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8" r:id="rId2"/>
    <p:sldId id="277" r:id="rId3"/>
    <p:sldId id="263" r:id="rId4"/>
    <p:sldId id="264" r:id="rId5"/>
    <p:sldId id="270" r:id="rId6"/>
    <p:sldId id="275" r:id="rId7"/>
    <p:sldId id="276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FFF00"/>
    <a:srgbClr val="7030A0"/>
    <a:srgbClr val="E8E15A"/>
    <a:srgbClr val="FF0000"/>
    <a:srgbClr val="A59E17"/>
    <a:srgbClr val="C00000"/>
    <a:srgbClr val="953735"/>
    <a:srgbClr val="FF3300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69" autoAdjust="0"/>
    <p:restoredTop sz="94700" autoAdjust="0"/>
  </p:normalViewPr>
  <p:slideViewPr>
    <p:cSldViewPr>
      <p:cViewPr varScale="1">
        <p:scale>
          <a:sx n="70" d="100"/>
          <a:sy n="70" d="100"/>
        </p:scale>
        <p:origin x="-49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355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191BA-3F48-407B-8635-C0D15E32299C}" type="datetimeFigureOut">
              <a:rPr lang="es-MX" smtClean="0"/>
              <a:pPr/>
              <a:t>11/06/2010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F8C66-1500-4543-BE5D-8E8EA734D568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A62A8-E893-40AE-AD45-52DD99183CD9}" type="datetimeFigureOut">
              <a:rPr lang="es-MX" smtClean="0"/>
              <a:pPr/>
              <a:t>11/06/2010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D708C-0B5C-44D3-AA70-3D613548E3EE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D708C-0B5C-44D3-AA70-3D613548E3EE}" type="slidenum">
              <a:rPr lang="es-MX" smtClean="0"/>
              <a:pPr/>
              <a:t>7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4626-FB12-425C-9DDC-C510E656DB0A}" type="datetimeFigureOut">
              <a:rPr lang="es-MX" smtClean="0"/>
              <a:pPr/>
              <a:t>11/06/2010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676D-F194-4FAA-84E8-DAF71DBF179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4626-FB12-425C-9DDC-C510E656DB0A}" type="datetimeFigureOut">
              <a:rPr lang="es-MX" smtClean="0"/>
              <a:pPr/>
              <a:t>11/06/2010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676D-F194-4FAA-84E8-DAF71DBF179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4626-FB12-425C-9DDC-C510E656DB0A}" type="datetimeFigureOut">
              <a:rPr lang="es-MX" smtClean="0"/>
              <a:pPr/>
              <a:t>11/06/2010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676D-F194-4FAA-84E8-DAF71DBF179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4626-FB12-425C-9DDC-C510E656DB0A}" type="datetimeFigureOut">
              <a:rPr lang="es-MX" smtClean="0"/>
              <a:pPr/>
              <a:t>11/06/2010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676D-F194-4FAA-84E8-DAF71DBF179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4626-FB12-425C-9DDC-C510E656DB0A}" type="datetimeFigureOut">
              <a:rPr lang="es-MX" smtClean="0"/>
              <a:pPr/>
              <a:t>11/06/2010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676D-F194-4FAA-84E8-DAF71DBF179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4626-FB12-425C-9DDC-C510E656DB0A}" type="datetimeFigureOut">
              <a:rPr lang="es-MX" smtClean="0"/>
              <a:pPr/>
              <a:t>11/06/2010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676D-F194-4FAA-84E8-DAF71DBF179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4626-FB12-425C-9DDC-C510E656DB0A}" type="datetimeFigureOut">
              <a:rPr lang="es-MX" smtClean="0"/>
              <a:pPr/>
              <a:t>11/06/2010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676D-F194-4FAA-84E8-DAF71DBF179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4626-FB12-425C-9DDC-C510E656DB0A}" type="datetimeFigureOut">
              <a:rPr lang="es-MX" smtClean="0"/>
              <a:pPr/>
              <a:t>11/06/2010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676D-F194-4FAA-84E8-DAF71DBF179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4626-FB12-425C-9DDC-C510E656DB0A}" type="datetimeFigureOut">
              <a:rPr lang="es-MX" smtClean="0"/>
              <a:pPr/>
              <a:t>11/06/2010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676D-F194-4FAA-84E8-DAF71DBF179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4626-FB12-425C-9DDC-C510E656DB0A}" type="datetimeFigureOut">
              <a:rPr lang="es-MX" smtClean="0"/>
              <a:pPr/>
              <a:t>11/06/2010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676D-F194-4FAA-84E8-DAF71DBF179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74626-FB12-425C-9DDC-C510E656DB0A}" type="datetimeFigureOut">
              <a:rPr lang="es-MX" smtClean="0"/>
              <a:pPr/>
              <a:t>11/06/2010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B676D-F194-4FAA-84E8-DAF71DBF179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74626-FB12-425C-9DDC-C510E656DB0A}" type="datetimeFigureOut">
              <a:rPr lang="es-MX" smtClean="0"/>
              <a:pPr/>
              <a:t>11/06/2010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B676D-F194-4FAA-84E8-DAF71DBF179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531" t="10000" r="5442" b="9922"/>
          <a:stretch>
            <a:fillRect/>
          </a:stretch>
        </p:blipFill>
        <p:spPr bwMode="auto">
          <a:xfrm>
            <a:off x="71406" y="357257"/>
            <a:ext cx="9001188" cy="595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Forma libre"/>
          <p:cNvSpPr/>
          <p:nvPr/>
        </p:nvSpPr>
        <p:spPr>
          <a:xfrm>
            <a:off x="3357554" y="285728"/>
            <a:ext cx="5715040" cy="5390331"/>
          </a:xfrm>
          <a:custGeom>
            <a:avLst/>
            <a:gdLst>
              <a:gd name="connsiteX0" fmla="*/ 4297680 w 5577840"/>
              <a:gd name="connsiteY0" fmla="*/ 121920 h 5242560"/>
              <a:gd name="connsiteX1" fmla="*/ 4338320 w 5577840"/>
              <a:gd name="connsiteY1" fmla="*/ 152400 h 5242560"/>
              <a:gd name="connsiteX2" fmla="*/ 4612640 w 5577840"/>
              <a:gd name="connsiteY2" fmla="*/ 508000 h 5242560"/>
              <a:gd name="connsiteX3" fmla="*/ 4693920 w 5577840"/>
              <a:gd name="connsiteY3" fmla="*/ 589280 h 5242560"/>
              <a:gd name="connsiteX4" fmla="*/ 4866640 w 5577840"/>
              <a:gd name="connsiteY4" fmla="*/ 802640 h 5242560"/>
              <a:gd name="connsiteX5" fmla="*/ 4937760 w 5577840"/>
              <a:gd name="connsiteY5" fmla="*/ 873760 h 5242560"/>
              <a:gd name="connsiteX6" fmla="*/ 4988560 w 5577840"/>
              <a:gd name="connsiteY6" fmla="*/ 955040 h 5242560"/>
              <a:gd name="connsiteX7" fmla="*/ 5019040 w 5577840"/>
              <a:gd name="connsiteY7" fmla="*/ 985520 h 5242560"/>
              <a:gd name="connsiteX8" fmla="*/ 5049520 w 5577840"/>
              <a:gd name="connsiteY8" fmla="*/ 1036320 h 5242560"/>
              <a:gd name="connsiteX9" fmla="*/ 5130800 w 5577840"/>
              <a:gd name="connsiteY9" fmla="*/ 1127760 h 5242560"/>
              <a:gd name="connsiteX10" fmla="*/ 5191760 w 5577840"/>
              <a:gd name="connsiteY10" fmla="*/ 1188720 h 5242560"/>
              <a:gd name="connsiteX11" fmla="*/ 5242560 w 5577840"/>
              <a:gd name="connsiteY11" fmla="*/ 1270000 h 5242560"/>
              <a:gd name="connsiteX12" fmla="*/ 5374640 w 5577840"/>
              <a:gd name="connsiteY12" fmla="*/ 1432560 h 5242560"/>
              <a:gd name="connsiteX13" fmla="*/ 5476240 w 5577840"/>
              <a:gd name="connsiteY13" fmla="*/ 1564640 h 5242560"/>
              <a:gd name="connsiteX14" fmla="*/ 5496560 w 5577840"/>
              <a:gd name="connsiteY14" fmla="*/ 1615440 h 5242560"/>
              <a:gd name="connsiteX15" fmla="*/ 5527040 w 5577840"/>
              <a:gd name="connsiteY15" fmla="*/ 1656080 h 5242560"/>
              <a:gd name="connsiteX16" fmla="*/ 5567680 w 5577840"/>
              <a:gd name="connsiteY16" fmla="*/ 1717040 h 5242560"/>
              <a:gd name="connsiteX17" fmla="*/ 5557520 w 5577840"/>
              <a:gd name="connsiteY17" fmla="*/ 1747520 h 5242560"/>
              <a:gd name="connsiteX18" fmla="*/ 5567680 w 5577840"/>
              <a:gd name="connsiteY18" fmla="*/ 1798320 h 5242560"/>
              <a:gd name="connsiteX19" fmla="*/ 5577840 w 5577840"/>
              <a:gd name="connsiteY19" fmla="*/ 1869440 h 5242560"/>
              <a:gd name="connsiteX20" fmla="*/ 5557520 w 5577840"/>
              <a:gd name="connsiteY20" fmla="*/ 2153920 h 5242560"/>
              <a:gd name="connsiteX21" fmla="*/ 5547360 w 5577840"/>
              <a:gd name="connsiteY21" fmla="*/ 2448560 h 5242560"/>
              <a:gd name="connsiteX22" fmla="*/ 5537200 w 5577840"/>
              <a:gd name="connsiteY22" fmla="*/ 3159760 h 5242560"/>
              <a:gd name="connsiteX23" fmla="*/ 5527040 w 5577840"/>
              <a:gd name="connsiteY23" fmla="*/ 3342640 h 5242560"/>
              <a:gd name="connsiteX24" fmla="*/ 5516880 w 5577840"/>
              <a:gd name="connsiteY24" fmla="*/ 3393440 h 5242560"/>
              <a:gd name="connsiteX25" fmla="*/ 5496560 w 5577840"/>
              <a:gd name="connsiteY25" fmla="*/ 3423920 h 5242560"/>
              <a:gd name="connsiteX26" fmla="*/ 5425440 w 5577840"/>
              <a:gd name="connsiteY26" fmla="*/ 3586480 h 5242560"/>
              <a:gd name="connsiteX27" fmla="*/ 5394960 w 5577840"/>
              <a:gd name="connsiteY27" fmla="*/ 3616960 h 5242560"/>
              <a:gd name="connsiteX28" fmla="*/ 5364480 w 5577840"/>
              <a:gd name="connsiteY28" fmla="*/ 3667760 h 5242560"/>
              <a:gd name="connsiteX29" fmla="*/ 5323840 w 5577840"/>
              <a:gd name="connsiteY29" fmla="*/ 3728720 h 5242560"/>
              <a:gd name="connsiteX30" fmla="*/ 5303520 w 5577840"/>
              <a:gd name="connsiteY30" fmla="*/ 3759200 h 5242560"/>
              <a:gd name="connsiteX31" fmla="*/ 5273040 w 5577840"/>
              <a:gd name="connsiteY31" fmla="*/ 3779520 h 5242560"/>
              <a:gd name="connsiteX32" fmla="*/ 5252720 w 5577840"/>
              <a:gd name="connsiteY32" fmla="*/ 3810000 h 5242560"/>
              <a:gd name="connsiteX33" fmla="*/ 5181600 w 5577840"/>
              <a:gd name="connsiteY33" fmla="*/ 3870960 h 5242560"/>
              <a:gd name="connsiteX34" fmla="*/ 5151120 w 5577840"/>
              <a:gd name="connsiteY34" fmla="*/ 3921760 h 5242560"/>
              <a:gd name="connsiteX35" fmla="*/ 5059680 w 5577840"/>
              <a:gd name="connsiteY35" fmla="*/ 3982720 h 5242560"/>
              <a:gd name="connsiteX36" fmla="*/ 5029200 w 5577840"/>
              <a:gd name="connsiteY36" fmla="*/ 4003040 h 5242560"/>
              <a:gd name="connsiteX37" fmla="*/ 4978400 w 5577840"/>
              <a:gd name="connsiteY37" fmla="*/ 4013200 h 5242560"/>
              <a:gd name="connsiteX38" fmla="*/ 4937760 w 5577840"/>
              <a:gd name="connsiteY38" fmla="*/ 4023360 h 5242560"/>
              <a:gd name="connsiteX39" fmla="*/ 4907280 w 5577840"/>
              <a:gd name="connsiteY39" fmla="*/ 4043680 h 5242560"/>
              <a:gd name="connsiteX40" fmla="*/ 4805680 w 5577840"/>
              <a:gd name="connsiteY40" fmla="*/ 4074160 h 5242560"/>
              <a:gd name="connsiteX41" fmla="*/ 4765040 w 5577840"/>
              <a:gd name="connsiteY41" fmla="*/ 4094480 h 5242560"/>
              <a:gd name="connsiteX42" fmla="*/ 4693920 w 5577840"/>
              <a:gd name="connsiteY42" fmla="*/ 4104640 h 5242560"/>
              <a:gd name="connsiteX43" fmla="*/ 4653280 w 5577840"/>
              <a:gd name="connsiteY43" fmla="*/ 4114800 h 5242560"/>
              <a:gd name="connsiteX44" fmla="*/ 4541520 w 5577840"/>
              <a:gd name="connsiteY44" fmla="*/ 4135120 h 5242560"/>
              <a:gd name="connsiteX45" fmla="*/ 4470400 w 5577840"/>
              <a:gd name="connsiteY45" fmla="*/ 4185920 h 5242560"/>
              <a:gd name="connsiteX46" fmla="*/ 4409440 w 5577840"/>
              <a:gd name="connsiteY46" fmla="*/ 4226560 h 5242560"/>
              <a:gd name="connsiteX47" fmla="*/ 4348480 w 5577840"/>
              <a:gd name="connsiteY47" fmla="*/ 4277360 h 5242560"/>
              <a:gd name="connsiteX48" fmla="*/ 4297680 w 5577840"/>
              <a:gd name="connsiteY48" fmla="*/ 4328160 h 5242560"/>
              <a:gd name="connsiteX49" fmla="*/ 4246880 w 5577840"/>
              <a:gd name="connsiteY49" fmla="*/ 4378960 h 5242560"/>
              <a:gd name="connsiteX50" fmla="*/ 4236720 w 5577840"/>
              <a:gd name="connsiteY50" fmla="*/ 4409440 h 5242560"/>
              <a:gd name="connsiteX51" fmla="*/ 4216400 w 5577840"/>
              <a:gd name="connsiteY51" fmla="*/ 4450080 h 5242560"/>
              <a:gd name="connsiteX52" fmla="*/ 3992880 w 5577840"/>
              <a:gd name="connsiteY52" fmla="*/ 4348480 h 5242560"/>
              <a:gd name="connsiteX53" fmla="*/ 3982720 w 5577840"/>
              <a:gd name="connsiteY53" fmla="*/ 4378960 h 5242560"/>
              <a:gd name="connsiteX54" fmla="*/ 3952240 w 5577840"/>
              <a:gd name="connsiteY54" fmla="*/ 4409440 h 5242560"/>
              <a:gd name="connsiteX55" fmla="*/ 3850640 w 5577840"/>
              <a:gd name="connsiteY55" fmla="*/ 4460240 h 5242560"/>
              <a:gd name="connsiteX56" fmla="*/ 3749040 w 5577840"/>
              <a:gd name="connsiteY56" fmla="*/ 4551680 h 5242560"/>
              <a:gd name="connsiteX57" fmla="*/ 3708400 w 5577840"/>
              <a:gd name="connsiteY57" fmla="*/ 4572000 h 5242560"/>
              <a:gd name="connsiteX58" fmla="*/ 3637280 w 5577840"/>
              <a:gd name="connsiteY58" fmla="*/ 4632960 h 5242560"/>
              <a:gd name="connsiteX59" fmla="*/ 3576320 w 5577840"/>
              <a:gd name="connsiteY59" fmla="*/ 4663440 h 5242560"/>
              <a:gd name="connsiteX60" fmla="*/ 3545840 w 5577840"/>
              <a:gd name="connsiteY60" fmla="*/ 4693920 h 5242560"/>
              <a:gd name="connsiteX61" fmla="*/ 3434080 w 5577840"/>
              <a:gd name="connsiteY61" fmla="*/ 4765040 h 5242560"/>
              <a:gd name="connsiteX62" fmla="*/ 3373120 w 5577840"/>
              <a:gd name="connsiteY62" fmla="*/ 4805680 h 5242560"/>
              <a:gd name="connsiteX63" fmla="*/ 3312160 w 5577840"/>
              <a:gd name="connsiteY63" fmla="*/ 4856480 h 5242560"/>
              <a:gd name="connsiteX64" fmla="*/ 3271520 w 5577840"/>
              <a:gd name="connsiteY64" fmla="*/ 4866640 h 5242560"/>
              <a:gd name="connsiteX65" fmla="*/ 3241040 w 5577840"/>
              <a:gd name="connsiteY65" fmla="*/ 4876800 h 5242560"/>
              <a:gd name="connsiteX66" fmla="*/ 2895600 w 5577840"/>
              <a:gd name="connsiteY66" fmla="*/ 4886960 h 5242560"/>
              <a:gd name="connsiteX67" fmla="*/ 2865120 w 5577840"/>
              <a:gd name="connsiteY67" fmla="*/ 4897120 h 5242560"/>
              <a:gd name="connsiteX68" fmla="*/ 2814320 w 5577840"/>
              <a:gd name="connsiteY68" fmla="*/ 4907280 h 5242560"/>
              <a:gd name="connsiteX69" fmla="*/ 2712720 w 5577840"/>
              <a:gd name="connsiteY69" fmla="*/ 4968240 h 5242560"/>
              <a:gd name="connsiteX70" fmla="*/ 2651760 w 5577840"/>
              <a:gd name="connsiteY70" fmla="*/ 4998720 h 5242560"/>
              <a:gd name="connsiteX71" fmla="*/ 2611120 w 5577840"/>
              <a:gd name="connsiteY71" fmla="*/ 5029200 h 5242560"/>
              <a:gd name="connsiteX72" fmla="*/ 2580640 w 5577840"/>
              <a:gd name="connsiteY72" fmla="*/ 5049520 h 5242560"/>
              <a:gd name="connsiteX73" fmla="*/ 2540000 w 5577840"/>
              <a:gd name="connsiteY73" fmla="*/ 5080000 h 5242560"/>
              <a:gd name="connsiteX74" fmla="*/ 2479040 w 5577840"/>
              <a:gd name="connsiteY74" fmla="*/ 5120640 h 5242560"/>
              <a:gd name="connsiteX75" fmla="*/ 2448560 w 5577840"/>
              <a:gd name="connsiteY75" fmla="*/ 5140960 h 5242560"/>
              <a:gd name="connsiteX76" fmla="*/ 2397760 w 5577840"/>
              <a:gd name="connsiteY76" fmla="*/ 5171440 h 5242560"/>
              <a:gd name="connsiteX77" fmla="*/ 2357120 w 5577840"/>
              <a:gd name="connsiteY77" fmla="*/ 5201920 h 5242560"/>
              <a:gd name="connsiteX78" fmla="*/ 2296160 w 5577840"/>
              <a:gd name="connsiteY78" fmla="*/ 5222240 h 5242560"/>
              <a:gd name="connsiteX79" fmla="*/ 2225040 w 5577840"/>
              <a:gd name="connsiteY79" fmla="*/ 5242560 h 5242560"/>
              <a:gd name="connsiteX80" fmla="*/ 2123440 w 5577840"/>
              <a:gd name="connsiteY80" fmla="*/ 5242560 h 5242560"/>
              <a:gd name="connsiteX81" fmla="*/ 2082800 w 5577840"/>
              <a:gd name="connsiteY81" fmla="*/ 5232400 h 5242560"/>
              <a:gd name="connsiteX82" fmla="*/ 1778000 w 5577840"/>
              <a:gd name="connsiteY82" fmla="*/ 5222240 h 5242560"/>
              <a:gd name="connsiteX83" fmla="*/ 1767840 w 5577840"/>
              <a:gd name="connsiteY83" fmla="*/ 5191760 h 5242560"/>
              <a:gd name="connsiteX84" fmla="*/ 1747520 w 5577840"/>
              <a:gd name="connsiteY84" fmla="*/ 4988560 h 5242560"/>
              <a:gd name="connsiteX85" fmla="*/ 1737360 w 5577840"/>
              <a:gd name="connsiteY85" fmla="*/ 4937760 h 5242560"/>
              <a:gd name="connsiteX86" fmla="*/ 1717040 w 5577840"/>
              <a:gd name="connsiteY86" fmla="*/ 4907280 h 5242560"/>
              <a:gd name="connsiteX87" fmla="*/ 1696720 w 5577840"/>
              <a:gd name="connsiteY87" fmla="*/ 4866640 h 5242560"/>
              <a:gd name="connsiteX88" fmla="*/ 1686560 w 5577840"/>
              <a:gd name="connsiteY88" fmla="*/ 4836160 h 5242560"/>
              <a:gd name="connsiteX89" fmla="*/ 1635760 w 5577840"/>
              <a:gd name="connsiteY89" fmla="*/ 4795520 h 5242560"/>
              <a:gd name="connsiteX90" fmla="*/ 1615440 w 5577840"/>
              <a:gd name="connsiteY90" fmla="*/ 4765040 h 5242560"/>
              <a:gd name="connsiteX91" fmla="*/ 1584960 w 5577840"/>
              <a:gd name="connsiteY91" fmla="*/ 4714240 h 5242560"/>
              <a:gd name="connsiteX92" fmla="*/ 1554480 w 5577840"/>
              <a:gd name="connsiteY92" fmla="*/ 4693920 h 5242560"/>
              <a:gd name="connsiteX93" fmla="*/ 1544320 w 5577840"/>
              <a:gd name="connsiteY93" fmla="*/ 4663440 h 5242560"/>
              <a:gd name="connsiteX94" fmla="*/ 1513840 w 5577840"/>
              <a:gd name="connsiteY94" fmla="*/ 4643120 h 5242560"/>
              <a:gd name="connsiteX95" fmla="*/ 1493520 w 5577840"/>
              <a:gd name="connsiteY95" fmla="*/ 4612640 h 5242560"/>
              <a:gd name="connsiteX96" fmla="*/ 1452880 w 5577840"/>
              <a:gd name="connsiteY96" fmla="*/ 4541520 h 5242560"/>
              <a:gd name="connsiteX97" fmla="*/ 1442720 w 5577840"/>
              <a:gd name="connsiteY97" fmla="*/ 4511040 h 5242560"/>
              <a:gd name="connsiteX98" fmla="*/ 1412240 w 5577840"/>
              <a:gd name="connsiteY98" fmla="*/ 4480560 h 5242560"/>
              <a:gd name="connsiteX99" fmla="*/ 1371600 w 5577840"/>
              <a:gd name="connsiteY99" fmla="*/ 4419600 h 5242560"/>
              <a:gd name="connsiteX100" fmla="*/ 1300480 w 5577840"/>
              <a:gd name="connsiteY100" fmla="*/ 4368800 h 5242560"/>
              <a:gd name="connsiteX101" fmla="*/ 1259840 w 5577840"/>
              <a:gd name="connsiteY101" fmla="*/ 4318000 h 5242560"/>
              <a:gd name="connsiteX102" fmla="*/ 1239520 w 5577840"/>
              <a:gd name="connsiteY102" fmla="*/ 4287520 h 5242560"/>
              <a:gd name="connsiteX103" fmla="*/ 1209040 w 5577840"/>
              <a:gd name="connsiteY103" fmla="*/ 4277360 h 5242560"/>
              <a:gd name="connsiteX104" fmla="*/ 1198880 w 5577840"/>
              <a:gd name="connsiteY104" fmla="*/ 4236720 h 5242560"/>
              <a:gd name="connsiteX105" fmla="*/ 1188720 w 5577840"/>
              <a:gd name="connsiteY105" fmla="*/ 4206240 h 5242560"/>
              <a:gd name="connsiteX106" fmla="*/ 1198880 w 5577840"/>
              <a:gd name="connsiteY106" fmla="*/ 4124960 h 5242560"/>
              <a:gd name="connsiteX107" fmla="*/ 1219200 w 5577840"/>
              <a:gd name="connsiteY107" fmla="*/ 4094480 h 5242560"/>
              <a:gd name="connsiteX108" fmla="*/ 1229360 w 5577840"/>
              <a:gd name="connsiteY108" fmla="*/ 4043680 h 5242560"/>
              <a:gd name="connsiteX109" fmla="*/ 1239520 w 5577840"/>
              <a:gd name="connsiteY109" fmla="*/ 3982720 h 5242560"/>
              <a:gd name="connsiteX110" fmla="*/ 1259840 w 5577840"/>
              <a:gd name="connsiteY110" fmla="*/ 3901440 h 5242560"/>
              <a:gd name="connsiteX111" fmla="*/ 1280160 w 5577840"/>
              <a:gd name="connsiteY111" fmla="*/ 3810000 h 5242560"/>
              <a:gd name="connsiteX112" fmla="*/ 1290320 w 5577840"/>
              <a:gd name="connsiteY112" fmla="*/ 3596640 h 5242560"/>
              <a:gd name="connsiteX113" fmla="*/ 1310640 w 5577840"/>
              <a:gd name="connsiteY113" fmla="*/ 3535680 h 5242560"/>
              <a:gd name="connsiteX114" fmla="*/ 1300480 w 5577840"/>
              <a:gd name="connsiteY114" fmla="*/ 3332480 h 5242560"/>
              <a:gd name="connsiteX115" fmla="*/ 1259840 w 5577840"/>
              <a:gd name="connsiteY115" fmla="*/ 3281680 h 5242560"/>
              <a:gd name="connsiteX116" fmla="*/ 1229360 w 5577840"/>
              <a:gd name="connsiteY116" fmla="*/ 3251200 h 5242560"/>
              <a:gd name="connsiteX117" fmla="*/ 1971040 w 5577840"/>
              <a:gd name="connsiteY117" fmla="*/ 2367280 h 5242560"/>
              <a:gd name="connsiteX118" fmla="*/ 0 w 5577840"/>
              <a:gd name="connsiteY118" fmla="*/ 863600 h 5242560"/>
              <a:gd name="connsiteX119" fmla="*/ 30480 w 5577840"/>
              <a:gd name="connsiteY119" fmla="*/ 0 h 5242560"/>
              <a:gd name="connsiteX0" fmla="*/ 4297680 w 5577840"/>
              <a:gd name="connsiteY0" fmla="*/ 121920 h 5242560"/>
              <a:gd name="connsiteX1" fmla="*/ 4338320 w 5577840"/>
              <a:gd name="connsiteY1" fmla="*/ 152400 h 5242560"/>
              <a:gd name="connsiteX2" fmla="*/ 4612640 w 5577840"/>
              <a:gd name="connsiteY2" fmla="*/ 508000 h 5242560"/>
              <a:gd name="connsiteX3" fmla="*/ 4693920 w 5577840"/>
              <a:gd name="connsiteY3" fmla="*/ 589280 h 5242560"/>
              <a:gd name="connsiteX4" fmla="*/ 4866640 w 5577840"/>
              <a:gd name="connsiteY4" fmla="*/ 802640 h 5242560"/>
              <a:gd name="connsiteX5" fmla="*/ 4937760 w 5577840"/>
              <a:gd name="connsiteY5" fmla="*/ 873760 h 5242560"/>
              <a:gd name="connsiteX6" fmla="*/ 4988560 w 5577840"/>
              <a:gd name="connsiteY6" fmla="*/ 955040 h 5242560"/>
              <a:gd name="connsiteX7" fmla="*/ 5019040 w 5577840"/>
              <a:gd name="connsiteY7" fmla="*/ 985520 h 5242560"/>
              <a:gd name="connsiteX8" fmla="*/ 5049520 w 5577840"/>
              <a:gd name="connsiteY8" fmla="*/ 1036320 h 5242560"/>
              <a:gd name="connsiteX9" fmla="*/ 5130800 w 5577840"/>
              <a:gd name="connsiteY9" fmla="*/ 1127760 h 5242560"/>
              <a:gd name="connsiteX10" fmla="*/ 5191760 w 5577840"/>
              <a:gd name="connsiteY10" fmla="*/ 1188720 h 5242560"/>
              <a:gd name="connsiteX11" fmla="*/ 5242560 w 5577840"/>
              <a:gd name="connsiteY11" fmla="*/ 1270000 h 5242560"/>
              <a:gd name="connsiteX12" fmla="*/ 5374640 w 5577840"/>
              <a:gd name="connsiteY12" fmla="*/ 1432560 h 5242560"/>
              <a:gd name="connsiteX13" fmla="*/ 5476240 w 5577840"/>
              <a:gd name="connsiteY13" fmla="*/ 1564640 h 5242560"/>
              <a:gd name="connsiteX14" fmla="*/ 5496560 w 5577840"/>
              <a:gd name="connsiteY14" fmla="*/ 1615440 h 5242560"/>
              <a:gd name="connsiteX15" fmla="*/ 5527040 w 5577840"/>
              <a:gd name="connsiteY15" fmla="*/ 1656080 h 5242560"/>
              <a:gd name="connsiteX16" fmla="*/ 5567680 w 5577840"/>
              <a:gd name="connsiteY16" fmla="*/ 1717040 h 5242560"/>
              <a:gd name="connsiteX17" fmla="*/ 5557520 w 5577840"/>
              <a:gd name="connsiteY17" fmla="*/ 1747520 h 5242560"/>
              <a:gd name="connsiteX18" fmla="*/ 5567680 w 5577840"/>
              <a:gd name="connsiteY18" fmla="*/ 1798320 h 5242560"/>
              <a:gd name="connsiteX19" fmla="*/ 5577840 w 5577840"/>
              <a:gd name="connsiteY19" fmla="*/ 1869440 h 5242560"/>
              <a:gd name="connsiteX20" fmla="*/ 5557520 w 5577840"/>
              <a:gd name="connsiteY20" fmla="*/ 2153920 h 5242560"/>
              <a:gd name="connsiteX21" fmla="*/ 5547360 w 5577840"/>
              <a:gd name="connsiteY21" fmla="*/ 2448560 h 5242560"/>
              <a:gd name="connsiteX22" fmla="*/ 5537200 w 5577840"/>
              <a:gd name="connsiteY22" fmla="*/ 3159760 h 5242560"/>
              <a:gd name="connsiteX23" fmla="*/ 5527040 w 5577840"/>
              <a:gd name="connsiteY23" fmla="*/ 3342640 h 5242560"/>
              <a:gd name="connsiteX24" fmla="*/ 5516880 w 5577840"/>
              <a:gd name="connsiteY24" fmla="*/ 3393440 h 5242560"/>
              <a:gd name="connsiteX25" fmla="*/ 5496560 w 5577840"/>
              <a:gd name="connsiteY25" fmla="*/ 3423920 h 5242560"/>
              <a:gd name="connsiteX26" fmla="*/ 5425440 w 5577840"/>
              <a:gd name="connsiteY26" fmla="*/ 3586480 h 5242560"/>
              <a:gd name="connsiteX27" fmla="*/ 5394960 w 5577840"/>
              <a:gd name="connsiteY27" fmla="*/ 3616960 h 5242560"/>
              <a:gd name="connsiteX28" fmla="*/ 5364480 w 5577840"/>
              <a:gd name="connsiteY28" fmla="*/ 3667760 h 5242560"/>
              <a:gd name="connsiteX29" fmla="*/ 5323840 w 5577840"/>
              <a:gd name="connsiteY29" fmla="*/ 3728720 h 5242560"/>
              <a:gd name="connsiteX30" fmla="*/ 5303520 w 5577840"/>
              <a:gd name="connsiteY30" fmla="*/ 3759200 h 5242560"/>
              <a:gd name="connsiteX31" fmla="*/ 5273040 w 5577840"/>
              <a:gd name="connsiteY31" fmla="*/ 3779520 h 5242560"/>
              <a:gd name="connsiteX32" fmla="*/ 5252720 w 5577840"/>
              <a:gd name="connsiteY32" fmla="*/ 3810000 h 5242560"/>
              <a:gd name="connsiteX33" fmla="*/ 5181600 w 5577840"/>
              <a:gd name="connsiteY33" fmla="*/ 3870960 h 5242560"/>
              <a:gd name="connsiteX34" fmla="*/ 5151120 w 5577840"/>
              <a:gd name="connsiteY34" fmla="*/ 3921760 h 5242560"/>
              <a:gd name="connsiteX35" fmla="*/ 5059680 w 5577840"/>
              <a:gd name="connsiteY35" fmla="*/ 3982720 h 5242560"/>
              <a:gd name="connsiteX36" fmla="*/ 5029200 w 5577840"/>
              <a:gd name="connsiteY36" fmla="*/ 4003040 h 5242560"/>
              <a:gd name="connsiteX37" fmla="*/ 4978400 w 5577840"/>
              <a:gd name="connsiteY37" fmla="*/ 4013200 h 5242560"/>
              <a:gd name="connsiteX38" fmla="*/ 4937760 w 5577840"/>
              <a:gd name="connsiteY38" fmla="*/ 4023360 h 5242560"/>
              <a:gd name="connsiteX39" fmla="*/ 4907280 w 5577840"/>
              <a:gd name="connsiteY39" fmla="*/ 4043680 h 5242560"/>
              <a:gd name="connsiteX40" fmla="*/ 4805680 w 5577840"/>
              <a:gd name="connsiteY40" fmla="*/ 4074160 h 5242560"/>
              <a:gd name="connsiteX41" fmla="*/ 4765040 w 5577840"/>
              <a:gd name="connsiteY41" fmla="*/ 4094480 h 5242560"/>
              <a:gd name="connsiteX42" fmla="*/ 4693920 w 5577840"/>
              <a:gd name="connsiteY42" fmla="*/ 4104640 h 5242560"/>
              <a:gd name="connsiteX43" fmla="*/ 4653280 w 5577840"/>
              <a:gd name="connsiteY43" fmla="*/ 4114800 h 5242560"/>
              <a:gd name="connsiteX44" fmla="*/ 4541520 w 5577840"/>
              <a:gd name="connsiteY44" fmla="*/ 4135120 h 5242560"/>
              <a:gd name="connsiteX45" fmla="*/ 4470400 w 5577840"/>
              <a:gd name="connsiteY45" fmla="*/ 4185920 h 5242560"/>
              <a:gd name="connsiteX46" fmla="*/ 4409440 w 5577840"/>
              <a:gd name="connsiteY46" fmla="*/ 4226560 h 5242560"/>
              <a:gd name="connsiteX47" fmla="*/ 4348480 w 5577840"/>
              <a:gd name="connsiteY47" fmla="*/ 4277360 h 5242560"/>
              <a:gd name="connsiteX48" fmla="*/ 4297680 w 5577840"/>
              <a:gd name="connsiteY48" fmla="*/ 4328160 h 5242560"/>
              <a:gd name="connsiteX49" fmla="*/ 4246880 w 5577840"/>
              <a:gd name="connsiteY49" fmla="*/ 4378960 h 5242560"/>
              <a:gd name="connsiteX50" fmla="*/ 4236720 w 5577840"/>
              <a:gd name="connsiteY50" fmla="*/ 4409440 h 5242560"/>
              <a:gd name="connsiteX51" fmla="*/ 4216400 w 5577840"/>
              <a:gd name="connsiteY51" fmla="*/ 4450080 h 5242560"/>
              <a:gd name="connsiteX52" fmla="*/ 3992880 w 5577840"/>
              <a:gd name="connsiteY52" fmla="*/ 4348480 h 5242560"/>
              <a:gd name="connsiteX53" fmla="*/ 3982720 w 5577840"/>
              <a:gd name="connsiteY53" fmla="*/ 4378960 h 5242560"/>
              <a:gd name="connsiteX54" fmla="*/ 3952240 w 5577840"/>
              <a:gd name="connsiteY54" fmla="*/ 4409440 h 5242560"/>
              <a:gd name="connsiteX55" fmla="*/ 3850640 w 5577840"/>
              <a:gd name="connsiteY55" fmla="*/ 4460240 h 5242560"/>
              <a:gd name="connsiteX56" fmla="*/ 3749040 w 5577840"/>
              <a:gd name="connsiteY56" fmla="*/ 4551680 h 5242560"/>
              <a:gd name="connsiteX57" fmla="*/ 3708400 w 5577840"/>
              <a:gd name="connsiteY57" fmla="*/ 4572000 h 5242560"/>
              <a:gd name="connsiteX58" fmla="*/ 3637280 w 5577840"/>
              <a:gd name="connsiteY58" fmla="*/ 4632960 h 5242560"/>
              <a:gd name="connsiteX59" fmla="*/ 3576320 w 5577840"/>
              <a:gd name="connsiteY59" fmla="*/ 4663440 h 5242560"/>
              <a:gd name="connsiteX60" fmla="*/ 3545840 w 5577840"/>
              <a:gd name="connsiteY60" fmla="*/ 4693920 h 5242560"/>
              <a:gd name="connsiteX61" fmla="*/ 3434080 w 5577840"/>
              <a:gd name="connsiteY61" fmla="*/ 4765040 h 5242560"/>
              <a:gd name="connsiteX62" fmla="*/ 3373120 w 5577840"/>
              <a:gd name="connsiteY62" fmla="*/ 4805680 h 5242560"/>
              <a:gd name="connsiteX63" fmla="*/ 3312160 w 5577840"/>
              <a:gd name="connsiteY63" fmla="*/ 4856480 h 5242560"/>
              <a:gd name="connsiteX64" fmla="*/ 3271520 w 5577840"/>
              <a:gd name="connsiteY64" fmla="*/ 4866640 h 5242560"/>
              <a:gd name="connsiteX65" fmla="*/ 3241040 w 5577840"/>
              <a:gd name="connsiteY65" fmla="*/ 4876800 h 5242560"/>
              <a:gd name="connsiteX66" fmla="*/ 2895600 w 5577840"/>
              <a:gd name="connsiteY66" fmla="*/ 4886960 h 5242560"/>
              <a:gd name="connsiteX67" fmla="*/ 2865120 w 5577840"/>
              <a:gd name="connsiteY67" fmla="*/ 4897120 h 5242560"/>
              <a:gd name="connsiteX68" fmla="*/ 2814320 w 5577840"/>
              <a:gd name="connsiteY68" fmla="*/ 4907280 h 5242560"/>
              <a:gd name="connsiteX69" fmla="*/ 2712720 w 5577840"/>
              <a:gd name="connsiteY69" fmla="*/ 4968240 h 5242560"/>
              <a:gd name="connsiteX70" fmla="*/ 2651760 w 5577840"/>
              <a:gd name="connsiteY70" fmla="*/ 4998720 h 5242560"/>
              <a:gd name="connsiteX71" fmla="*/ 2611120 w 5577840"/>
              <a:gd name="connsiteY71" fmla="*/ 5029200 h 5242560"/>
              <a:gd name="connsiteX72" fmla="*/ 2580640 w 5577840"/>
              <a:gd name="connsiteY72" fmla="*/ 5049520 h 5242560"/>
              <a:gd name="connsiteX73" fmla="*/ 2540000 w 5577840"/>
              <a:gd name="connsiteY73" fmla="*/ 5080000 h 5242560"/>
              <a:gd name="connsiteX74" fmla="*/ 2479040 w 5577840"/>
              <a:gd name="connsiteY74" fmla="*/ 5120640 h 5242560"/>
              <a:gd name="connsiteX75" fmla="*/ 2448560 w 5577840"/>
              <a:gd name="connsiteY75" fmla="*/ 5140960 h 5242560"/>
              <a:gd name="connsiteX76" fmla="*/ 2397760 w 5577840"/>
              <a:gd name="connsiteY76" fmla="*/ 5171440 h 5242560"/>
              <a:gd name="connsiteX77" fmla="*/ 2357120 w 5577840"/>
              <a:gd name="connsiteY77" fmla="*/ 5201920 h 5242560"/>
              <a:gd name="connsiteX78" fmla="*/ 2296160 w 5577840"/>
              <a:gd name="connsiteY78" fmla="*/ 5222240 h 5242560"/>
              <a:gd name="connsiteX79" fmla="*/ 2225040 w 5577840"/>
              <a:gd name="connsiteY79" fmla="*/ 5242560 h 5242560"/>
              <a:gd name="connsiteX80" fmla="*/ 2123440 w 5577840"/>
              <a:gd name="connsiteY80" fmla="*/ 5242560 h 5242560"/>
              <a:gd name="connsiteX81" fmla="*/ 2082800 w 5577840"/>
              <a:gd name="connsiteY81" fmla="*/ 5232400 h 5242560"/>
              <a:gd name="connsiteX82" fmla="*/ 1778000 w 5577840"/>
              <a:gd name="connsiteY82" fmla="*/ 5222240 h 5242560"/>
              <a:gd name="connsiteX83" fmla="*/ 1767840 w 5577840"/>
              <a:gd name="connsiteY83" fmla="*/ 5191760 h 5242560"/>
              <a:gd name="connsiteX84" fmla="*/ 1747520 w 5577840"/>
              <a:gd name="connsiteY84" fmla="*/ 4988560 h 5242560"/>
              <a:gd name="connsiteX85" fmla="*/ 1737360 w 5577840"/>
              <a:gd name="connsiteY85" fmla="*/ 4937760 h 5242560"/>
              <a:gd name="connsiteX86" fmla="*/ 1717040 w 5577840"/>
              <a:gd name="connsiteY86" fmla="*/ 4907280 h 5242560"/>
              <a:gd name="connsiteX87" fmla="*/ 1696720 w 5577840"/>
              <a:gd name="connsiteY87" fmla="*/ 4866640 h 5242560"/>
              <a:gd name="connsiteX88" fmla="*/ 1686560 w 5577840"/>
              <a:gd name="connsiteY88" fmla="*/ 4836160 h 5242560"/>
              <a:gd name="connsiteX89" fmla="*/ 1635760 w 5577840"/>
              <a:gd name="connsiteY89" fmla="*/ 4795520 h 5242560"/>
              <a:gd name="connsiteX90" fmla="*/ 1615440 w 5577840"/>
              <a:gd name="connsiteY90" fmla="*/ 4765040 h 5242560"/>
              <a:gd name="connsiteX91" fmla="*/ 1584960 w 5577840"/>
              <a:gd name="connsiteY91" fmla="*/ 4714240 h 5242560"/>
              <a:gd name="connsiteX92" fmla="*/ 1554480 w 5577840"/>
              <a:gd name="connsiteY92" fmla="*/ 4693920 h 5242560"/>
              <a:gd name="connsiteX93" fmla="*/ 1544320 w 5577840"/>
              <a:gd name="connsiteY93" fmla="*/ 4663440 h 5242560"/>
              <a:gd name="connsiteX94" fmla="*/ 1513840 w 5577840"/>
              <a:gd name="connsiteY94" fmla="*/ 4643120 h 5242560"/>
              <a:gd name="connsiteX95" fmla="*/ 1493520 w 5577840"/>
              <a:gd name="connsiteY95" fmla="*/ 4612640 h 5242560"/>
              <a:gd name="connsiteX96" fmla="*/ 1452880 w 5577840"/>
              <a:gd name="connsiteY96" fmla="*/ 4541520 h 5242560"/>
              <a:gd name="connsiteX97" fmla="*/ 1442720 w 5577840"/>
              <a:gd name="connsiteY97" fmla="*/ 4511040 h 5242560"/>
              <a:gd name="connsiteX98" fmla="*/ 1412240 w 5577840"/>
              <a:gd name="connsiteY98" fmla="*/ 4480560 h 5242560"/>
              <a:gd name="connsiteX99" fmla="*/ 1371600 w 5577840"/>
              <a:gd name="connsiteY99" fmla="*/ 4419600 h 5242560"/>
              <a:gd name="connsiteX100" fmla="*/ 1300480 w 5577840"/>
              <a:gd name="connsiteY100" fmla="*/ 4368800 h 5242560"/>
              <a:gd name="connsiteX101" fmla="*/ 1259840 w 5577840"/>
              <a:gd name="connsiteY101" fmla="*/ 4318000 h 5242560"/>
              <a:gd name="connsiteX102" fmla="*/ 1239520 w 5577840"/>
              <a:gd name="connsiteY102" fmla="*/ 4287520 h 5242560"/>
              <a:gd name="connsiteX103" fmla="*/ 1209040 w 5577840"/>
              <a:gd name="connsiteY103" fmla="*/ 4277360 h 5242560"/>
              <a:gd name="connsiteX104" fmla="*/ 1198880 w 5577840"/>
              <a:gd name="connsiteY104" fmla="*/ 4236720 h 5242560"/>
              <a:gd name="connsiteX105" fmla="*/ 1188720 w 5577840"/>
              <a:gd name="connsiteY105" fmla="*/ 4206240 h 5242560"/>
              <a:gd name="connsiteX106" fmla="*/ 1198880 w 5577840"/>
              <a:gd name="connsiteY106" fmla="*/ 4124960 h 5242560"/>
              <a:gd name="connsiteX107" fmla="*/ 1219200 w 5577840"/>
              <a:gd name="connsiteY107" fmla="*/ 4094480 h 5242560"/>
              <a:gd name="connsiteX108" fmla="*/ 1229360 w 5577840"/>
              <a:gd name="connsiteY108" fmla="*/ 4043680 h 5242560"/>
              <a:gd name="connsiteX109" fmla="*/ 1239520 w 5577840"/>
              <a:gd name="connsiteY109" fmla="*/ 3982720 h 5242560"/>
              <a:gd name="connsiteX110" fmla="*/ 1259840 w 5577840"/>
              <a:gd name="connsiteY110" fmla="*/ 3901440 h 5242560"/>
              <a:gd name="connsiteX111" fmla="*/ 1280160 w 5577840"/>
              <a:gd name="connsiteY111" fmla="*/ 3810000 h 5242560"/>
              <a:gd name="connsiteX112" fmla="*/ 1290320 w 5577840"/>
              <a:gd name="connsiteY112" fmla="*/ 3596640 h 5242560"/>
              <a:gd name="connsiteX113" fmla="*/ 1310640 w 5577840"/>
              <a:gd name="connsiteY113" fmla="*/ 3535680 h 5242560"/>
              <a:gd name="connsiteX114" fmla="*/ 1300480 w 5577840"/>
              <a:gd name="connsiteY114" fmla="*/ 3332480 h 5242560"/>
              <a:gd name="connsiteX115" fmla="*/ 1259840 w 5577840"/>
              <a:gd name="connsiteY115" fmla="*/ 3281680 h 5242560"/>
              <a:gd name="connsiteX116" fmla="*/ 1229360 w 5577840"/>
              <a:gd name="connsiteY116" fmla="*/ 3251200 h 5242560"/>
              <a:gd name="connsiteX117" fmla="*/ 1971040 w 5577840"/>
              <a:gd name="connsiteY117" fmla="*/ 2367280 h 5242560"/>
              <a:gd name="connsiteX118" fmla="*/ 0 w 5577840"/>
              <a:gd name="connsiteY118" fmla="*/ 863600 h 5242560"/>
              <a:gd name="connsiteX119" fmla="*/ 30480 w 5577840"/>
              <a:gd name="connsiteY119" fmla="*/ 0 h 5242560"/>
              <a:gd name="connsiteX0" fmla="*/ 4297680 w 5577840"/>
              <a:gd name="connsiteY0" fmla="*/ 121920 h 5242560"/>
              <a:gd name="connsiteX1" fmla="*/ 4338320 w 5577840"/>
              <a:gd name="connsiteY1" fmla="*/ 152400 h 5242560"/>
              <a:gd name="connsiteX2" fmla="*/ 4612640 w 5577840"/>
              <a:gd name="connsiteY2" fmla="*/ 508000 h 5242560"/>
              <a:gd name="connsiteX3" fmla="*/ 4693920 w 5577840"/>
              <a:gd name="connsiteY3" fmla="*/ 589280 h 5242560"/>
              <a:gd name="connsiteX4" fmla="*/ 4866640 w 5577840"/>
              <a:gd name="connsiteY4" fmla="*/ 802640 h 5242560"/>
              <a:gd name="connsiteX5" fmla="*/ 4937760 w 5577840"/>
              <a:gd name="connsiteY5" fmla="*/ 873760 h 5242560"/>
              <a:gd name="connsiteX6" fmla="*/ 4988560 w 5577840"/>
              <a:gd name="connsiteY6" fmla="*/ 955040 h 5242560"/>
              <a:gd name="connsiteX7" fmla="*/ 5019040 w 5577840"/>
              <a:gd name="connsiteY7" fmla="*/ 985520 h 5242560"/>
              <a:gd name="connsiteX8" fmla="*/ 5049520 w 5577840"/>
              <a:gd name="connsiteY8" fmla="*/ 1036320 h 5242560"/>
              <a:gd name="connsiteX9" fmla="*/ 5130800 w 5577840"/>
              <a:gd name="connsiteY9" fmla="*/ 1127760 h 5242560"/>
              <a:gd name="connsiteX10" fmla="*/ 5191760 w 5577840"/>
              <a:gd name="connsiteY10" fmla="*/ 1188720 h 5242560"/>
              <a:gd name="connsiteX11" fmla="*/ 5242560 w 5577840"/>
              <a:gd name="connsiteY11" fmla="*/ 1270000 h 5242560"/>
              <a:gd name="connsiteX12" fmla="*/ 5374640 w 5577840"/>
              <a:gd name="connsiteY12" fmla="*/ 1432560 h 5242560"/>
              <a:gd name="connsiteX13" fmla="*/ 5476240 w 5577840"/>
              <a:gd name="connsiteY13" fmla="*/ 1564640 h 5242560"/>
              <a:gd name="connsiteX14" fmla="*/ 5496560 w 5577840"/>
              <a:gd name="connsiteY14" fmla="*/ 1615440 h 5242560"/>
              <a:gd name="connsiteX15" fmla="*/ 5527040 w 5577840"/>
              <a:gd name="connsiteY15" fmla="*/ 1656080 h 5242560"/>
              <a:gd name="connsiteX16" fmla="*/ 5567680 w 5577840"/>
              <a:gd name="connsiteY16" fmla="*/ 1717040 h 5242560"/>
              <a:gd name="connsiteX17" fmla="*/ 5557520 w 5577840"/>
              <a:gd name="connsiteY17" fmla="*/ 1747520 h 5242560"/>
              <a:gd name="connsiteX18" fmla="*/ 5567680 w 5577840"/>
              <a:gd name="connsiteY18" fmla="*/ 1798320 h 5242560"/>
              <a:gd name="connsiteX19" fmla="*/ 5577840 w 5577840"/>
              <a:gd name="connsiteY19" fmla="*/ 1869440 h 5242560"/>
              <a:gd name="connsiteX20" fmla="*/ 5557520 w 5577840"/>
              <a:gd name="connsiteY20" fmla="*/ 2153920 h 5242560"/>
              <a:gd name="connsiteX21" fmla="*/ 5547360 w 5577840"/>
              <a:gd name="connsiteY21" fmla="*/ 2448560 h 5242560"/>
              <a:gd name="connsiteX22" fmla="*/ 5537200 w 5577840"/>
              <a:gd name="connsiteY22" fmla="*/ 3159760 h 5242560"/>
              <a:gd name="connsiteX23" fmla="*/ 5527040 w 5577840"/>
              <a:gd name="connsiteY23" fmla="*/ 3342640 h 5242560"/>
              <a:gd name="connsiteX24" fmla="*/ 5516880 w 5577840"/>
              <a:gd name="connsiteY24" fmla="*/ 3393440 h 5242560"/>
              <a:gd name="connsiteX25" fmla="*/ 5496560 w 5577840"/>
              <a:gd name="connsiteY25" fmla="*/ 3423920 h 5242560"/>
              <a:gd name="connsiteX26" fmla="*/ 5425440 w 5577840"/>
              <a:gd name="connsiteY26" fmla="*/ 3586480 h 5242560"/>
              <a:gd name="connsiteX27" fmla="*/ 5394960 w 5577840"/>
              <a:gd name="connsiteY27" fmla="*/ 3616960 h 5242560"/>
              <a:gd name="connsiteX28" fmla="*/ 5364480 w 5577840"/>
              <a:gd name="connsiteY28" fmla="*/ 3667760 h 5242560"/>
              <a:gd name="connsiteX29" fmla="*/ 5323840 w 5577840"/>
              <a:gd name="connsiteY29" fmla="*/ 3728720 h 5242560"/>
              <a:gd name="connsiteX30" fmla="*/ 5303520 w 5577840"/>
              <a:gd name="connsiteY30" fmla="*/ 3759200 h 5242560"/>
              <a:gd name="connsiteX31" fmla="*/ 5273040 w 5577840"/>
              <a:gd name="connsiteY31" fmla="*/ 3779520 h 5242560"/>
              <a:gd name="connsiteX32" fmla="*/ 5252720 w 5577840"/>
              <a:gd name="connsiteY32" fmla="*/ 3810000 h 5242560"/>
              <a:gd name="connsiteX33" fmla="*/ 5181600 w 5577840"/>
              <a:gd name="connsiteY33" fmla="*/ 3870960 h 5242560"/>
              <a:gd name="connsiteX34" fmla="*/ 5151120 w 5577840"/>
              <a:gd name="connsiteY34" fmla="*/ 3921760 h 5242560"/>
              <a:gd name="connsiteX35" fmla="*/ 5059680 w 5577840"/>
              <a:gd name="connsiteY35" fmla="*/ 3982720 h 5242560"/>
              <a:gd name="connsiteX36" fmla="*/ 5029200 w 5577840"/>
              <a:gd name="connsiteY36" fmla="*/ 4003040 h 5242560"/>
              <a:gd name="connsiteX37" fmla="*/ 4978400 w 5577840"/>
              <a:gd name="connsiteY37" fmla="*/ 4013200 h 5242560"/>
              <a:gd name="connsiteX38" fmla="*/ 4937760 w 5577840"/>
              <a:gd name="connsiteY38" fmla="*/ 4023360 h 5242560"/>
              <a:gd name="connsiteX39" fmla="*/ 4907280 w 5577840"/>
              <a:gd name="connsiteY39" fmla="*/ 4043680 h 5242560"/>
              <a:gd name="connsiteX40" fmla="*/ 4805680 w 5577840"/>
              <a:gd name="connsiteY40" fmla="*/ 4074160 h 5242560"/>
              <a:gd name="connsiteX41" fmla="*/ 4765040 w 5577840"/>
              <a:gd name="connsiteY41" fmla="*/ 4094480 h 5242560"/>
              <a:gd name="connsiteX42" fmla="*/ 4693920 w 5577840"/>
              <a:gd name="connsiteY42" fmla="*/ 4104640 h 5242560"/>
              <a:gd name="connsiteX43" fmla="*/ 4653280 w 5577840"/>
              <a:gd name="connsiteY43" fmla="*/ 4114800 h 5242560"/>
              <a:gd name="connsiteX44" fmla="*/ 4541520 w 5577840"/>
              <a:gd name="connsiteY44" fmla="*/ 4135120 h 5242560"/>
              <a:gd name="connsiteX45" fmla="*/ 4470400 w 5577840"/>
              <a:gd name="connsiteY45" fmla="*/ 4185920 h 5242560"/>
              <a:gd name="connsiteX46" fmla="*/ 4409440 w 5577840"/>
              <a:gd name="connsiteY46" fmla="*/ 4226560 h 5242560"/>
              <a:gd name="connsiteX47" fmla="*/ 4348480 w 5577840"/>
              <a:gd name="connsiteY47" fmla="*/ 4277360 h 5242560"/>
              <a:gd name="connsiteX48" fmla="*/ 4297680 w 5577840"/>
              <a:gd name="connsiteY48" fmla="*/ 4328160 h 5242560"/>
              <a:gd name="connsiteX49" fmla="*/ 4246880 w 5577840"/>
              <a:gd name="connsiteY49" fmla="*/ 4378960 h 5242560"/>
              <a:gd name="connsiteX50" fmla="*/ 4236720 w 5577840"/>
              <a:gd name="connsiteY50" fmla="*/ 4409440 h 5242560"/>
              <a:gd name="connsiteX51" fmla="*/ 4216400 w 5577840"/>
              <a:gd name="connsiteY51" fmla="*/ 4450080 h 5242560"/>
              <a:gd name="connsiteX52" fmla="*/ 3992880 w 5577840"/>
              <a:gd name="connsiteY52" fmla="*/ 4348480 h 5242560"/>
              <a:gd name="connsiteX53" fmla="*/ 3982720 w 5577840"/>
              <a:gd name="connsiteY53" fmla="*/ 4378960 h 5242560"/>
              <a:gd name="connsiteX54" fmla="*/ 3952240 w 5577840"/>
              <a:gd name="connsiteY54" fmla="*/ 4409440 h 5242560"/>
              <a:gd name="connsiteX55" fmla="*/ 3850640 w 5577840"/>
              <a:gd name="connsiteY55" fmla="*/ 4460240 h 5242560"/>
              <a:gd name="connsiteX56" fmla="*/ 3749040 w 5577840"/>
              <a:gd name="connsiteY56" fmla="*/ 4551680 h 5242560"/>
              <a:gd name="connsiteX57" fmla="*/ 3708400 w 5577840"/>
              <a:gd name="connsiteY57" fmla="*/ 4572000 h 5242560"/>
              <a:gd name="connsiteX58" fmla="*/ 3637280 w 5577840"/>
              <a:gd name="connsiteY58" fmla="*/ 4632960 h 5242560"/>
              <a:gd name="connsiteX59" fmla="*/ 3576320 w 5577840"/>
              <a:gd name="connsiteY59" fmla="*/ 4663440 h 5242560"/>
              <a:gd name="connsiteX60" fmla="*/ 3545840 w 5577840"/>
              <a:gd name="connsiteY60" fmla="*/ 4693920 h 5242560"/>
              <a:gd name="connsiteX61" fmla="*/ 3434080 w 5577840"/>
              <a:gd name="connsiteY61" fmla="*/ 4765040 h 5242560"/>
              <a:gd name="connsiteX62" fmla="*/ 3373120 w 5577840"/>
              <a:gd name="connsiteY62" fmla="*/ 4805680 h 5242560"/>
              <a:gd name="connsiteX63" fmla="*/ 3312160 w 5577840"/>
              <a:gd name="connsiteY63" fmla="*/ 4856480 h 5242560"/>
              <a:gd name="connsiteX64" fmla="*/ 3271520 w 5577840"/>
              <a:gd name="connsiteY64" fmla="*/ 4866640 h 5242560"/>
              <a:gd name="connsiteX65" fmla="*/ 3241040 w 5577840"/>
              <a:gd name="connsiteY65" fmla="*/ 4876800 h 5242560"/>
              <a:gd name="connsiteX66" fmla="*/ 2895600 w 5577840"/>
              <a:gd name="connsiteY66" fmla="*/ 4886960 h 5242560"/>
              <a:gd name="connsiteX67" fmla="*/ 2865120 w 5577840"/>
              <a:gd name="connsiteY67" fmla="*/ 4897120 h 5242560"/>
              <a:gd name="connsiteX68" fmla="*/ 2814320 w 5577840"/>
              <a:gd name="connsiteY68" fmla="*/ 4907280 h 5242560"/>
              <a:gd name="connsiteX69" fmla="*/ 2712720 w 5577840"/>
              <a:gd name="connsiteY69" fmla="*/ 4968240 h 5242560"/>
              <a:gd name="connsiteX70" fmla="*/ 2651760 w 5577840"/>
              <a:gd name="connsiteY70" fmla="*/ 4998720 h 5242560"/>
              <a:gd name="connsiteX71" fmla="*/ 2611120 w 5577840"/>
              <a:gd name="connsiteY71" fmla="*/ 5029200 h 5242560"/>
              <a:gd name="connsiteX72" fmla="*/ 2580640 w 5577840"/>
              <a:gd name="connsiteY72" fmla="*/ 5049520 h 5242560"/>
              <a:gd name="connsiteX73" fmla="*/ 2540000 w 5577840"/>
              <a:gd name="connsiteY73" fmla="*/ 5080000 h 5242560"/>
              <a:gd name="connsiteX74" fmla="*/ 2479040 w 5577840"/>
              <a:gd name="connsiteY74" fmla="*/ 5120640 h 5242560"/>
              <a:gd name="connsiteX75" fmla="*/ 2448560 w 5577840"/>
              <a:gd name="connsiteY75" fmla="*/ 5140960 h 5242560"/>
              <a:gd name="connsiteX76" fmla="*/ 2397760 w 5577840"/>
              <a:gd name="connsiteY76" fmla="*/ 5171440 h 5242560"/>
              <a:gd name="connsiteX77" fmla="*/ 2357120 w 5577840"/>
              <a:gd name="connsiteY77" fmla="*/ 5201920 h 5242560"/>
              <a:gd name="connsiteX78" fmla="*/ 2296160 w 5577840"/>
              <a:gd name="connsiteY78" fmla="*/ 5222240 h 5242560"/>
              <a:gd name="connsiteX79" fmla="*/ 2225040 w 5577840"/>
              <a:gd name="connsiteY79" fmla="*/ 5242560 h 5242560"/>
              <a:gd name="connsiteX80" fmla="*/ 2123440 w 5577840"/>
              <a:gd name="connsiteY80" fmla="*/ 5242560 h 5242560"/>
              <a:gd name="connsiteX81" fmla="*/ 2082800 w 5577840"/>
              <a:gd name="connsiteY81" fmla="*/ 5232400 h 5242560"/>
              <a:gd name="connsiteX82" fmla="*/ 1778000 w 5577840"/>
              <a:gd name="connsiteY82" fmla="*/ 5222240 h 5242560"/>
              <a:gd name="connsiteX83" fmla="*/ 1767840 w 5577840"/>
              <a:gd name="connsiteY83" fmla="*/ 5191760 h 5242560"/>
              <a:gd name="connsiteX84" fmla="*/ 1747520 w 5577840"/>
              <a:gd name="connsiteY84" fmla="*/ 4988560 h 5242560"/>
              <a:gd name="connsiteX85" fmla="*/ 1737360 w 5577840"/>
              <a:gd name="connsiteY85" fmla="*/ 4937760 h 5242560"/>
              <a:gd name="connsiteX86" fmla="*/ 1717040 w 5577840"/>
              <a:gd name="connsiteY86" fmla="*/ 4907280 h 5242560"/>
              <a:gd name="connsiteX87" fmla="*/ 1696720 w 5577840"/>
              <a:gd name="connsiteY87" fmla="*/ 4866640 h 5242560"/>
              <a:gd name="connsiteX88" fmla="*/ 1686560 w 5577840"/>
              <a:gd name="connsiteY88" fmla="*/ 4836160 h 5242560"/>
              <a:gd name="connsiteX89" fmla="*/ 1635760 w 5577840"/>
              <a:gd name="connsiteY89" fmla="*/ 4795520 h 5242560"/>
              <a:gd name="connsiteX90" fmla="*/ 1615440 w 5577840"/>
              <a:gd name="connsiteY90" fmla="*/ 4765040 h 5242560"/>
              <a:gd name="connsiteX91" fmla="*/ 1584960 w 5577840"/>
              <a:gd name="connsiteY91" fmla="*/ 4714240 h 5242560"/>
              <a:gd name="connsiteX92" fmla="*/ 1554480 w 5577840"/>
              <a:gd name="connsiteY92" fmla="*/ 4693920 h 5242560"/>
              <a:gd name="connsiteX93" fmla="*/ 1544320 w 5577840"/>
              <a:gd name="connsiteY93" fmla="*/ 4663440 h 5242560"/>
              <a:gd name="connsiteX94" fmla="*/ 1513840 w 5577840"/>
              <a:gd name="connsiteY94" fmla="*/ 4643120 h 5242560"/>
              <a:gd name="connsiteX95" fmla="*/ 1493520 w 5577840"/>
              <a:gd name="connsiteY95" fmla="*/ 4612640 h 5242560"/>
              <a:gd name="connsiteX96" fmla="*/ 1452880 w 5577840"/>
              <a:gd name="connsiteY96" fmla="*/ 4541520 h 5242560"/>
              <a:gd name="connsiteX97" fmla="*/ 1442720 w 5577840"/>
              <a:gd name="connsiteY97" fmla="*/ 4511040 h 5242560"/>
              <a:gd name="connsiteX98" fmla="*/ 1412240 w 5577840"/>
              <a:gd name="connsiteY98" fmla="*/ 4480560 h 5242560"/>
              <a:gd name="connsiteX99" fmla="*/ 1371600 w 5577840"/>
              <a:gd name="connsiteY99" fmla="*/ 4419600 h 5242560"/>
              <a:gd name="connsiteX100" fmla="*/ 1300480 w 5577840"/>
              <a:gd name="connsiteY100" fmla="*/ 4368800 h 5242560"/>
              <a:gd name="connsiteX101" fmla="*/ 1259840 w 5577840"/>
              <a:gd name="connsiteY101" fmla="*/ 4318000 h 5242560"/>
              <a:gd name="connsiteX102" fmla="*/ 1239520 w 5577840"/>
              <a:gd name="connsiteY102" fmla="*/ 4287520 h 5242560"/>
              <a:gd name="connsiteX103" fmla="*/ 1209040 w 5577840"/>
              <a:gd name="connsiteY103" fmla="*/ 4277360 h 5242560"/>
              <a:gd name="connsiteX104" fmla="*/ 1198880 w 5577840"/>
              <a:gd name="connsiteY104" fmla="*/ 4236720 h 5242560"/>
              <a:gd name="connsiteX105" fmla="*/ 1188720 w 5577840"/>
              <a:gd name="connsiteY105" fmla="*/ 4206240 h 5242560"/>
              <a:gd name="connsiteX106" fmla="*/ 1198880 w 5577840"/>
              <a:gd name="connsiteY106" fmla="*/ 4124960 h 5242560"/>
              <a:gd name="connsiteX107" fmla="*/ 1219200 w 5577840"/>
              <a:gd name="connsiteY107" fmla="*/ 4094480 h 5242560"/>
              <a:gd name="connsiteX108" fmla="*/ 1229360 w 5577840"/>
              <a:gd name="connsiteY108" fmla="*/ 4043680 h 5242560"/>
              <a:gd name="connsiteX109" fmla="*/ 1239520 w 5577840"/>
              <a:gd name="connsiteY109" fmla="*/ 3982720 h 5242560"/>
              <a:gd name="connsiteX110" fmla="*/ 1259840 w 5577840"/>
              <a:gd name="connsiteY110" fmla="*/ 3901440 h 5242560"/>
              <a:gd name="connsiteX111" fmla="*/ 1280160 w 5577840"/>
              <a:gd name="connsiteY111" fmla="*/ 3810000 h 5242560"/>
              <a:gd name="connsiteX112" fmla="*/ 1290320 w 5577840"/>
              <a:gd name="connsiteY112" fmla="*/ 3596640 h 5242560"/>
              <a:gd name="connsiteX113" fmla="*/ 1310640 w 5577840"/>
              <a:gd name="connsiteY113" fmla="*/ 3535680 h 5242560"/>
              <a:gd name="connsiteX114" fmla="*/ 1300480 w 5577840"/>
              <a:gd name="connsiteY114" fmla="*/ 3332480 h 5242560"/>
              <a:gd name="connsiteX115" fmla="*/ 1259840 w 5577840"/>
              <a:gd name="connsiteY115" fmla="*/ 3281680 h 5242560"/>
              <a:gd name="connsiteX116" fmla="*/ 1229360 w 5577840"/>
              <a:gd name="connsiteY116" fmla="*/ 3251200 h 5242560"/>
              <a:gd name="connsiteX117" fmla="*/ 1971040 w 5577840"/>
              <a:gd name="connsiteY117" fmla="*/ 2367280 h 5242560"/>
              <a:gd name="connsiteX118" fmla="*/ 0 w 5577840"/>
              <a:gd name="connsiteY118" fmla="*/ 863600 h 5242560"/>
              <a:gd name="connsiteX119" fmla="*/ 30480 w 5577840"/>
              <a:gd name="connsiteY119" fmla="*/ 0 h 5242560"/>
              <a:gd name="connsiteX0" fmla="*/ 4297680 w 5577840"/>
              <a:gd name="connsiteY0" fmla="*/ 121920 h 5345617"/>
              <a:gd name="connsiteX1" fmla="*/ 4338320 w 5577840"/>
              <a:gd name="connsiteY1" fmla="*/ 152400 h 5345617"/>
              <a:gd name="connsiteX2" fmla="*/ 4612640 w 5577840"/>
              <a:gd name="connsiteY2" fmla="*/ 508000 h 5345617"/>
              <a:gd name="connsiteX3" fmla="*/ 4693920 w 5577840"/>
              <a:gd name="connsiteY3" fmla="*/ 589280 h 5345617"/>
              <a:gd name="connsiteX4" fmla="*/ 4866640 w 5577840"/>
              <a:gd name="connsiteY4" fmla="*/ 802640 h 5345617"/>
              <a:gd name="connsiteX5" fmla="*/ 4937760 w 5577840"/>
              <a:gd name="connsiteY5" fmla="*/ 873760 h 5345617"/>
              <a:gd name="connsiteX6" fmla="*/ 4988560 w 5577840"/>
              <a:gd name="connsiteY6" fmla="*/ 955040 h 5345617"/>
              <a:gd name="connsiteX7" fmla="*/ 5019040 w 5577840"/>
              <a:gd name="connsiteY7" fmla="*/ 985520 h 5345617"/>
              <a:gd name="connsiteX8" fmla="*/ 5049520 w 5577840"/>
              <a:gd name="connsiteY8" fmla="*/ 1036320 h 5345617"/>
              <a:gd name="connsiteX9" fmla="*/ 5130800 w 5577840"/>
              <a:gd name="connsiteY9" fmla="*/ 1127760 h 5345617"/>
              <a:gd name="connsiteX10" fmla="*/ 5191760 w 5577840"/>
              <a:gd name="connsiteY10" fmla="*/ 1188720 h 5345617"/>
              <a:gd name="connsiteX11" fmla="*/ 5242560 w 5577840"/>
              <a:gd name="connsiteY11" fmla="*/ 1270000 h 5345617"/>
              <a:gd name="connsiteX12" fmla="*/ 5374640 w 5577840"/>
              <a:gd name="connsiteY12" fmla="*/ 1432560 h 5345617"/>
              <a:gd name="connsiteX13" fmla="*/ 5476240 w 5577840"/>
              <a:gd name="connsiteY13" fmla="*/ 1564640 h 5345617"/>
              <a:gd name="connsiteX14" fmla="*/ 5496560 w 5577840"/>
              <a:gd name="connsiteY14" fmla="*/ 1615440 h 5345617"/>
              <a:gd name="connsiteX15" fmla="*/ 5527040 w 5577840"/>
              <a:gd name="connsiteY15" fmla="*/ 1656080 h 5345617"/>
              <a:gd name="connsiteX16" fmla="*/ 5567680 w 5577840"/>
              <a:gd name="connsiteY16" fmla="*/ 1717040 h 5345617"/>
              <a:gd name="connsiteX17" fmla="*/ 5557520 w 5577840"/>
              <a:gd name="connsiteY17" fmla="*/ 1747520 h 5345617"/>
              <a:gd name="connsiteX18" fmla="*/ 5567680 w 5577840"/>
              <a:gd name="connsiteY18" fmla="*/ 1798320 h 5345617"/>
              <a:gd name="connsiteX19" fmla="*/ 5577840 w 5577840"/>
              <a:gd name="connsiteY19" fmla="*/ 1869440 h 5345617"/>
              <a:gd name="connsiteX20" fmla="*/ 5557520 w 5577840"/>
              <a:gd name="connsiteY20" fmla="*/ 2153920 h 5345617"/>
              <a:gd name="connsiteX21" fmla="*/ 5547360 w 5577840"/>
              <a:gd name="connsiteY21" fmla="*/ 2448560 h 5345617"/>
              <a:gd name="connsiteX22" fmla="*/ 5537200 w 5577840"/>
              <a:gd name="connsiteY22" fmla="*/ 3159760 h 5345617"/>
              <a:gd name="connsiteX23" fmla="*/ 5527040 w 5577840"/>
              <a:gd name="connsiteY23" fmla="*/ 3342640 h 5345617"/>
              <a:gd name="connsiteX24" fmla="*/ 5516880 w 5577840"/>
              <a:gd name="connsiteY24" fmla="*/ 3393440 h 5345617"/>
              <a:gd name="connsiteX25" fmla="*/ 5496560 w 5577840"/>
              <a:gd name="connsiteY25" fmla="*/ 3423920 h 5345617"/>
              <a:gd name="connsiteX26" fmla="*/ 5425440 w 5577840"/>
              <a:gd name="connsiteY26" fmla="*/ 3586480 h 5345617"/>
              <a:gd name="connsiteX27" fmla="*/ 5394960 w 5577840"/>
              <a:gd name="connsiteY27" fmla="*/ 3616960 h 5345617"/>
              <a:gd name="connsiteX28" fmla="*/ 5364480 w 5577840"/>
              <a:gd name="connsiteY28" fmla="*/ 3667760 h 5345617"/>
              <a:gd name="connsiteX29" fmla="*/ 5323840 w 5577840"/>
              <a:gd name="connsiteY29" fmla="*/ 3728720 h 5345617"/>
              <a:gd name="connsiteX30" fmla="*/ 5303520 w 5577840"/>
              <a:gd name="connsiteY30" fmla="*/ 3759200 h 5345617"/>
              <a:gd name="connsiteX31" fmla="*/ 5273040 w 5577840"/>
              <a:gd name="connsiteY31" fmla="*/ 3779520 h 5345617"/>
              <a:gd name="connsiteX32" fmla="*/ 5252720 w 5577840"/>
              <a:gd name="connsiteY32" fmla="*/ 3810000 h 5345617"/>
              <a:gd name="connsiteX33" fmla="*/ 5181600 w 5577840"/>
              <a:gd name="connsiteY33" fmla="*/ 3870960 h 5345617"/>
              <a:gd name="connsiteX34" fmla="*/ 5151120 w 5577840"/>
              <a:gd name="connsiteY34" fmla="*/ 3921760 h 5345617"/>
              <a:gd name="connsiteX35" fmla="*/ 5059680 w 5577840"/>
              <a:gd name="connsiteY35" fmla="*/ 3982720 h 5345617"/>
              <a:gd name="connsiteX36" fmla="*/ 5029200 w 5577840"/>
              <a:gd name="connsiteY36" fmla="*/ 4003040 h 5345617"/>
              <a:gd name="connsiteX37" fmla="*/ 4978400 w 5577840"/>
              <a:gd name="connsiteY37" fmla="*/ 4013200 h 5345617"/>
              <a:gd name="connsiteX38" fmla="*/ 4937760 w 5577840"/>
              <a:gd name="connsiteY38" fmla="*/ 4023360 h 5345617"/>
              <a:gd name="connsiteX39" fmla="*/ 4907280 w 5577840"/>
              <a:gd name="connsiteY39" fmla="*/ 4043680 h 5345617"/>
              <a:gd name="connsiteX40" fmla="*/ 4805680 w 5577840"/>
              <a:gd name="connsiteY40" fmla="*/ 4074160 h 5345617"/>
              <a:gd name="connsiteX41" fmla="*/ 4765040 w 5577840"/>
              <a:gd name="connsiteY41" fmla="*/ 4094480 h 5345617"/>
              <a:gd name="connsiteX42" fmla="*/ 4693920 w 5577840"/>
              <a:gd name="connsiteY42" fmla="*/ 4104640 h 5345617"/>
              <a:gd name="connsiteX43" fmla="*/ 4653280 w 5577840"/>
              <a:gd name="connsiteY43" fmla="*/ 4114800 h 5345617"/>
              <a:gd name="connsiteX44" fmla="*/ 4541520 w 5577840"/>
              <a:gd name="connsiteY44" fmla="*/ 4135120 h 5345617"/>
              <a:gd name="connsiteX45" fmla="*/ 4470400 w 5577840"/>
              <a:gd name="connsiteY45" fmla="*/ 4185920 h 5345617"/>
              <a:gd name="connsiteX46" fmla="*/ 4409440 w 5577840"/>
              <a:gd name="connsiteY46" fmla="*/ 4226560 h 5345617"/>
              <a:gd name="connsiteX47" fmla="*/ 4348480 w 5577840"/>
              <a:gd name="connsiteY47" fmla="*/ 4277360 h 5345617"/>
              <a:gd name="connsiteX48" fmla="*/ 4297680 w 5577840"/>
              <a:gd name="connsiteY48" fmla="*/ 4328160 h 5345617"/>
              <a:gd name="connsiteX49" fmla="*/ 4246880 w 5577840"/>
              <a:gd name="connsiteY49" fmla="*/ 4378960 h 5345617"/>
              <a:gd name="connsiteX50" fmla="*/ 4236720 w 5577840"/>
              <a:gd name="connsiteY50" fmla="*/ 4409440 h 5345617"/>
              <a:gd name="connsiteX51" fmla="*/ 4216400 w 5577840"/>
              <a:gd name="connsiteY51" fmla="*/ 4450080 h 5345617"/>
              <a:gd name="connsiteX52" fmla="*/ 3992880 w 5577840"/>
              <a:gd name="connsiteY52" fmla="*/ 4348480 h 5345617"/>
              <a:gd name="connsiteX53" fmla="*/ 3982720 w 5577840"/>
              <a:gd name="connsiteY53" fmla="*/ 4378960 h 5345617"/>
              <a:gd name="connsiteX54" fmla="*/ 3952240 w 5577840"/>
              <a:gd name="connsiteY54" fmla="*/ 4409440 h 5345617"/>
              <a:gd name="connsiteX55" fmla="*/ 3850640 w 5577840"/>
              <a:gd name="connsiteY55" fmla="*/ 4460240 h 5345617"/>
              <a:gd name="connsiteX56" fmla="*/ 3749040 w 5577840"/>
              <a:gd name="connsiteY56" fmla="*/ 4551680 h 5345617"/>
              <a:gd name="connsiteX57" fmla="*/ 3708400 w 5577840"/>
              <a:gd name="connsiteY57" fmla="*/ 4572000 h 5345617"/>
              <a:gd name="connsiteX58" fmla="*/ 3637280 w 5577840"/>
              <a:gd name="connsiteY58" fmla="*/ 4632960 h 5345617"/>
              <a:gd name="connsiteX59" fmla="*/ 3576320 w 5577840"/>
              <a:gd name="connsiteY59" fmla="*/ 4663440 h 5345617"/>
              <a:gd name="connsiteX60" fmla="*/ 3545840 w 5577840"/>
              <a:gd name="connsiteY60" fmla="*/ 4693920 h 5345617"/>
              <a:gd name="connsiteX61" fmla="*/ 3434080 w 5577840"/>
              <a:gd name="connsiteY61" fmla="*/ 4765040 h 5345617"/>
              <a:gd name="connsiteX62" fmla="*/ 3373120 w 5577840"/>
              <a:gd name="connsiteY62" fmla="*/ 4805680 h 5345617"/>
              <a:gd name="connsiteX63" fmla="*/ 3312160 w 5577840"/>
              <a:gd name="connsiteY63" fmla="*/ 4856480 h 5345617"/>
              <a:gd name="connsiteX64" fmla="*/ 3271520 w 5577840"/>
              <a:gd name="connsiteY64" fmla="*/ 4866640 h 5345617"/>
              <a:gd name="connsiteX65" fmla="*/ 3241040 w 5577840"/>
              <a:gd name="connsiteY65" fmla="*/ 4876800 h 5345617"/>
              <a:gd name="connsiteX66" fmla="*/ 2895600 w 5577840"/>
              <a:gd name="connsiteY66" fmla="*/ 4886960 h 5345617"/>
              <a:gd name="connsiteX67" fmla="*/ 2865120 w 5577840"/>
              <a:gd name="connsiteY67" fmla="*/ 4897120 h 5345617"/>
              <a:gd name="connsiteX68" fmla="*/ 2814320 w 5577840"/>
              <a:gd name="connsiteY68" fmla="*/ 4907280 h 5345617"/>
              <a:gd name="connsiteX69" fmla="*/ 2712720 w 5577840"/>
              <a:gd name="connsiteY69" fmla="*/ 4968240 h 5345617"/>
              <a:gd name="connsiteX70" fmla="*/ 2651760 w 5577840"/>
              <a:gd name="connsiteY70" fmla="*/ 4998720 h 5345617"/>
              <a:gd name="connsiteX71" fmla="*/ 2611120 w 5577840"/>
              <a:gd name="connsiteY71" fmla="*/ 5029200 h 5345617"/>
              <a:gd name="connsiteX72" fmla="*/ 2580640 w 5577840"/>
              <a:gd name="connsiteY72" fmla="*/ 5049520 h 5345617"/>
              <a:gd name="connsiteX73" fmla="*/ 2540000 w 5577840"/>
              <a:gd name="connsiteY73" fmla="*/ 5080000 h 5345617"/>
              <a:gd name="connsiteX74" fmla="*/ 2479040 w 5577840"/>
              <a:gd name="connsiteY74" fmla="*/ 5120640 h 5345617"/>
              <a:gd name="connsiteX75" fmla="*/ 2448560 w 5577840"/>
              <a:gd name="connsiteY75" fmla="*/ 5140960 h 5345617"/>
              <a:gd name="connsiteX76" fmla="*/ 2397760 w 5577840"/>
              <a:gd name="connsiteY76" fmla="*/ 5171440 h 5345617"/>
              <a:gd name="connsiteX77" fmla="*/ 2357120 w 5577840"/>
              <a:gd name="connsiteY77" fmla="*/ 5201920 h 5345617"/>
              <a:gd name="connsiteX78" fmla="*/ 2296160 w 5577840"/>
              <a:gd name="connsiteY78" fmla="*/ 5222240 h 5345617"/>
              <a:gd name="connsiteX79" fmla="*/ 2225040 w 5577840"/>
              <a:gd name="connsiteY79" fmla="*/ 5242560 h 5345617"/>
              <a:gd name="connsiteX80" fmla="*/ 2123440 w 5577840"/>
              <a:gd name="connsiteY80" fmla="*/ 5242560 h 5345617"/>
              <a:gd name="connsiteX81" fmla="*/ 2082800 w 5577840"/>
              <a:gd name="connsiteY81" fmla="*/ 5232400 h 5345617"/>
              <a:gd name="connsiteX82" fmla="*/ 1778000 w 5577840"/>
              <a:gd name="connsiteY82" fmla="*/ 5222240 h 5345617"/>
              <a:gd name="connsiteX83" fmla="*/ 1767840 w 5577840"/>
              <a:gd name="connsiteY83" fmla="*/ 5191760 h 5345617"/>
              <a:gd name="connsiteX84" fmla="*/ 1747520 w 5577840"/>
              <a:gd name="connsiteY84" fmla="*/ 4988560 h 5345617"/>
              <a:gd name="connsiteX85" fmla="*/ 1737360 w 5577840"/>
              <a:gd name="connsiteY85" fmla="*/ 4937760 h 5345617"/>
              <a:gd name="connsiteX86" fmla="*/ 1717040 w 5577840"/>
              <a:gd name="connsiteY86" fmla="*/ 4907280 h 5345617"/>
              <a:gd name="connsiteX87" fmla="*/ 1696720 w 5577840"/>
              <a:gd name="connsiteY87" fmla="*/ 4866640 h 5345617"/>
              <a:gd name="connsiteX88" fmla="*/ 1686560 w 5577840"/>
              <a:gd name="connsiteY88" fmla="*/ 4836160 h 5345617"/>
              <a:gd name="connsiteX89" fmla="*/ 1635760 w 5577840"/>
              <a:gd name="connsiteY89" fmla="*/ 4795520 h 5345617"/>
              <a:gd name="connsiteX90" fmla="*/ 1615440 w 5577840"/>
              <a:gd name="connsiteY90" fmla="*/ 4765040 h 5345617"/>
              <a:gd name="connsiteX91" fmla="*/ 1584960 w 5577840"/>
              <a:gd name="connsiteY91" fmla="*/ 4714240 h 5345617"/>
              <a:gd name="connsiteX92" fmla="*/ 1554480 w 5577840"/>
              <a:gd name="connsiteY92" fmla="*/ 4693920 h 5345617"/>
              <a:gd name="connsiteX93" fmla="*/ 1544320 w 5577840"/>
              <a:gd name="connsiteY93" fmla="*/ 4663440 h 5345617"/>
              <a:gd name="connsiteX94" fmla="*/ 1513840 w 5577840"/>
              <a:gd name="connsiteY94" fmla="*/ 4643120 h 5345617"/>
              <a:gd name="connsiteX95" fmla="*/ 1493520 w 5577840"/>
              <a:gd name="connsiteY95" fmla="*/ 4612640 h 5345617"/>
              <a:gd name="connsiteX96" fmla="*/ 1452880 w 5577840"/>
              <a:gd name="connsiteY96" fmla="*/ 4541520 h 5345617"/>
              <a:gd name="connsiteX97" fmla="*/ 1442720 w 5577840"/>
              <a:gd name="connsiteY97" fmla="*/ 4511040 h 5345617"/>
              <a:gd name="connsiteX98" fmla="*/ 1412240 w 5577840"/>
              <a:gd name="connsiteY98" fmla="*/ 4480560 h 5345617"/>
              <a:gd name="connsiteX99" fmla="*/ 1371600 w 5577840"/>
              <a:gd name="connsiteY99" fmla="*/ 4419600 h 5345617"/>
              <a:gd name="connsiteX100" fmla="*/ 1300480 w 5577840"/>
              <a:gd name="connsiteY100" fmla="*/ 4368800 h 5345617"/>
              <a:gd name="connsiteX101" fmla="*/ 1259840 w 5577840"/>
              <a:gd name="connsiteY101" fmla="*/ 4318000 h 5345617"/>
              <a:gd name="connsiteX102" fmla="*/ 1239520 w 5577840"/>
              <a:gd name="connsiteY102" fmla="*/ 4287520 h 5345617"/>
              <a:gd name="connsiteX103" fmla="*/ 1209040 w 5577840"/>
              <a:gd name="connsiteY103" fmla="*/ 4277360 h 5345617"/>
              <a:gd name="connsiteX104" fmla="*/ 1198880 w 5577840"/>
              <a:gd name="connsiteY104" fmla="*/ 4236720 h 5345617"/>
              <a:gd name="connsiteX105" fmla="*/ 1188720 w 5577840"/>
              <a:gd name="connsiteY105" fmla="*/ 4206240 h 5345617"/>
              <a:gd name="connsiteX106" fmla="*/ 1198880 w 5577840"/>
              <a:gd name="connsiteY106" fmla="*/ 4124960 h 5345617"/>
              <a:gd name="connsiteX107" fmla="*/ 1219200 w 5577840"/>
              <a:gd name="connsiteY107" fmla="*/ 4094480 h 5345617"/>
              <a:gd name="connsiteX108" fmla="*/ 1229360 w 5577840"/>
              <a:gd name="connsiteY108" fmla="*/ 4043680 h 5345617"/>
              <a:gd name="connsiteX109" fmla="*/ 1239520 w 5577840"/>
              <a:gd name="connsiteY109" fmla="*/ 3982720 h 5345617"/>
              <a:gd name="connsiteX110" fmla="*/ 1259840 w 5577840"/>
              <a:gd name="connsiteY110" fmla="*/ 3901440 h 5345617"/>
              <a:gd name="connsiteX111" fmla="*/ 1280160 w 5577840"/>
              <a:gd name="connsiteY111" fmla="*/ 3810000 h 5345617"/>
              <a:gd name="connsiteX112" fmla="*/ 1290320 w 5577840"/>
              <a:gd name="connsiteY112" fmla="*/ 3596640 h 5345617"/>
              <a:gd name="connsiteX113" fmla="*/ 1310640 w 5577840"/>
              <a:gd name="connsiteY113" fmla="*/ 3535680 h 5345617"/>
              <a:gd name="connsiteX114" fmla="*/ 1300480 w 5577840"/>
              <a:gd name="connsiteY114" fmla="*/ 3332480 h 5345617"/>
              <a:gd name="connsiteX115" fmla="*/ 1259840 w 5577840"/>
              <a:gd name="connsiteY115" fmla="*/ 3281680 h 5345617"/>
              <a:gd name="connsiteX116" fmla="*/ 1229360 w 5577840"/>
              <a:gd name="connsiteY116" fmla="*/ 3251200 h 5345617"/>
              <a:gd name="connsiteX117" fmla="*/ 1971040 w 5577840"/>
              <a:gd name="connsiteY117" fmla="*/ 2367280 h 5345617"/>
              <a:gd name="connsiteX118" fmla="*/ 0 w 5577840"/>
              <a:gd name="connsiteY118" fmla="*/ 863600 h 5345617"/>
              <a:gd name="connsiteX119" fmla="*/ 30480 w 5577840"/>
              <a:gd name="connsiteY119" fmla="*/ 0 h 5345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5577840" h="5345617">
                <a:moveTo>
                  <a:pt x="4297680" y="121920"/>
                </a:moveTo>
                <a:cubicBezTo>
                  <a:pt x="4311227" y="132080"/>
                  <a:pt x="4327616" y="139279"/>
                  <a:pt x="4338320" y="152400"/>
                </a:cubicBezTo>
                <a:cubicBezTo>
                  <a:pt x="4432952" y="268401"/>
                  <a:pt x="4506783" y="402143"/>
                  <a:pt x="4612640" y="508000"/>
                </a:cubicBezTo>
                <a:cubicBezTo>
                  <a:pt x="4639733" y="535093"/>
                  <a:pt x="4668902" y="560259"/>
                  <a:pt x="4693920" y="589280"/>
                </a:cubicBezTo>
                <a:cubicBezTo>
                  <a:pt x="4753666" y="658585"/>
                  <a:pt x="4801938" y="737938"/>
                  <a:pt x="4866640" y="802640"/>
                </a:cubicBezTo>
                <a:cubicBezTo>
                  <a:pt x="4890347" y="826347"/>
                  <a:pt x="4916816" y="847580"/>
                  <a:pt x="4937760" y="873760"/>
                </a:cubicBezTo>
                <a:cubicBezTo>
                  <a:pt x="4957719" y="898709"/>
                  <a:pt x="4969768" y="929201"/>
                  <a:pt x="4988560" y="955040"/>
                </a:cubicBezTo>
                <a:cubicBezTo>
                  <a:pt x="4997011" y="966660"/>
                  <a:pt x="5010419" y="974025"/>
                  <a:pt x="5019040" y="985520"/>
                </a:cubicBezTo>
                <a:cubicBezTo>
                  <a:pt x="5030888" y="1001318"/>
                  <a:pt x="5037320" y="1020792"/>
                  <a:pt x="5049520" y="1036320"/>
                </a:cubicBezTo>
                <a:cubicBezTo>
                  <a:pt x="5074715" y="1068387"/>
                  <a:pt x="5102974" y="1097947"/>
                  <a:pt x="5130800" y="1127760"/>
                </a:cubicBezTo>
                <a:cubicBezTo>
                  <a:pt x="5150408" y="1148768"/>
                  <a:pt x="5191760" y="1188720"/>
                  <a:pt x="5191760" y="1188720"/>
                </a:cubicBezTo>
                <a:cubicBezTo>
                  <a:pt x="5212673" y="1251460"/>
                  <a:pt x="5187341" y="1187172"/>
                  <a:pt x="5242560" y="1270000"/>
                </a:cubicBezTo>
                <a:cubicBezTo>
                  <a:pt x="5346916" y="1426534"/>
                  <a:pt x="5274650" y="1372566"/>
                  <a:pt x="5374640" y="1432560"/>
                </a:cubicBezTo>
                <a:cubicBezTo>
                  <a:pt x="5408507" y="1476587"/>
                  <a:pt x="5455611" y="1513067"/>
                  <a:pt x="5476240" y="1564640"/>
                </a:cubicBezTo>
                <a:cubicBezTo>
                  <a:pt x="5483013" y="1581573"/>
                  <a:pt x="5487703" y="1599497"/>
                  <a:pt x="5496560" y="1615440"/>
                </a:cubicBezTo>
                <a:cubicBezTo>
                  <a:pt x="5504784" y="1630242"/>
                  <a:pt x="5517329" y="1642208"/>
                  <a:pt x="5527040" y="1656080"/>
                </a:cubicBezTo>
                <a:cubicBezTo>
                  <a:pt x="5541045" y="1676087"/>
                  <a:pt x="5567680" y="1717040"/>
                  <a:pt x="5567680" y="1717040"/>
                </a:cubicBezTo>
                <a:cubicBezTo>
                  <a:pt x="5564293" y="1727200"/>
                  <a:pt x="5557520" y="1736810"/>
                  <a:pt x="5557520" y="1747520"/>
                </a:cubicBezTo>
                <a:cubicBezTo>
                  <a:pt x="5557520" y="1764789"/>
                  <a:pt x="5564841" y="1781286"/>
                  <a:pt x="5567680" y="1798320"/>
                </a:cubicBezTo>
                <a:cubicBezTo>
                  <a:pt x="5571617" y="1821942"/>
                  <a:pt x="5574453" y="1845733"/>
                  <a:pt x="5577840" y="1869440"/>
                </a:cubicBezTo>
                <a:cubicBezTo>
                  <a:pt x="5540996" y="1979972"/>
                  <a:pt x="5567226" y="1891866"/>
                  <a:pt x="5557520" y="2153920"/>
                </a:cubicBezTo>
                <a:cubicBezTo>
                  <a:pt x="5553883" y="2252124"/>
                  <a:pt x="5550747" y="2350347"/>
                  <a:pt x="5547360" y="2448560"/>
                </a:cubicBezTo>
                <a:cubicBezTo>
                  <a:pt x="5543973" y="2685627"/>
                  <a:pt x="5542587" y="2922730"/>
                  <a:pt x="5537200" y="3159760"/>
                </a:cubicBezTo>
                <a:cubicBezTo>
                  <a:pt x="5535813" y="3220798"/>
                  <a:pt x="5532329" y="3281816"/>
                  <a:pt x="5527040" y="3342640"/>
                </a:cubicBezTo>
                <a:cubicBezTo>
                  <a:pt x="5525544" y="3359844"/>
                  <a:pt x="5522943" y="3377271"/>
                  <a:pt x="5516880" y="3393440"/>
                </a:cubicBezTo>
                <a:cubicBezTo>
                  <a:pt x="5512593" y="3404873"/>
                  <a:pt x="5501256" y="3412648"/>
                  <a:pt x="5496560" y="3423920"/>
                </a:cubicBezTo>
                <a:cubicBezTo>
                  <a:pt x="5455316" y="3522905"/>
                  <a:pt x="5483830" y="3503066"/>
                  <a:pt x="5425440" y="3586480"/>
                </a:cubicBezTo>
                <a:cubicBezTo>
                  <a:pt x="5417200" y="3598251"/>
                  <a:pt x="5403581" y="3605465"/>
                  <a:pt x="5394960" y="3616960"/>
                </a:cubicBezTo>
                <a:cubicBezTo>
                  <a:pt x="5383112" y="3632758"/>
                  <a:pt x="5375082" y="3651100"/>
                  <a:pt x="5364480" y="3667760"/>
                </a:cubicBezTo>
                <a:cubicBezTo>
                  <a:pt x="5351369" y="3688364"/>
                  <a:pt x="5337387" y="3708400"/>
                  <a:pt x="5323840" y="3728720"/>
                </a:cubicBezTo>
                <a:cubicBezTo>
                  <a:pt x="5317067" y="3738880"/>
                  <a:pt x="5313680" y="3752427"/>
                  <a:pt x="5303520" y="3759200"/>
                </a:cubicBezTo>
                <a:lnTo>
                  <a:pt x="5273040" y="3779520"/>
                </a:lnTo>
                <a:cubicBezTo>
                  <a:pt x="5266267" y="3789680"/>
                  <a:pt x="5261354" y="3801366"/>
                  <a:pt x="5252720" y="3810000"/>
                </a:cubicBezTo>
                <a:cubicBezTo>
                  <a:pt x="5211516" y="3851204"/>
                  <a:pt x="5214778" y="3826722"/>
                  <a:pt x="5181600" y="3870960"/>
                </a:cubicBezTo>
                <a:cubicBezTo>
                  <a:pt x="5169752" y="3886758"/>
                  <a:pt x="5164240" y="3907001"/>
                  <a:pt x="5151120" y="3921760"/>
                </a:cubicBezTo>
                <a:cubicBezTo>
                  <a:pt x="5114170" y="3963329"/>
                  <a:pt x="5101783" y="3958661"/>
                  <a:pt x="5059680" y="3982720"/>
                </a:cubicBezTo>
                <a:cubicBezTo>
                  <a:pt x="5049078" y="3988778"/>
                  <a:pt x="5040633" y="3998753"/>
                  <a:pt x="5029200" y="4003040"/>
                </a:cubicBezTo>
                <a:cubicBezTo>
                  <a:pt x="5013031" y="4009103"/>
                  <a:pt x="4995257" y="4009454"/>
                  <a:pt x="4978400" y="4013200"/>
                </a:cubicBezTo>
                <a:cubicBezTo>
                  <a:pt x="4964769" y="4016229"/>
                  <a:pt x="4951307" y="4019973"/>
                  <a:pt x="4937760" y="4023360"/>
                </a:cubicBezTo>
                <a:cubicBezTo>
                  <a:pt x="4927600" y="4030133"/>
                  <a:pt x="4918438" y="4038721"/>
                  <a:pt x="4907280" y="4043680"/>
                </a:cubicBezTo>
                <a:cubicBezTo>
                  <a:pt x="4782220" y="4099262"/>
                  <a:pt x="4900252" y="4038696"/>
                  <a:pt x="4805680" y="4074160"/>
                </a:cubicBezTo>
                <a:cubicBezTo>
                  <a:pt x="4791499" y="4079478"/>
                  <a:pt x="4779652" y="4090495"/>
                  <a:pt x="4765040" y="4094480"/>
                </a:cubicBezTo>
                <a:cubicBezTo>
                  <a:pt x="4741936" y="4100781"/>
                  <a:pt x="4717481" y="4100356"/>
                  <a:pt x="4693920" y="4104640"/>
                </a:cubicBezTo>
                <a:cubicBezTo>
                  <a:pt x="4680182" y="4107138"/>
                  <a:pt x="4667018" y="4112302"/>
                  <a:pt x="4653280" y="4114800"/>
                </a:cubicBezTo>
                <a:cubicBezTo>
                  <a:pt x="4519798" y="4139069"/>
                  <a:pt x="4633695" y="4112076"/>
                  <a:pt x="4541520" y="4135120"/>
                </a:cubicBezTo>
                <a:cubicBezTo>
                  <a:pt x="4442425" y="4201183"/>
                  <a:pt x="4596422" y="4097705"/>
                  <a:pt x="4470400" y="4185920"/>
                </a:cubicBezTo>
                <a:cubicBezTo>
                  <a:pt x="4450393" y="4199925"/>
                  <a:pt x="4426709" y="4209291"/>
                  <a:pt x="4409440" y="4226560"/>
                </a:cubicBezTo>
                <a:cubicBezTo>
                  <a:pt x="4370326" y="4265674"/>
                  <a:pt x="4390915" y="4249070"/>
                  <a:pt x="4348480" y="4277360"/>
                </a:cubicBezTo>
                <a:cubicBezTo>
                  <a:pt x="4294293" y="4358640"/>
                  <a:pt x="4365413" y="4260427"/>
                  <a:pt x="4297680" y="4328160"/>
                </a:cubicBezTo>
                <a:cubicBezTo>
                  <a:pt x="4229947" y="4395893"/>
                  <a:pt x="4328160" y="4324773"/>
                  <a:pt x="4246880" y="4378960"/>
                </a:cubicBezTo>
                <a:cubicBezTo>
                  <a:pt x="4243493" y="4389120"/>
                  <a:pt x="4240939" y="4399596"/>
                  <a:pt x="4236720" y="4409440"/>
                </a:cubicBezTo>
                <a:cubicBezTo>
                  <a:pt x="4230754" y="4423361"/>
                  <a:pt x="4216400" y="4450080"/>
                  <a:pt x="4216400" y="4450080"/>
                </a:cubicBezTo>
                <a:cubicBezTo>
                  <a:pt x="4141893" y="4416213"/>
                  <a:pt x="4071177" y="4372309"/>
                  <a:pt x="3992880" y="4348480"/>
                </a:cubicBezTo>
                <a:cubicBezTo>
                  <a:pt x="3982634" y="4345362"/>
                  <a:pt x="3988661" y="4370049"/>
                  <a:pt x="3982720" y="4378960"/>
                </a:cubicBezTo>
                <a:cubicBezTo>
                  <a:pt x="3974750" y="4390915"/>
                  <a:pt x="3963582" y="4400619"/>
                  <a:pt x="3952240" y="4409440"/>
                </a:cubicBezTo>
                <a:cubicBezTo>
                  <a:pt x="3894941" y="4454006"/>
                  <a:pt x="3906236" y="4446341"/>
                  <a:pt x="3850640" y="4460240"/>
                </a:cubicBezTo>
                <a:cubicBezTo>
                  <a:pt x="3806503" y="4504377"/>
                  <a:pt x="3794443" y="4525735"/>
                  <a:pt x="3749040" y="4551680"/>
                </a:cubicBezTo>
                <a:cubicBezTo>
                  <a:pt x="3735890" y="4559194"/>
                  <a:pt x="3721243" y="4563973"/>
                  <a:pt x="3708400" y="4572000"/>
                </a:cubicBezTo>
                <a:cubicBezTo>
                  <a:pt x="3647520" y="4610050"/>
                  <a:pt x="3687154" y="4591398"/>
                  <a:pt x="3637280" y="4632960"/>
                </a:cubicBezTo>
                <a:cubicBezTo>
                  <a:pt x="3611019" y="4654844"/>
                  <a:pt x="3606868" y="4653257"/>
                  <a:pt x="3576320" y="4663440"/>
                </a:cubicBezTo>
                <a:cubicBezTo>
                  <a:pt x="3566160" y="4673600"/>
                  <a:pt x="3557182" y="4685099"/>
                  <a:pt x="3545840" y="4693920"/>
                </a:cubicBezTo>
                <a:cubicBezTo>
                  <a:pt x="3492607" y="4735324"/>
                  <a:pt x="3486287" y="4730235"/>
                  <a:pt x="3434080" y="4765040"/>
                </a:cubicBezTo>
                <a:cubicBezTo>
                  <a:pt x="3413760" y="4778587"/>
                  <a:pt x="3390389" y="4788411"/>
                  <a:pt x="3373120" y="4805680"/>
                </a:cubicBezTo>
                <a:cubicBezTo>
                  <a:pt x="3354811" y="4823989"/>
                  <a:pt x="3336914" y="4845871"/>
                  <a:pt x="3312160" y="4856480"/>
                </a:cubicBezTo>
                <a:cubicBezTo>
                  <a:pt x="3299325" y="4861981"/>
                  <a:pt x="3284946" y="4862804"/>
                  <a:pt x="3271520" y="4866640"/>
                </a:cubicBezTo>
                <a:cubicBezTo>
                  <a:pt x="3261222" y="4869582"/>
                  <a:pt x="3251734" y="4876222"/>
                  <a:pt x="3241040" y="4876800"/>
                </a:cubicBezTo>
                <a:cubicBezTo>
                  <a:pt x="3126011" y="4883018"/>
                  <a:pt x="3010747" y="4883573"/>
                  <a:pt x="2895600" y="4886960"/>
                </a:cubicBezTo>
                <a:cubicBezTo>
                  <a:pt x="2885440" y="4890347"/>
                  <a:pt x="2875510" y="4894523"/>
                  <a:pt x="2865120" y="4897120"/>
                </a:cubicBezTo>
                <a:cubicBezTo>
                  <a:pt x="2848367" y="4901308"/>
                  <a:pt x="2830703" y="4901819"/>
                  <a:pt x="2814320" y="4907280"/>
                </a:cubicBezTo>
                <a:cubicBezTo>
                  <a:pt x="2768699" y="4922487"/>
                  <a:pt x="2759092" y="4945054"/>
                  <a:pt x="2712720" y="4968240"/>
                </a:cubicBezTo>
                <a:cubicBezTo>
                  <a:pt x="2692400" y="4978400"/>
                  <a:pt x="2671241" y="4987031"/>
                  <a:pt x="2651760" y="4998720"/>
                </a:cubicBezTo>
                <a:cubicBezTo>
                  <a:pt x="2637240" y="5007432"/>
                  <a:pt x="2624899" y="5019358"/>
                  <a:pt x="2611120" y="5029200"/>
                </a:cubicBezTo>
                <a:cubicBezTo>
                  <a:pt x="2601184" y="5036297"/>
                  <a:pt x="2590576" y="5042423"/>
                  <a:pt x="2580640" y="5049520"/>
                </a:cubicBezTo>
                <a:cubicBezTo>
                  <a:pt x="2566861" y="5059362"/>
                  <a:pt x="2553872" y="5070289"/>
                  <a:pt x="2540000" y="5080000"/>
                </a:cubicBezTo>
                <a:cubicBezTo>
                  <a:pt x="2519993" y="5094005"/>
                  <a:pt x="2499360" y="5107093"/>
                  <a:pt x="2479040" y="5120640"/>
                </a:cubicBezTo>
                <a:cubicBezTo>
                  <a:pt x="2468880" y="5127413"/>
                  <a:pt x="2458915" y="5134488"/>
                  <a:pt x="2448560" y="5140960"/>
                </a:cubicBezTo>
                <a:cubicBezTo>
                  <a:pt x="2431814" y="5151426"/>
                  <a:pt x="2413558" y="5159592"/>
                  <a:pt x="2397760" y="5171440"/>
                </a:cubicBezTo>
                <a:cubicBezTo>
                  <a:pt x="2384213" y="5181600"/>
                  <a:pt x="2372266" y="5194347"/>
                  <a:pt x="2357120" y="5201920"/>
                </a:cubicBezTo>
                <a:cubicBezTo>
                  <a:pt x="2337962" y="5211499"/>
                  <a:pt x="2316480" y="5215467"/>
                  <a:pt x="2296160" y="5222240"/>
                </a:cubicBezTo>
                <a:cubicBezTo>
                  <a:pt x="2252433" y="5236816"/>
                  <a:pt x="2276070" y="5229803"/>
                  <a:pt x="2225040" y="5242560"/>
                </a:cubicBezTo>
                <a:cubicBezTo>
                  <a:pt x="2130643" y="5218961"/>
                  <a:pt x="2247996" y="5242560"/>
                  <a:pt x="2123440" y="5242560"/>
                </a:cubicBezTo>
                <a:cubicBezTo>
                  <a:pt x="2109476" y="5242560"/>
                  <a:pt x="2096739" y="5233220"/>
                  <a:pt x="2082800" y="5232400"/>
                </a:cubicBezTo>
                <a:cubicBezTo>
                  <a:pt x="1981319" y="5226431"/>
                  <a:pt x="1818724" y="5345617"/>
                  <a:pt x="1778000" y="5222240"/>
                </a:cubicBezTo>
                <a:cubicBezTo>
                  <a:pt x="1736898" y="5111158"/>
                  <a:pt x="1769940" y="5202262"/>
                  <a:pt x="1767840" y="5191760"/>
                </a:cubicBezTo>
                <a:cubicBezTo>
                  <a:pt x="1753132" y="5118218"/>
                  <a:pt x="1756389" y="5068381"/>
                  <a:pt x="1747520" y="4988560"/>
                </a:cubicBezTo>
                <a:cubicBezTo>
                  <a:pt x="1745613" y="4971397"/>
                  <a:pt x="1743423" y="4953929"/>
                  <a:pt x="1737360" y="4937760"/>
                </a:cubicBezTo>
                <a:cubicBezTo>
                  <a:pt x="1733073" y="4926327"/>
                  <a:pt x="1723098" y="4917882"/>
                  <a:pt x="1717040" y="4907280"/>
                </a:cubicBezTo>
                <a:cubicBezTo>
                  <a:pt x="1709526" y="4894130"/>
                  <a:pt x="1702686" y="4880561"/>
                  <a:pt x="1696720" y="4866640"/>
                </a:cubicBezTo>
                <a:cubicBezTo>
                  <a:pt x="1692501" y="4856796"/>
                  <a:pt x="1693530" y="4844291"/>
                  <a:pt x="1686560" y="4836160"/>
                </a:cubicBezTo>
                <a:cubicBezTo>
                  <a:pt x="1672447" y="4819695"/>
                  <a:pt x="1651094" y="4810854"/>
                  <a:pt x="1635760" y="4795520"/>
                </a:cubicBezTo>
                <a:cubicBezTo>
                  <a:pt x="1627126" y="4786886"/>
                  <a:pt x="1621912" y="4775395"/>
                  <a:pt x="1615440" y="4765040"/>
                </a:cubicBezTo>
                <a:cubicBezTo>
                  <a:pt x="1604974" y="4748294"/>
                  <a:pt x="1597811" y="4729233"/>
                  <a:pt x="1584960" y="4714240"/>
                </a:cubicBezTo>
                <a:cubicBezTo>
                  <a:pt x="1577013" y="4704969"/>
                  <a:pt x="1564640" y="4700693"/>
                  <a:pt x="1554480" y="4693920"/>
                </a:cubicBezTo>
                <a:cubicBezTo>
                  <a:pt x="1551093" y="4683760"/>
                  <a:pt x="1551010" y="4671803"/>
                  <a:pt x="1544320" y="4663440"/>
                </a:cubicBezTo>
                <a:cubicBezTo>
                  <a:pt x="1536692" y="4653905"/>
                  <a:pt x="1522474" y="4651754"/>
                  <a:pt x="1513840" y="4643120"/>
                </a:cubicBezTo>
                <a:cubicBezTo>
                  <a:pt x="1505206" y="4634486"/>
                  <a:pt x="1500293" y="4622800"/>
                  <a:pt x="1493520" y="4612640"/>
                </a:cubicBezTo>
                <a:cubicBezTo>
                  <a:pt x="1472032" y="4526687"/>
                  <a:pt x="1501304" y="4614157"/>
                  <a:pt x="1452880" y="4541520"/>
                </a:cubicBezTo>
                <a:cubicBezTo>
                  <a:pt x="1446939" y="4532609"/>
                  <a:pt x="1448661" y="4519951"/>
                  <a:pt x="1442720" y="4511040"/>
                </a:cubicBezTo>
                <a:cubicBezTo>
                  <a:pt x="1434750" y="4499085"/>
                  <a:pt x="1421061" y="4491902"/>
                  <a:pt x="1412240" y="4480560"/>
                </a:cubicBezTo>
                <a:cubicBezTo>
                  <a:pt x="1397247" y="4461283"/>
                  <a:pt x="1391920" y="4433147"/>
                  <a:pt x="1371600" y="4419600"/>
                </a:cubicBezTo>
                <a:cubicBezTo>
                  <a:pt x="1354293" y="4408062"/>
                  <a:pt x="1313082" y="4381402"/>
                  <a:pt x="1300480" y="4368800"/>
                </a:cubicBezTo>
                <a:cubicBezTo>
                  <a:pt x="1285146" y="4353466"/>
                  <a:pt x="1272851" y="4335348"/>
                  <a:pt x="1259840" y="4318000"/>
                </a:cubicBezTo>
                <a:cubicBezTo>
                  <a:pt x="1252514" y="4308231"/>
                  <a:pt x="1249055" y="4295148"/>
                  <a:pt x="1239520" y="4287520"/>
                </a:cubicBezTo>
                <a:cubicBezTo>
                  <a:pt x="1231157" y="4280830"/>
                  <a:pt x="1219200" y="4280747"/>
                  <a:pt x="1209040" y="4277360"/>
                </a:cubicBezTo>
                <a:cubicBezTo>
                  <a:pt x="1205653" y="4263813"/>
                  <a:pt x="1202716" y="4250146"/>
                  <a:pt x="1198880" y="4236720"/>
                </a:cubicBezTo>
                <a:cubicBezTo>
                  <a:pt x="1195938" y="4226422"/>
                  <a:pt x="1188720" y="4216950"/>
                  <a:pt x="1188720" y="4206240"/>
                </a:cubicBezTo>
                <a:cubicBezTo>
                  <a:pt x="1188720" y="4178936"/>
                  <a:pt x="1191696" y="4151302"/>
                  <a:pt x="1198880" y="4124960"/>
                </a:cubicBezTo>
                <a:cubicBezTo>
                  <a:pt x="1202093" y="4113179"/>
                  <a:pt x="1212427" y="4104640"/>
                  <a:pt x="1219200" y="4094480"/>
                </a:cubicBezTo>
                <a:cubicBezTo>
                  <a:pt x="1222587" y="4077547"/>
                  <a:pt x="1226271" y="4060670"/>
                  <a:pt x="1229360" y="4043680"/>
                </a:cubicBezTo>
                <a:cubicBezTo>
                  <a:pt x="1233045" y="4023412"/>
                  <a:pt x="1235204" y="4002863"/>
                  <a:pt x="1239520" y="3982720"/>
                </a:cubicBezTo>
                <a:cubicBezTo>
                  <a:pt x="1245372" y="3955413"/>
                  <a:pt x="1253988" y="3928747"/>
                  <a:pt x="1259840" y="3901440"/>
                </a:cubicBezTo>
                <a:cubicBezTo>
                  <a:pt x="1281297" y="3801307"/>
                  <a:pt x="1258528" y="3874897"/>
                  <a:pt x="1280160" y="3810000"/>
                </a:cubicBezTo>
                <a:cubicBezTo>
                  <a:pt x="1283547" y="3738880"/>
                  <a:pt x="1282457" y="3667405"/>
                  <a:pt x="1290320" y="3596640"/>
                </a:cubicBezTo>
                <a:cubicBezTo>
                  <a:pt x="1292685" y="3575352"/>
                  <a:pt x="1309817" y="3557083"/>
                  <a:pt x="1310640" y="3535680"/>
                </a:cubicBezTo>
                <a:cubicBezTo>
                  <a:pt x="1313246" y="3467912"/>
                  <a:pt x="1306355" y="3400043"/>
                  <a:pt x="1300480" y="3332480"/>
                </a:cubicBezTo>
                <a:cubicBezTo>
                  <a:pt x="1297092" y="3293519"/>
                  <a:pt x="1287107" y="3304402"/>
                  <a:pt x="1259840" y="3281680"/>
                </a:cubicBezTo>
                <a:cubicBezTo>
                  <a:pt x="1248802" y="3272482"/>
                  <a:pt x="1229360" y="3251200"/>
                  <a:pt x="1229360" y="3251200"/>
                </a:cubicBezTo>
                <a:lnTo>
                  <a:pt x="1971040" y="2367280"/>
                </a:lnTo>
                <a:lnTo>
                  <a:pt x="0" y="863600"/>
                </a:lnTo>
                <a:lnTo>
                  <a:pt x="30480" y="0"/>
                </a:lnTo>
              </a:path>
            </a:pathLst>
          </a:custGeom>
          <a:ln w="19050">
            <a:solidFill>
              <a:srgbClr val="FF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-357222" y="6285390"/>
            <a:ext cx="27146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 err="1" smtClean="0">
                <a:latin typeface="Arial Black" pitchFamily="34" charset="0"/>
              </a:rPr>
              <a:t>Ortofoto</a:t>
            </a:r>
            <a:r>
              <a:rPr lang="es-MX" sz="800" dirty="0" smtClean="0">
                <a:latin typeface="Arial Black" pitchFamily="34" charset="0"/>
              </a:rPr>
              <a:t>   e14a59b.bil  año 1995 </a:t>
            </a:r>
            <a:endParaRPr lang="es-MX" sz="800" dirty="0">
              <a:latin typeface="Arial Black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715008" y="3357562"/>
            <a:ext cx="200026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solidFill>
                  <a:srgbClr val="E8E15A"/>
                </a:solidFill>
                <a:latin typeface="Arial Black" pitchFamily="34" charset="0"/>
              </a:rPr>
              <a:t>”El Texcal”</a:t>
            </a:r>
          </a:p>
          <a:p>
            <a:pPr algn="ctr"/>
            <a:r>
              <a:rPr lang="es-MX" sz="1050" dirty="0" smtClean="0">
                <a:solidFill>
                  <a:srgbClr val="E8E15A"/>
                </a:solidFill>
                <a:latin typeface="Arial Black" pitchFamily="34" charset="0"/>
              </a:rPr>
              <a:t>Antes de su decreto</a:t>
            </a:r>
          </a:p>
          <a:p>
            <a:pPr algn="ctr"/>
            <a:r>
              <a:rPr lang="es-MX" sz="1050" dirty="0" smtClean="0">
                <a:solidFill>
                  <a:srgbClr val="E8E15A"/>
                </a:solidFill>
                <a:latin typeface="Arial Black" pitchFamily="34" charset="0"/>
              </a:rPr>
              <a:t>Como ANP</a:t>
            </a:r>
            <a:endParaRPr lang="es-MX" sz="1050" dirty="0">
              <a:solidFill>
                <a:srgbClr val="E8E15A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HaLio\Desktop\scan-84.jpg"/>
          <p:cNvPicPr>
            <a:picLocks noChangeAspect="1" noChangeArrowheads="1"/>
          </p:cNvPicPr>
          <p:nvPr/>
        </p:nvPicPr>
        <p:blipFill>
          <a:blip r:embed="rId2" cstate="print"/>
          <a:srcRect l="18038" t="17511" r="53467" b="51192"/>
          <a:stretch>
            <a:fillRect/>
          </a:stretch>
        </p:blipFill>
        <p:spPr bwMode="auto">
          <a:xfrm>
            <a:off x="428596" y="500042"/>
            <a:ext cx="8286808" cy="6000792"/>
          </a:xfrm>
          <a:prstGeom prst="rect">
            <a:avLst/>
          </a:prstGeom>
          <a:noFill/>
        </p:spPr>
      </p:pic>
      <p:sp>
        <p:nvSpPr>
          <p:cNvPr id="6" name="5 Forma libre"/>
          <p:cNvSpPr/>
          <p:nvPr/>
        </p:nvSpPr>
        <p:spPr>
          <a:xfrm flipH="1" flipV="1">
            <a:off x="3117009" y="2774919"/>
            <a:ext cx="54908" cy="49112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Forma libre"/>
          <p:cNvSpPr/>
          <p:nvPr/>
        </p:nvSpPr>
        <p:spPr>
          <a:xfrm>
            <a:off x="2264420" y="3778323"/>
            <a:ext cx="566675" cy="968420"/>
          </a:xfrm>
          <a:custGeom>
            <a:avLst/>
            <a:gdLst>
              <a:gd name="connsiteX0" fmla="*/ 398493 w 515907"/>
              <a:gd name="connsiteY0" fmla="*/ 676016 h 708038"/>
              <a:gd name="connsiteX1" fmla="*/ 398493 w 515907"/>
              <a:gd name="connsiteY1" fmla="*/ 676016 h 708038"/>
              <a:gd name="connsiteX2" fmla="*/ 330892 w 515907"/>
              <a:gd name="connsiteY2" fmla="*/ 583509 h 708038"/>
              <a:gd name="connsiteX3" fmla="*/ 327334 w 515907"/>
              <a:gd name="connsiteY3" fmla="*/ 526581 h 708038"/>
              <a:gd name="connsiteX4" fmla="*/ 380703 w 515907"/>
              <a:gd name="connsiteY4" fmla="*/ 491001 h 708038"/>
              <a:gd name="connsiteX5" fmla="*/ 405609 w 515907"/>
              <a:gd name="connsiteY5" fmla="*/ 466095 h 708038"/>
              <a:gd name="connsiteX6" fmla="*/ 466095 w 515907"/>
              <a:gd name="connsiteY6" fmla="*/ 394936 h 708038"/>
              <a:gd name="connsiteX7" fmla="*/ 455421 w 515907"/>
              <a:gd name="connsiteY7" fmla="*/ 330892 h 708038"/>
              <a:gd name="connsiteX8" fmla="*/ 451863 w 515907"/>
              <a:gd name="connsiteY8" fmla="*/ 273965 h 708038"/>
              <a:gd name="connsiteX9" fmla="*/ 480327 w 515907"/>
              <a:gd name="connsiteY9" fmla="*/ 252617 h 708038"/>
              <a:gd name="connsiteX10" fmla="*/ 515907 w 515907"/>
              <a:gd name="connsiteY10" fmla="*/ 217037 h 708038"/>
              <a:gd name="connsiteX11" fmla="*/ 505233 w 515907"/>
              <a:gd name="connsiteY11" fmla="*/ 170783 h 708038"/>
              <a:gd name="connsiteX12" fmla="*/ 462537 w 515907"/>
              <a:gd name="connsiteY12" fmla="*/ 174341 h 708038"/>
              <a:gd name="connsiteX13" fmla="*/ 419841 w 515907"/>
              <a:gd name="connsiteY13" fmla="*/ 181457 h 708038"/>
              <a:gd name="connsiteX14" fmla="*/ 391377 w 515907"/>
              <a:gd name="connsiteY14" fmla="*/ 202805 h 708038"/>
              <a:gd name="connsiteX15" fmla="*/ 384261 w 515907"/>
              <a:gd name="connsiteY15" fmla="*/ 213479 h 708038"/>
              <a:gd name="connsiteX16" fmla="*/ 330892 w 515907"/>
              <a:gd name="connsiteY16" fmla="*/ 227711 h 708038"/>
              <a:gd name="connsiteX17" fmla="*/ 281080 w 515907"/>
              <a:gd name="connsiteY17" fmla="*/ 213479 h 708038"/>
              <a:gd name="connsiteX18" fmla="*/ 270406 w 515907"/>
              <a:gd name="connsiteY18" fmla="*/ 185015 h 708038"/>
              <a:gd name="connsiteX19" fmla="*/ 270406 w 515907"/>
              <a:gd name="connsiteY19" fmla="*/ 149435 h 708038"/>
              <a:gd name="connsiteX20" fmla="*/ 266848 w 515907"/>
              <a:gd name="connsiteY20" fmla="*/ 124530 h 708038"/>
              <a:gd name="connsiteX21" fmla="*/ 245500 w 515907"/>
              <a:gd name="connsiteY21" fmla="*/ 149435 h 708038"/>
              <a:gd name="connsiteX22" fmla="*/ 224152 w 515907"/>
              <a:gd name="connsiteY22" fmla="*/ 135204 h 708038"/>
              <a:gd name="connsiteX23" fmla="*/ 174341 w 515907"/>
              <a:gd name="connsiteY23" fmla="*/ 113856 h 708038"/>
              <a:gd name="connsiteX24" fmla="*/ 160109 w 515907"/>
              <a:gd name="connsiteY24" fmla="*/ 99624 h 708038"/>
              <a:gd name="connsiteX25" fmla="*/ 131645 w 515907"/>
              <a:gd name="connsiteY25" fmla="*/ 35580 h 708038"/>
              <a:gd name="connsiteX26" fmla="*/ 85391 w 515907"/>
              <a:gd name="connsiteY26" fmla="*/ 35580 h 708038"/>
              <a:gd name="connsiteX27" fmla="*/ 53370 w 515907"/>
              <a:gd name="connsiteY27" fmla="*/ 0 h 708038"/>
              <a:gd name="connsiteX28" fmla="*/ 17790 w 515907"/>
              <a:gd name="connsiteY28" fmla="*/ 78276 h 708038"/>
              <a:gd name="connsiteX29" fmla="*/ 28464 w 515907"/>
              <a:gd name="connsiteY29" fmla="*/ 149435 h 708038"/>
              <a:gd name="connsiteX30" fmla="*/ 24906 w 515907"/>
              <a:gd name="connsiteY30" fmla="*/ 185015 h 708038"/>
              <a:gd name="connsiteX31" fmla="*/ 0 w 515907"/>
              <a:gd name="connsiteY31" fmla="*/ 213479 h 708038"/>
              <a:gd name="connsiteX32" fmla="*/ 32022 w 515907"/>
              <a:gd name="connsiteY32" fmla="*/ 270407 h 708038"/>
              <a:gd name="connsiteX33" fmla="*/ 67601 w 515907"/>
              <a:gd name="connsiteY33" fmla="*/ 263291 h 708038"/>
              <a:gd name="connsiteX34" fmla="*/ 110297 w 515907"/>
              <a:gd name="connsiteY34" fmla="*/ 263291 h 708038"/>
              <a:gd name="connsiteX35" fmla="*/ 145877 w 515907"/>
              <a:gd name="connsiteY35" fmla="*/ 259733 h 708038"/>
              <a:gd name="connsiteX36" fmla="*/ 156551 w 515907"/>
              <a:gd name="connsiteY36" fmla="*/ 288197 h 708038"/>
              <a:gd name="connsiteX37" fmla="*/ 145877 w 515907"/>
              <a:gd name="connsiteY37" fmla="*/ 323776 h 708038"/>
              <a:gd name="connsiteX38" fmla="*/ 160109 w 515907"/>
              <a:gd name="connsiteY38" fmla="*/ 341566 h 708038"/>
              <a:gd name="connsiteX39" fmla="*/ 209921 w 515907"/>
              <a:gd name="connsiteY39" fmla="*/ 341566 h 708038"/>
              <a:gd name="connsiteX40" fmla="*/ 284638 w 515907"/>
              <a:gd name="connsiteY40" fmla="*/ 334450 h 708038"/>
              <a:gd name="connsiteX41" fmla="*/ 327334 w 515907"/>
              <a:gd name="connsiteY41" fmla="*/ 394936 h 708038"/>
              <a:gd name="connsiteX42" fmla="*/ 341566 w 515907"/>
              <a:gd name="connsiteY42" fmla="*/ 423400 h 708038"/>
              <a:gd name="connsiteX43" fmla="*/ 323776 w 515907"/>
              <a:gd name="connsiteY43" fmla="*/ 473211 h 708038"/>
              <a:gd name="connsiteX44" fmla="*/ 295312 w 515907"/>
              <a:gd name="connsiteY44" fmla="*/ 530139 h 708038"/>
              <a:gd name="connsiteX45" fmla="*/ 266848 w 515907"/>
              <a:gd name="connsiteY45" fmla="*/ 530139 h 708038"/>
              <a:gd name="connsiteX46" fmla="*/ 209921 w 515907"/>
              <a:gd name="connsiteY46" fmla="*/ 558603 h 708038"/>
              <a:gd name="connsiteX47" fmla="*/ 249058 w 515907"/>
              <a:gd name="connsiteY47" fmla="*/ 615530 h 708038"/>
              <a:gd name="connsiteX48" fmla="*/ 284638 w 515907"/>
              <a:gd name="connsiteY48" fmla="*/ 700922 h 708038"/>
              <a:gd name="connsiteX49" fmla="*/ 341566 w 515907"/>
              <a:gd name="connsiteY49" fmla="*/ 708038 h 708038"/>
              <a:gd name="connsiteX50" fmla="*/ 398493 w 515907"/>
              <a:gd name="connsiteY50" fmla="*/ 676016 h 708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15907" h="708038">
                <a:moveTo>
                  <a:pt x="398493" y="676016"/>
                </a:moveTo>
                <a:lnTo>
                  <a:pt x="398493" y="676016"/>
                </a:lnTo>
                <a:lnTo>
                  <a:pt x="330892" y="583509"/>
                </a:lnTo>
                <a:lnTo>
                  <a:pt x="327334" y="526581"/>
                </a:lnTo>
                <a:lnTo>
                  <a:pt x="380703" y="491001"/>
                </a:lnTo>
                <a:lnTo>
                  <a:pt x="405609" y="466095"/>
                </a:lnTo>
                <a:lnTo>
                  <a:pt x="466095" y="394936"/>
                </a:lnTo>
                <a:lnTo>
                  <a:pt x="455421" y="330892"/>
                </a:lnTo>
                <a:lnTo>
                  <a:pt x="451863" y="273965"/>
                </a:lnTo>
                <a:lnTo>
                  <a:pt x="480327" y="252617"/>
                </a:lnTo>
                <a:lnTo>
                  <a:pt x="515907" y="217037"/>
                </a:lnTo>
                <a:lnTo>
                  <a:pt x="505233" y="170783"/>
                </a:lnTo>
                <a:lnTo>
                  <a:pt x="462537" y="174341"/>
                </a:lnTo>
                <a:lnTo>
                  <a:pt x="419841" y="181457"/>
                </a:lnTo>
                <a:cubicBezTo>
                  <a:pt x="410353" y="188573"/>
                  <a:pt x="400192" y="194871"/>
                  <a:pt x="391377" y="202805"/>
                </a:cubicBezTo>
                <a:cubicBezTo>
                  <a:pt x="388199" y="205666"/>
                  <a:pt x="384261" y="213479"/>
                  <a:pt x="384261" y="213479"/>
                </a:cubicBezTo>
                <a:lnTo>
                  <a:pt x="330892" y="227711"/>
                </a:lnTo>
                <a:lnTo>
                  <a:pt x="281080" y="213479"/>
                </a:lnTo>
                <a:lnTo>
                  <a:pt x="270406" y="185015"/>
                </a:lnTo>
                <a:lnTo>
                  <a:pt x="270406" y="149435"/>
                </a:lnTo>
                <a:lnTo>
                  <a:pt x="266848" y="124530"/>
                </a:lnTo>
                <a:lnTo>
                  <a:pt x="245500" y="149435"/>
                </a:lnTo>
                <a:lnTo>
                  <a:pt x="224152" y="135204"/>
                </a:lnTo>
                <a:lnTo>
                  <a:pt x="174341" y="113856"/>
                </a:lnTo>
                <a:lnTo>
                  <a:pt x="160109" y="99624"/>
                </a:lnTo>
                <a:lnTo>
                  <a:pt x="131645" y="35580"/>
                </a:lnTo>
                <a:lnTo>
                  <a:pt x="85391" y="35580"/>
                </a:lnTo>
                <a:lnTo>
                  <a:pt x="53370" y="0"/>
                </a:lnTo>
                <a:lnTo>
                  <a:pt x="17790" y="78276"/>
                </a:lnTo>
                <a:lnTo>
                  <a:pt x="28464" y="149435"/>
                </a:lnTo>
                <a:lnTo>
                  <a:pt x="24906" y="185015"/>
                </a:lnTo>
                <a:lnTo>
                  <a:pt x="0" y="213479"/>
                </a:lnTo>
                <a:lnTo>
                  <a:pt x="32022" y="270407"/>
                </a:lnTo>
                <a:lnTo>
                  <a:pt x="67601" y="263291"/>
                </a:lnTo>
                <a:lnTo>
                  <a:pt x="110297" y="263291"/>
                </a:lnTo>
                <a:lnTo>
                  <a:pt x="145877" y="259733"/>
                </a:lnTo>
                <a:lnTo>
                  <a:pt x="156551" y="288197"/>
                </a:lnTo>
                <a:lnTo>
                  <a:pt x="145877" y="323776"/>
                </a:lnTo>
                <a:lnTo>
                  <a:pt x="160109" y="341566"/>
                </a:lnTo>
                <a:lnTo>
                  <a:pt x="209921" y="341566"/>
                </a:lnTo>
                <a:lnTo>
                  <a:pt x="284638" y="334450"/>
                </a:lnTo>
                <a:lnTo>
                  <a:pt x="327334" y="394936"/>
                </a:lnTo>
                <a:lnTo>
                  <a:pt x="341566" y="423400"/>
                </a:lnTo>
                <a:lnTo>
                  <a:pt x="323776" y="473211"/>
                </a:lnTo>
                <a:lnTo>
                  <a:pt x="295312" y="530139"/>
                </a:lnTo>
                <a:lnTo>
                  <a:pt x="266848" y="530139"/>
                </a:lnTo>
                <a:lnTo>
                  <a:pt x="209921" y="558603"/>
                </a:lnTo>
                <a:lnTo>
                  <a:pt x="249058" y="615530"/>
                </a:lnTo>
                <a:lnTo>
                  <a:pt x="284638" y="700922"/>
                </a:lnTo>
                <a:lnTo>
                  <a:pt x="341566" y="708038"/>
                </a:lnTo>
                <a:lnTo>
                  <a:pt x="398493" y="676016"/>
                </a:lnTo>
                <a:close/>
              </a:path>
            </a:pathLst>
          </a:custGeom>
          <a:solidFill>
            <a:srgbClr val="FF0000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Forma libre"/>
          <p:cNvSpPr/>
          <p:nvPr/>
        </p:nvSpPr>
        <p:spPr>
          <a:xfrm>
            <a:off x="1357290" y="2214554"/>
            <a:ext cx="1707451" cy="1857388"/>
          </a:xfrm>
          <a:custGeom>
            <a:avLst/>
            <a:gdLst>
              <a:gd name="connsiteX0" fmla="*/ 1534885 w 1554480"/>
              <a:gd name="connsiteY0" fmla="*/ 1417320 h 1512025"/>
              <a:gd name="connsiteX1" fmla="*/ 1534885 w 1554480"/>
              <a:gd name="connsiteY1" fmla="*/ 1417320 h 1512025"/>
              <a:gd name="connsiteX2" fmla="*/ 1554480 w 1554480"/>
              <a:gd name="connsiteY2" fmla="*/ 1352005 h 1512025"/>
              <a:gd name="connsiteX3" fmla="*/ 1551214 w 1554480"/>
              <a:gd name="connsiteY3" fmla="*/ 1244237 h 1512025"/>
              <a:gd name="connsiteX4" fmla="*/ 1518557 w 1554480"/>
              <a:gd name="connsiteY4" fmla="*/ 1221377 h 1512025"/>
              <a:gd name="connsiteX5" fmla="*/ 1515291 w 1554480"/>
              <a:gd name="connsiteY5" fmla="*/ 1211580 h 1512025"/>
              <a:gd name="connsiteX6" fmla="*/ 1498962 w 1554480"/>
              <a:gd name="connsiteY6" fmla="*/ 1195251 h 1512025"/>
              <a:gd name="connsiteX7" fmla="*/ 1436914 w 1554480"/>
              <a:gd name="connsiteY7" fmla="*/ 1103811 h 1512025"/>
              <a:gd name="connsiteX8" fmla="*/ 1391194 w 1554480"/>
              <a:gd name="connsiteY8" fmla="*/ 1041762 h 1512025"/>
              <a:gd name="connsiteX9" fmla="*/ 1387928 w 1554480"/>
              <a:gd name="connsiteY9" fmla="*/ 982980 h 1512025"/>
              <a:gd name="connsiteX10" fmla="*/ 1433648 w 1554480"/>
              <a:gd name="connsiteY10" fmla="*/ 927462 h 1512025"/>
              <a:gd name="connsiteX11" fmla="*/ 1453242 w 1554480"/>
              <a:gd name="connsiteY11" fmla="*/ 878477 h 1512025"/>
              <a:gd name="connsiteX12" fmla="*/ 1449977 w 1554480"/>
              <a:gd name="connsiteY12" fmla="*/ 813162 h 1512025"/>
              <a:gd name="connsiteX13" fmla="*/ 1427117 w 1554480"/>
              <a:gd name="connsiteY13" fmla="*/ 777240 h 1512025"/>
              <a:gd name="connsiteX14" fmla="*/ 1355271 w 1554480"/>
              <a:gd name="connsiteY14" fmla="*/ 702128 h 1512025"/>
              <a:gd name="connsiteX15" fmla="*/ 1289957 w 1554480"/>
              <a:gd name="connsiteY15" fmla="*/ 695597 h 1512025"/>
              <a:gd name="connsiteX16" fmla="*/ 1221377 w 1554480"/>
              <a:gd name="connsiteY16" fmla="*/ 587828 h 1512025"/>
              <a:gd name="connsiteX17" fmla="*/ 1182188 w 1554480"/>
              <a:gd name="connsiteY17" fmla="*/ 506185 h 1512025"/>
              <a:gd name="connsiteX18" fmla="*/ 1149531 w 1554480"/>
              <a:gd name="connsiteY18" fmla="*/ 509451 h 1512025"/>
              <a:gd name="connsiteX19" fmla="*/ 1129937 w 1554480"/>
              <a:gd name="connsiteY19" fmla="*/ 535577 h 1512025"/>
              <a:gd name="connsiteX20" fmla="*/ 1080951 w 1554480"/>
              <a:gd name="connsiteY20" fmla="*/ 649877 h 1512025"/>
              <a:gd name="connsiteX21" fmla="*/ 1058091 w 1554480"/>
              <a:gd name="connsiteY21" fmla="*/ 666205 h 1512025"/>
              <a:gd name="connsiteX22" fmla="*/ 1051560 w 1554480"/>
              <a:gd name="connsiteY22" fmla="*/ 633548 h 1512025"/>
              <a:gd name="connsiteX23" fmla="*/ 1051560 w 1554480"/>
              <a:gd name="connsiteY23" fmla="*/ 613954 h 1512025"/>
              <a:gd name="connsiteX24" fmla="*/ 1074420 w 1554480"/>
              <a:gd name="connsiteY24" fmla="*/ 578031 h 1512025"/>
              <a:gd name="connsiteX25" fmla="*/ 1113608 w 1554480"/>
              <a:gd name="connsiteY25" fmla="*/ 512717 h 1512025"/>
              <a:gd name="connsiteX26" fmla="*/ 1149531 w 1554480"/>
              <a:gd name="connsiteY26" fmla="*/ 463731 h 1512025"/>
              <a:gd name="connsiteX27" fmla="*/ 1185454 w 1554480"/>
              <a:gd name="connsiteY27" fmla="*/ 476794 h 1512025"/>
              <a:gd name="connsiteX28" fmla="*/ 1247502 w 1554480"/>
              <a:gd name="connsiteY28" fmla="*/ 529045 h 1512025"/>
              <a:gd name="connsiteX29" fmla="*/ 1283425 w 1554480"/>
              <a:gd name="connsiteY29" fmla="*/ 551905 h 1512025"/>
              <a:gd name="connsiteX30" fmla="*/ 1387928 w 1554480"/>
              <a:gd name="connsiteY30" fmla="*/ 460465 h 1512025"/>
              <a:gd name="connsiteX31" fmla="*/ 1400991 w 1554480"/>
              <a:gd name="connsiteY31" fmla="*/ 418011 h 1512025"/>
              <a:gd name="connsiteX32" fmla="*/ 1378131 w 1554480"/>
              <a:gd name="connsiteY32" fmla="*/ 401682 h 1512025"/>
              <a:gd name="connsiteX33" fmla="*/ 1283425 w 1554480"/>
              <a:gd name="connsiteY33" fmla="*/ 391885 h 1512025"/>
              <a:gd name="connsiteX34" fmla="*/ 1231174 w 1554480"/>
              <a:gd name="connsiteY34" fmla="*/ 352697 h 1512025"/>
              <a:gd name="connsiteX35" fmla="*/ 1211580 w 1554480"/>
              <a:gd name="connsiteY35" fmla="*/ 339634 h 1512025"/>
              <a:gd name="connsiteX36" fmla="*/ 1280160 w 1554480"/>
              <a:gd name="connsiteY36" fmla="*/ 287382 h 1512025"/>
              <a:gd name="connsiteX37" fmla="*/ 1322614 w 1554480"/>
              <a:gd name="connsiteY37" fmla="*/ 254725 h 1512025"/>
              <a:gd name="connsiteX38" fmla="*/ 1338942 w 1554480"/>
              <a:gd name="connsiteY38" fmla="*/ 238397 h 1512025"/>
              <a:gd name="connsiteX39" fmla="*/ 1319348 w 1554480"/>
              <a:gd name="connsiteY39" fmla="*/ 195942 h 1512025"/>
              <a:gd name="connsiteX40" fmla="*/ 1244237 w 1554480"/>
              <a:gd name="connsiteY40" fmla="*/ 231865 h 1512025"/>
              <a:gd name="connsiteX41" fmla="*/ 1211580 w 1554480"/>
              <a:gd name="connsiteY41" fmla="*/ 228600 h 1512025"/>
              <a:gd name="connsiteX42" fmla="*/ 1201782 w 1554480"/>
              <a:gd name="connsiteY42" fmla="*/ 199208 h 1512025"/>
              <a:gd name="connsiteX43" fmla="*/ 1162594 w 1554480"/>
              <a:gd name="connsiteY43" fmla="*/ 192677 h 1512025"/>
              <a:gd name="connsiteX44" fmla="*/ 1129937 w 1554480"/>
              <a:gd name="connsiteY44" fmla="*/ 176348 h 1512025"/>
              <a:gd name="connsiteX45" fmla="*/ 1113608 w 1554480"/>
              <a:gd name="connsiteY45" fmla="*/ 153488 h 1512025"/>
              <a:gd name="connsiteX46" fmla="*/ 1087482 w 1554480"/>
              <a:gd name="connsiteY46" fmla="*/ 156754 h 1512025"/>
              <a:gd name="connsiteX47" fmla="*/ 1084217 w 1554480"/>
              <a:gd name="connsiteY47" fmla="*/ 179614 h 1512025"/>
              <a:gd name="connsiteX48" fmla="*/ 1058091 w 1554480"/>
              <a:gd name="connsiteY48" fmla="*/ 179614 h 1512025"/>
              <a:gd name="connsiteX49" fmla="*/ 1025434 w 1554480"/>
              <a:gd name="connsiteY49" fmla="*/ 156754 h 1512025"/>
              <a:gd name="connsiteX50" fmla="*/ 1028700 w 1554480"/>
              <a:gd name="connsiteY50" fmla="*/ 94705 h 1512025"/>
              <a:gd name="connsiteX51" fmla="*/ 999308 w 1554480"/>
              <a:gd name="connsiteY51" fmla="*/ 114300 h 1512025"/>
              <a:gd name="connsiteX52" fmla="*/ 976448 w 1554480"/>
              <a:gd name="connsiteY52" fmla="*/ 114300 h 1512025"/>
              <a:gd name="connsiteX53" fmla="*/ 940525 w 1554480"/>
              <a:gd name="connsiteY53" fmla="*/ 91440 h 1512025"/>
              <a:gd name="connsiteX54" fmla="*/ 914400 w 1554480"/>
              <a:gd name="connsiteY54" fmla="*/ 114300 h 1512025"/>
              <a:gd name="connsiteX55" fmla="*/ 907868 w 1554480"/>
              <a:gd name="connsiteY55" fmla="*/ 146957 h 1512025"/>
              <a:gd name="connsiteX56" fmla="*/ 875211 w 1554480"/>
              <a:gd name="connsiteY56" fmla="*/ 173082 h 1512025"/>
              <a:gd name="connsiteX57" fmla="*/ 849085 w 1554480"/>
              <a:gd name="connsiteY57" fmla="*/ 156754 h 1512025"/>
              <a:gd name="connsiteX58" fmla="*/ 787037 w 1554480"/>
              <a:gd name="connsiteY58" fmla="*/ 173082 h 1512025"/>
              <a:gd name="connsiteX59" fmla="*/ 744582 w 1554480"/>
              <a:gd name="connsiteY59" fmla="*/ 163285 h 1512025"/>
              <a:gd name="connsiteX60" fmla="*/ 689065 w 1554480"/>
              <a:gd name="connsiteY60" fmla="*/ 104502 h 1512025"/>
              <a:gd name="connsiteX61" fmla="*/ 682534 w 1554480"/>
              <a:gd name="connsiteY61" fmla="*/ 111034 h 1512025"/>
              <a:gd name="connsiteX62" fmla="*/ 685800 w 1554480"/>
              <a:gd name="connsiteY62" fmla="*/ 104502 h 1512025"/>
              <a:gd name="connsiteX63" fmla="*/ 643345 w 1554480"/>
              <a:gd name="connsiteY63" fmla="*/ 173082 h 1512025"/>
              <a:gd name="connsiteX64" fmla="*/ 633548 w 1554480"/>
              <a:gd name="connsiteY64" fmla="*/ 215537 h 1512025"/>
              <a:gd name="connsiteX65" fmla="*/ 613954 w 1554480"/>
              <a:gd name="connsiteY65" fmla="*/ 251460 h 1512025"/>
              <a:gd name="connsiteX66" fmla="*/ 587828 w 1554480"/>
              <a:gd name="connsiteY66" fmla="*/ 264522 h 1512025"/>
              <a:gd name="connsiteX67" fmla="*/ 581297 w 1554480"/>
              <a:gd name="connsiteY67" fmla="*/ 257991 h 1512025"/>
              <a:gd name="connsiteX68" fmla="*/ 587828 w 1554480"/>
              <a:gd name="connsiteY68" fmla="*/ 222068 h 1512025"/>
              <a:gd name="connsiteX69" fmla="*/ 587828 w 1554480"/>
              <a:gd name="connsiteY69" fmla="*/ 169817 h 1512025"/>
              <a:gd name="connsiteX70" fmla="*/ 597625 w 1554480"/>
              <a:gd name="connsiteY70" fmla="*/ 114300 h 1512025"/>
              <a:gd name="connsiteX71" fmla="*/ 551905 w 1554480"/>
              <a:gd name="connsiteY71" fmla="*/ 117565 h 1512025"/>
              <a:gd name="connsiteX72" fmla="*/ 512717 w 1554480"/>
              <a:gd name="connsiteY72" fmla="*/ 120831 h 1512025"/>
              <a:gd name="connsiteX73" fmla="*/ 512717 w 1554480"/>
              <a:gd name="connsiteY73" fmla="*/ 120831 h 1512025"/>
              <a:gd name="connsiteX74" fmla="*/ 529045 w 1554480"/>
              <a:gd name="connsiteY74" fmla="*/ 163285 h 1512025"/>
              <a:gd name="connsiteX75" fmla="*/ 509451 w 1554480"/>
              <a:gd name="connsiteY75" fmla="*/ 176348 h 1512025"/>
              <a:gd name="connsiteX76" fmla="*/ 515982 w 1554480"/>
              <a:gd name="connsiteY76" fmla="*/ 218802 h 1512025"/>
              <a:gd name="connsiteX77" fmla="*/ 551905 w 1554480"/>
              <a:gd name="connsiteY77" fmla="*/ 280851 h 1512025"/>
              <a:gd name="connsiteX78" fmla="*/ 555171 w 1554480"/>
              <a:gd name="connsiteY78" fmla="*/ 297180 h 1512025"/>
              <a:gd name="connsiteX79" fmla="*/ 512717 w 1554480"/>
              <a:gd name="connsiteY79" fmla="*/ 316774 h 1512025"/>
              <a:gd name="connsiteX80" fmla="*/ 476794 w 1554480"/>
              <a:gd name="connsiteY80" fmla="*/ 293914 h 1512025"/>
              <a:gd name="connsiteX81" fmla="*/ 466997 w 1554480"/>
              <a:gd name="connsiteY81" fmla="*/ 264522 h 1512025"/>
              <a:gd name="connsiteX82" fmla="*/ 444137 w 1554480"/>
              <a:gd name="connsiteY82" fmla="*/ 231865 h 1512025"/>
              <a:gd name="connsiteX83" fmla="*/ 440871 w 1554480"/>
              <a:gd name="connsiteY83" fmla="*/ 189411 h 1512025"/>
              <a:gd name="connsiteX84" fmla="*/ 440871 w 1554480"/>
              <a:gd name="connsiteY84" fmla="*/ 137160 h 1512025"/>
              <a:gd name="connsiteX85" fmla="*/ 460465 w 1554480"/>
              <a:gd name="connsiteY85" fmla="*/ 111034 h 1512025"/>
              <a:gd name="connsiteX86" fmla="*/ 463731 w 1554480"/>
              <a:gd name="connsiteY86" fmla="*/ 88174 h 1512025"/>
              <a:gd name="connsiteX87" fmla="*/ 408214 w 1554480"/>
              <a:gd name="connsiteY87" fmla="*/ 62048 h 1512025"/>
              <a:gd name="connsiteX88" fmla="*/ 378822 w 1554480"/>
              <a:gd name="connsiteY88" fmla="*/ 29391 h 1512025"/>
              <a:gd name="connsiteX89" fmla="*/ 339634 w 1554480"/>
              <a:gd name="connsiteY89" fmla="*/ 0 h 1512025"/>
              <a:gd name="connsiteX90" fmla="*/ 333102 w 1554480"/>
              <a:gd name="connsiteY90" fmla="*/ 55517 h 1512025"/>
              <a:gd name="connsiteX91" fmla="*/ 349431 w 1554480"/>
              <a:gd name="connsiteY91" fmla="*/ 91440 h 1512025"/>
              <a:gd name="connsiteX92" fmla="*/ 355962 w 1554480"/>
              <a:gd name="connsiteY92" fmla="*/ 166551 h 1512025"/>
              <a:gd name="connsiteX93" fmla="*/ 349431 w 1554480"/>
              <a:gd name="connsiteY93" fmla="*/ 209005 h 1512025"/>
              <a:gd name="connsiteX94" fmla="*/ 326571 w 1554480"/>
              <a:gd name="connsiteY94" fmla="*/ 254725 h 1512025"/>
              <a:gd name="connsiteX95" fmla="*/ 346165 w 1554480"/>
              <a:gd name="connsiteY95" fmla="*/ 323305 h 1512025"/>
              <a:gd name="connsiteX96" fmla="*/ 362494 w 1554480"/>
              <a:gd name="connsiteY96" fmla="*/ 362494 h 1512025"/>
              <a:gd name="connsiteX97" fmla="*/ 323305 w 1554480"/>
              <a:gd name="connsiteY97" fmla="*/ 365760 h 1512025"/>
              <a:gd name="connsiteX98" fmla="*/ 264522 w 1554480"/>
              <a:gd name="connsiteY98" fmla="*/ 365760 h 1512025"/>
              <a:gd name="connsiteX99" fmla="*/ 235131 w 1554480"/>
              <a:gd name="connsiteY99" fmla="*/ 342900 h 1512025"/>
              <a:gd name="connsiteX100" fmla="*/ 205740 w 1554480"/>
              <a:gd name="connsiteY100" fmla="*/ 329837 h 1512025"/>
              <a:gd name="connsiteX101" fmla="*/ 182880 w 1554480"/>
              <a:gd name="connsiteY101" fmla="*/ 313508 h 1512025"/>
              <a:gd name="connsiteX102" fmla="*/ 176348 w 1554480"/>
              <a:gd name="connsiteY102" fmla="*/ 303711 h 1512025"/>
              <a:gd name="connsiteX103" fmla="*/ 146957 w 1554480"/>
              <a:gd name="connsiteY103" fmla="*/ 257991 h 1512025"/>
              <a:gd name="connsiteX104" fmla="*/ 104502 w 1554480"/>
              <a:gd name="connsiteY104" fmla="*/ 257991 h 1512025"/>
              <a:gd name="connsiteX105" fmla="*/ 88174 w 1554480"/>
              <a:gd name="connsiteY105" fmla="*/ 287382 h 1512025"/>
              <a:gd name="connsiteX106" fmla="*/ 48985 w 1554480"/>
              <a:gd name="connsiteY106" fmla="*/ 336368 h 1512025"/>
              <a:gd name="connsiteX107" fmla="*/ 32657 w 1554480"/>
              <a:gd name="connsiteY107" fmla="*/ 372291 h 1512025"/>
              <a:gd name="connsiteX108" fmla="*/ 55517 w 1554480"/>
              <a:gd name="connsiteY108" fmla="*/ 382088 h 1512025"/>
              <a:gd name="connsiteX109" fmla="*/ 71845 w 1554480"/>
              <a:gd name="connsiteY109" fmla="*/ 450668 h 1512025"/>
              <a:gd name="connsiteX110" fmla="*/ 29391 w 1554480"/>
              <a:gd name="connsiteY110" fmla="*/ 512717 h 1512025"/>
              <a:gd name="connsiteX111" fmla="*/ 0 w 1554480"/>
              <a:gd name="connsiteY111" fmla="*/ 551905 h 1512025"/>
              <a:gd name="connsiteX112" fmla="*/ 9797 w 1554480"/>
              <a:gd name="connsiteY112" fmla="*/ 597625 h 1512025"/>
              <a:gd name="connsiteX113" fmla="*/ 52251 w 1554480"/>
              <a:gd name="connsiteY113" fmla="*/ 597625 h 1512025"/>
              <a:gd name="connsiteX114" fmla="*/ 81642 w 1554480"/>
              <a:gd name="connsiteY114" fmla="*/ 613954 h 1512025"/>
              <a:gd name="connsiteX115" fmla="*/ 68580 w 1554480"/>
              <a:gd name="connsiteY115" fmla="*/ 669471 h 1512025"/>
              <a:gd name="connsiteX116" fmla="*/ 55517 w 1554480"/>
              <a:gd name="connsiteY116" fmla="*/ 708660 h 1512025"/>
              <a:gd name="connsiteX117" fmla="*/ 91440 w 1554480"/>
              <a:gd name="connsiteY117" fmla="*/ 724988 h 1512025"/>
              <a:gd name="connsiteX118" fmla="*/ 101237 w 1554480"/>
              <a:gd name="connsiteY118" fmla="*/ 724988 h 1512025"/>
              <a:gd name="connsiteX119" fmla="*/ 101237 w 1554480"/>
              <a:gd name="connsiteY119" fmla="*/ 715191 h 1512025"/>
              <a:gd name="connsiteX120" fmla="*/ 124097 w 1554480"/>
              <a:gd name="connsiteY120" fmla="*/ 741317 h 1512025"/>
              <a:gd name="connsiteX121" fmla="*/ 140425 w 1554480"/>
              <a:gd name="connsiteY121" fmla="*/ 790302 h 1512025"/>
              <a:gd name="connsiteX122" fmla="*/ 179614 w 1554480"/>
              <a:gd name="connsiteY122" fmla="*/ 777240 h 1512025"/>
              <a:gd name="connsiteX123" fmla="*/ 261257 w 1554480"/>
              <a:gd name="connsiteY123" fmla="*/ 767442 h 1512025"/>
              <a:gd name="connsiteX124" fmla="*/ 274320 w 1554480"/>
              <a:gd name="connsiteY124" fmla="*/ 783771 h 1512025"/>
              <a:gd name="connsiteX125" fmla="*/ 372291 w 1554480"/>
              <a:gd name="connsiteY125" fmla="*/ 780505 h 1512025"/>
              <a:gd name="connsiteX126" fmla="*/ 450668 w 1554480"/>
              <a:gd name="connsiteY126" fmla="*/ 819694 h 1512025"/>
              <a:gd name="connsiteX127" fmla="*/ 450668 w 1554480"/>
              <a:gd name="connsiteY127" fmla="*/ 937260 h 1512025"/>
              <a:gd name="connsiteX128" fmla="*/ 437605 w 1554480"/>
              <a:gd name="connsiteY128" fmla="*/ 960120 h 1512025"/>
              <a:gd name="connsiteX129" fmla="*/ 342900 w 1554480"/>
              <a:gd name="connsiteY129" fmla="*/ 969917 h 1512025"/>
              <a:gd name="connsiteX130" fmla="*/ 297180 w 1554480"/>
              <a:gd name="connsiteY130" fmla="*/ 943791 h 1512025"/>
              <a:gd name="connsiteX131" fmla="*/ 254725 w 1554480"/>
              <a:gd name="connsiteY131" fmla="*/ 930728 h 1512025"/>
              <a:gd name="connsiteX132" fmla="*/ 228600 w 1554480"/>
              <a:gd name="connsiteY132" fmla="*/ 924197 h 1512025"/>
              <a:gd name="connsiteX133" fmla="*/ 215537 w 1554480"/>
              <a:gd name="connsiteY133" fmla="*/ 911134 h 1512025"/>
              <a:gd name="connsiteX134" fmla="*/ 179614 w 1554480"/>
              <a:gd name="connsiteY134" fmla="*/ 930728 h 1512025"/>
              <a:gd name="connsiteX135" fmla="*/ 453934 w 1554480"/>
              <a:gd name="connsiteY135" fmla="*/ 1240971 h 1512025"/>
              <a:gd name="connsiteX136" fmla="*/ 535577 w 1554480"/>
              <a:gd name="connsiteY136" fmla="*/ 1322614 h 1512025"/>
              <a:gd name="connsiteX137" fmla="*/ 564968 w 1554480"/>
              <a:gd name="connsiteY137" fmla="*/ 1355271 h 1512025"/>
              <a:gd name="connsiteX138" fmla="*/ 653142 w 1554480"/>
              <a:gd name="connsiteY138" fmla="*/ 1270362 h 1512025"/>
              <a:gd name="connsiteX139" fmla="*/ 852351 w 1554480"/>
              <a:gd name="connsiteY139" fmla="*/ 1133202 h 1512025"/>
              <a:gd name="connsiteX140" fmla="*/ 924197 w 1554480"/>
              <a:gd name="connsiteY140" fmla="*/ 1110342 h 1512025"/>
              <a:gd name="connsiteX141" fmla="*/ 969917 w 1554480"/>
              <a:gd name="connsiteY141" fmla="*/ 1071154 h 1512025"/>
              <a:gd name="connsiteX142" fmla="*/ 996042 w 1554480"/>
              <a:gd name="connsiteY142" fmla="*/ 1090748 h 1512025"/>
              <a:gd name="connsiteX143" fmla="*/ 1041762 w 1554480"/>
              <a:gd name="connsiteY143" fmla="*/ 1061357 h 1512025"/>
              <a:gd name="connsiteX144" fmla="*/ 1012371 w 1554480"/>
              <a:gd name="connsiteY144" fmla="*/ 1028700 h 1512025"/>
              <a:gd name="connsiteX145" fmla="*/ 996042 w 1554480"/>
              <a:gd name="connsiteY145" fmla="*/ 1009105 h 1512025"/>
              <a:gd name="connsiteX146" fmla="*/ 1028700 w 1554480"/>
              <a:gd name="connsiteY146" fmla="*/ 976448 h 1512025"/>
              <a:gd name="connsiteX147" fmla="*/ 1071154 w 1554480"/>
              <a:gd name="connsiteY147" fmla="*/ 933994 h 1512025"/>
              <a:gd name="connsiteX148" fmla="*/ 1090748 w 1554480"/>
              <a:gd name="connsiteY148" fmla="*/ 947057 h 1512025"/>
              <a:gd name="connsiteX149" fmla="*/ 1074420 w 1554480"/>
              <a:gd name="connsiteY149" fmla="*/ 979714 h 1512025"/>
              <a:gd name="connsiteX150" fmla="*/ 1054825 w 1554480"/>
              <a:gd name="connsiteY150" fmla="*/ 999308 h 1512025"/>
              <a:gd name="connsiteX151" fmla="*/ 1064622 w 1554480"/>
              <a:gd name="connsiteY151" fmla="*/ 1015637 h 1512025"/>
              <a:gd name="connsiteX152" fmla="*/ 1084217 w 1554480"/>
              <a:gd name="connsiteY152" fmla="*/ 1028700 h 1512025"/>
              <a:gd name="connsiteX153" fmla="*/ 1139734 w 1554480"/>
              <a:gd name="connsiteY153" fmla="*/ 996042 h 1512025"/>
              <a:gd name="connsiteX154" fmla="*/ 1143000 w 1554480"/>
              <a:gd name="connsiteY154" fmla="*/ 960120 h 1512025"/>
              <a:gd name="connsiteX155" fmla="*/ 1143000 w 1554480"/>
              <a:gd name="connsiteY155" fmla="*/ 960120 h 1512025"/>
              <a:gd name="connsiteX156" fmla="*/ 1156062 w 1554480"/>
              <a:gd name="connsiteY156" fmla="*/ 947057 h 1512025"/>
              <a:gd name="connsiteX157" fmla="*/ 1178922 w 1554480"/>
              <a:gd name="connsiteY157" fmla="*/ 956854 h 1512025"/>
              <a:gd name="connsiteX158" fmla="*/ 1221377 w 1554480"/>
              <a:gd name="connsiteY158" fmla="*/ 950322 h 1512025"/>
              <a:gd name="connsiteX159" fmla="*/ 1221377 w 1554480"/>
              <a:gd name="connsiteY159" fmla="*/ 911134 h 1512025"/>
              <a:gd name="connsiteX160" fmla="*/ 1227908 w 1554480"/>
              <a:gd name="connsiteY160" fmla="*/ 898071 h 1512025"/>
              <a:gd name="connsiteX161" fmla="*/ 1244237 w 1554480"/>
              <a:gd name="connsiteY161" fmla="*/ 878477 h 1512025"/>
              <a:gd name="connsiteX162" fmla="*/ 1273628 w 1554480"/>
              <a:gd name="connsiteY162" fmla="*/ 885008 h 1512025"/>
              <a:gd name="connsiteX163" fmla="*/ 1270362 w 1554480"/>
              <a:gd name="connsiteY163" fmla="*/ 937260 h 1512025"/>
              <a:gd name="connsiteX164" fmla="*/ 1205048 w 1554480"/>
              <a:gd name="connsiteY164" fmla="*/ 1015637 h 1512025"/>
              <a:gd name="connsiteX165" fmla="*/ 1198517 w 1554480"/>
              <a:gd name="connsiteY165" fmla="*/ 1045028 h 1512025"/>
              <a:gd name="connsiteX166" fmla="*/ 1146265 w 1554480"/>
              <a:gd name="connsiteY166" fmla="*/ 1126671 h 1512025"/>
              <a:gd name="connsiteX167" fmla="*/ 1136468 w 1554480"/>
              <a:gd name="connsiteY167" fmla="*/ 1178922 h 1512025"/>
              <a:gd name="connsiteX168" fmla="*/ 1133202 w 1554480"/>
              <a:gd name="connsiteY168" fmla="*/ 1237705 h 1512025"/>
              <a:gd name="connsiteX169" fmla="*/ 1146265 w 1554480"/>
              <a:gd name="connsiteY169" fmla="*/ 1276894 h 1512025"/>
              <a:gd name="connsiteX170" fmla="*/ 1322614 w 1554480"/>
              <a:gd name="connsiteY170" fmla="*/ 1482634 h 1512025"/>
              <a:gd name="connsiteX171" fmla="*/ 1397725 w 1554480"/>
              <a:gd name="connsiteY171" fmla="*/ 1512025 h 1512025"/>
              <a:gd name="connsiteX172" fmla="*/ 1420585 w 1554480"/>
              <a:gd name="connsiteY172" fmla="*/ 1498962 h 1512025"/>
              <a:gd name="connsiteX173" fmla="*/ 1472837 w 1554480"/>
              <a:gd name="connsiteY173" fmla="*/ 1436914 h 1512025"/>
              <a:gd name="connsiteX174" fmla="*/ 1485900 w 1554480"/>
              <a:gd name="connsiteY174" fmla="*/ 1414054 h 1512025"/>
              <a:gd name="connsiteX175" fmla="*/ 1534885 w 1554480"/>
              <a:gd name="connsiteY175" fmla="*/ 1417320 h 1512025"/>
              <a:gd name="connsiteX0" fmla="*/ 1534885 w 1554480"/>
              <a:gd name="connsiteY0" fmla="*/ 1417320 h 1512025"/>
              <a:gd name="connsiteX1" fmla="*/ 1534885 w 1554480"/>
              <a:gd name="connsiteY1" fmla="*/ 1417320 h 1512025"/>
              <a:gd name="connsiteX2" fmla="*/ 1554480 w 1554480"/>
              <a:gd name="connsiteY2" fmla="*/ 1352005 h 1512025"/>
              <a:gd name="connsiteX3" fmla="*/ 1551214 w 1554480"/>
              <a:gd name="connsiteY3" fmla="*/ 1244237 h 1512025"/>
              <a:gd name="connsiteX4" fmla="*/ 1518557 w 1554480"/>
              <a:gd name="connsiteY4" fmla="*/ 1221377 h 1512025"/>
              <a:gd name="connsiteX5" fmla="*/ 1515291 w 1554480"/>
              <a:gd name="connsiteY5" fmla="*/ 1211580 h 1512025"/>
              <a:gd name="connsiteX6" fmla="*/ 1498962 w 1554480"/>
              <a:gd name="connsiteY6" fmla="*/ 1195251 h 1512025"/>
              <a:gd name="connsiteX7" fmla="*/ 1436914 w 1554480"/>
              <a:gd name="connsiteY7" fmla="*/ 1103811 h 1512025"/>
              <a:gd name="connsiteX8" fmla="*/ 1391194 w 1554480"/>
              <a:gd name="connsiteY8" fmla="*/ 1041762 h 1512025"/>
              <a:gd name="connsiteX9" fmla="*/ 1387928 w 1554480"/>
              <a:gd name="connsiteY9" fmla="*/ 982980 h 1512025"/>
              <a:gd name="connsiteX10" fmla="*/ 1433648 w 1554480"/>
              <a:gd name="connsiteY10" fmla="*/ 927462 h 1512025"/>
              <a:gd name="connsiteX11" fmla="*/ 1453242 w 1554480"/>
              <a:gd name="connsiteY11" fmla="*/ 878477 h 1512025"/>
              <a:gd name="connsiteX12" fmla="*/ 1449977 w 1554480"/>
              <a:gd name="connsiteY12" fmla="*/ 813162 h 1512025"/>
              <a:gd name="connsiteX13" fmla="*/ 1427117 w 1554480"/>
              <a:gd name="connsiteY13" fmla="*/ 777240 h 1512025"/>
              <a:gd name="connsiteX14" fmla="*/ 1355271 w 1554480"/>
              <a:gd name="connsiteY14" fmla="*/ 702128 h 1512025"/>
              <a:gd name="connsiteX15" fmla="*/ 1289957 w 1554480"/>
              <a:gd name="connsiteY15" fmla="*/ 695597 h 1512025"/>
              <a:gd name="connsiteX16" fmla="*/ 1221377 w 1554480"/>
              <a:gd name="connsiteY16" fmla="*/ 587828 h 1512025"/>
              <a:gd name="connsiteX17" fmla="*/ 1182188 w 1554480"/>
              <a:gd name="connsiteY17" fmla="*/ 506185 h 1512025"/>
              <a:gd name="connsiteX18" fmla="*/ 1149531 w 1554480"/>
              <a:gd name="connsiteY18" fmla="*/ 509451 h 1512025"/>
              <a:gd name="connsiteX19" fmla="*/ 1129937 w 1554480"/>
              <a:gd name="connsiteY19" fmla="*/ 535577 h 1512025"/>
              <a:gd name="connsiteX20" fmla="*/ 1080951 w 1554480"/>
              <a:gd name="connsiteY20" fmla="*/ 649877 h 1512025"/>
              <a:gd name="connsiteX21" fmla="*/ 1058091 w 1554480"/>
              <a:gd name="connsiteY21" fmla="*/ 666205 h 1512025"/>
              <a:gd name="connsiteX22" fmla="*/ 1051560 w 1554480"/>
              <a:gd name="connsiteY22" fmla="*/ 633548 h 1512025"/>
              <a:gd name="connsiteX23" fmla="*/ 1051560 w 1554480"/>
              <a:gd name="connsiteY23" fmla="*/ 613954 h 1512025"/>
              <a:gd name="connsiteX24" fmla="*/ 1074420 w 1554480"/>
              <a:gd name="connsiteY24" fmla="*/ 578031 h 1512025"/>
              <a:gd name="connsiteX25" fmla="*/ 1113608 w 1554480"/>
              <a:gd name="connsiteY25" fmla="*/ 512717 h 1512025"/>
              <a:gd name="connsiteX26" fmla="*/ 1149531 w 1554480"/>
              <a:gd name="connsiteY26" fmla="*/ 463731 h 1512025"/>
              <a:gd name="connsiteX27" fmla="*/ 1185454 w 1554480"/>
              <a:gd name="connsiteY27" fmla="*/ 476794 h 1512025"/>
              <a:gd name="connsiteX28" fmla="*/ 1247502 w 1554480"/>
              <a:gd name="connsiteY28" fmla="*/ 529045 h 1512025"/>
              <a:gd name="connsiteX29" fmla="*/ 1283425 w 1554480"/>
              <a:gd name="connsiteY29" fmla="*/ 551905 h 1512025"/>
              <a:gd name="connsiteX30" fmla="*/ 1387928 w 1554480"/>
              <a:gd name="connsiteY30" fmla="*/ 460465 h 1512025"/>
              <a:gd name="connsiteX31" fmla="*/ 1400991 w 1554480"/>
              <a:gd name="connsiteY31" fmla="*/ 418011 h 1512025"/>
              <a:gd name="connsiteX32" fmla="*/ 1378131 w 1554480"/>
              <a:gd name="connsiteY32" fmla="*/ 401682 h 1512025"/>
              <a:gd name="connsiteX33" fmla="*/ 1283425 w 1554480"/>
              <a:gd name="connsiteY33" fmla="*/ 391885 h 1512025"/>
              <a:gd name="connsiteX34" fmla="*/ 1231174 w 1554480"/>
              <a:gd name="connsiteY34" fmla="*/ 352697 h 1512025"/>
              <a:gd name="connsiteX35" fmla="*/ 1211580 w 1554480"/>
              <a:gd name="connsiteY35" fmla="*/ 339634 h 1512025"/>
              <a:gd name="connsiteX36" fmla="*/ 1280160 w 1554480"/>
              <a:gd name="connsiteY36" fmla="*/ 287382 h 1512025"/>
              <a:gd name="connsiteX37" fmla="*/ 1322614 w 1554480"/>
              <a:gd name="connsiteY37" fmla="*/ 254725 h 1512025"/>
              <a:gd name="connsiteX38" fmla="*/ 1338942 w 1554480"/>
              <a:gd name="connsiteY38" fmla="*/ 238397 h 1512025"/>
              <a:gd name="connsiteX39" fmla="*/ 1319348 w 1554480"/>
              <a:gd name="connsiteY39" fmla="*/ 195942 h 1512025"/>
              <a:gd name="connsiteX40" fmla="*/ 1244237 w 1554480"/>
              <a:gd name="connsiteY40" fmla="*/ 231865 h 1512025"/>
              <a:gd name="connsiteX41" fmla="*/ 1211580 w 1554480"/>
              <a:gd name="connsiteY41" fmla="*/ 228600 h 1512025"/>
              <a:gd name="connsiteX42" fmla="*/ 1201782 w 1554480"/>
              <a:gd name="connsiteY42" fmla="*/ 199208 h 1512025"/>
              <a:gd name="connsiteX43" fmla="*/ 1162594 w 1554480"/>
              <a:gd name="connsiteY43" fmla="*/ 192677 h 1512025"/>
              <a:gd name="connsiteX44" fmla="*/ 1129937 w 1554480"/>
              <a:gd name="connsiteY44" fmla="*/ 176348 h 1512025"/>
              <a:gd name="connsiteX45" fmla="*/ 1113608 w 1554480"/>
              <a:gd name="connsiteY45" fmla="*/ 153488 h 1512025"/>
              <a:gd name="connsiteX46" fmla="*/ 1087482 w 1554480"/>
              <a:gd name="connsiteY46" fmla="*/ 156754 h 1512025"/>
              <a:gd name="connsiteX47" fmla="*/ 1084217 w 1554480"/>
              <a:gd name="connsiteY47" fmla="*/ 179614 h 1512025"/>
              <a:gd name="connsiteX48" fmla="*/ 1058091 w 1554480"/>
              <a:gd name="connsiteY48" fmla="*/ 179614 h 1512025"/>
              <a:gd name="connsiteX49" fmla="*/ 1025434 w 1554480"/>
              <a:gd name="connsiteY49" fmla="*/ 156754 h 1512025"/>
              <a:gd name="connsiteX50" fmla="*/ 1028700 w 1554480"/>
              <a:gd name="connsiteY50" fmla="*/ 94705 h 1512025"/>
              <a:gd name="connsiteX51" fmla="*/ 999308 w 1554480"/>
              <a:gd name="connsiteY51" fmla="*/ 114300 h 1512025"/>
              <a:gd name="connsiteX52" fmla="*/ 976448 w 1554480"/>
              <a:gd name="connsiteY52" fmla="*/ 114300 h 1512025"/>
              <a:gd name="connsiteX53" fmla="*/ 940525 w 1554480"/>
              <a:gd name="connsiteY53" fmla="*/ 91440 h 1512025"/>
              <a:gd name="connsiteX54" fmla="*/ 914400 w 1554480"/>
              <a:gd name="connsiteY54" fmla="*/ 114300 h 1512025"/>
              <a:gd name="connsiteX55" fmla="*/ 907868 w 1554480"/>
              <a:gd name="connsiteY55" fmla="*/ 146957 h 1512025"/>
              <a:gd name="connsiteX56" fmla="*/ 875211 w 1554480"/>
              <a:gd name="connsiteY56" fmla="*/ 173082 h 1512025"/>
              <a:gd name="connsiteX57" fmla="*/ 849085 w 1554480"/>
              <a:gd name="connsiteY57" fmla="*/ 156754 h 1512025"/>
              <a:gd name="connsiteX58" fmla="*/ 787037 w 1554480"/>
              <a:gd name="connsiteY58" fmla="*/ 173082 h 1512025"/>
              <a:gd name="connsiteX59" fmla="*/ 744582 w 1554480"/>
              <a:gd name="connsiteY59" fmla="*/ 163285 h 1512025"/>
              <a:gd name="connsiteX60" fmla="*/ 689065 w 1554480"/>
              <a:gd name="connsiteY60" fmla="*/ 104502 h 1512025"/>
              <a:gd name="connsiteX61" fmla="*/ 682534 w 1554480"/>
              <a:gd name="connsiteY61" fmla="*/ 111034 h 1512025"/>
              <a:gd name="connsiteX62" fmla="*/ 682534 w 1554480"/>
              <a:gd name="connsiteY62" fmla="*/ 133894 h 1512025"/>
              <a:gd name="connsiteX63" fmla="*/ 643345 w 1554480"/>
              <a:gd name="connsiteY63" fmla="*/ 173082 h 1512025"/>
              <a:gd name="connsiteX64" fmla="*/ 633548 w 1554480"/>
              <a:gd name="connsiteY64" fmla="*/ 215537 h 1512025"/>
              <a:gd name="connsiteX65" fmla="*/ 613954 w 1554480"/>
              <a:gd name="connsiteY65" fmla="*/ 251460 h 1512025"/>
              <a:gd name="connsiteX66" fmla="*/ 587828 w 1554480"/>
              <a:gd name="connsiteY66" fmla="*/ 264522 h 1512025"/>
              <a:gd name="connsiteX67" fmla="*/ 581297 w 1554480"/>
              <a:gd name="connsiteY67" fmla="*/ 257991 h 1512025"/>
              <a:gd name="connsiteX68" fmla="*/ 587828 w 1554480"/>
              <a:gd name="connsiteY68" fmla="*/ 222068 h 1512025"/>
              <a:gd name="connsiteX69" fmla="*/ 587828 w 1554480"/>
              <a:gd name="connsiteY69" fmla="*/ 169817 h 1512025"/>
              <a:gd name="connsiteX70" fmla="*/ 597625 w 1554480"/>
              <a:gd name="connsiteY70" fmla="*/ 114300 h 1512025"/>
              <a:gd name="connsiteX71" fmla="*/ 551905 w 1554480"/>
              <a:gd name="connsiteY71" fmla="*/ 117565 h 1512025"/>
              <a:gd name="connsiteX72" fmla="*/ 512717 w 1554480"/>
              <a:gd name="connsiteY72" fmla="*/ 120831 h 1512025"/>
              <a:gd name="connsiteX73" fmla="*/ 512717 w 1554480"/>
              <a:gd name="connsiteY73" fmla="*/ 120831 h 1512025"/>
              <a:gd name="connsiteX74" fmla="*/ 529045 w 1554480"/>
              <a:gd name="connsiteY74" fmla="*/ 163285 h 1512025"/>
              <a:gd name="connsiteX75" fmla="*/ 509451 w 1554480"/>
              <a:gd name="connsiteY75" fmla="*/ 176348 h 1512025"/>
              <a:gd name="connsiteX76" fmla="*/ 515982 w 1554480"/>
              <a:gd name="connsiteY76" fmla="*/ 218802 h 1512025"/>
              <a:gd name="connsiteX77" fmla="*/ 551905 w 1554480"/>
              <a:gd name="connsiteY77" fmla="*/ 280851 h 1512025"/>
              <a:gd name="connsiteX78" fmla="*/ 555171 w 1554480"/>
              <a:gd name="connsiteY78" fmla="*/ 297180 h 1512025"/>
              <a:gd name="connsiteX79" fmla="*/ 512717 w 1554480"/>
              <a:gd name="connsiteY79" fmla="*/ 316774 h 1512025"/>
              <a:gd name="connsiteX80" fmla="*/ 476794 w 1554480"/>
              <a:gd name="connsiteY80" fmla="*/ 293914 h 1512025"/>
              <a:gd name="connsiteX81" fmla="*/ 466997 w 1554480"/>
              <a:gd name="connsiteY81" fmla="*/ 264522 h 1512025"/>
              <a:gd name="connsiteX82" fmla="*/ 444137 w 1554480"/>
              <a:gd name="connsiteY82" fmla="*/ 231865 h 1512025"/>
              <a:gd name="connsiteX83" fmla="*/ 440871 w 1554480"/>
              <a:gd name="connsiteY83" fmla="*/ 189411 h 1512025"/>
              <a:gd name="connsiteX84" fmla="*/ 440871 w 1554480"/>
              <a:gd name="connsiteY84" fmla="*/ 137160 h 1512025"/>
              <a:gd name="connsiteX85" fmla="*/ 460465 w 1554480"/>
              <a:gd name="connsiteY85" fmla="*/ 111034 h 1512025"/>
              <a:gd name="connsiteX86" fmla="*/ 463731 w 1554480"/>
              <a:gd name="connsiteY86" fmla="*/ 88174 h 1512025"/>
              <a:gd name="connsiteX87" fmla="*/ 408214 w 1554480"/>
              <a:gd name="connsiteY87" fmla="*/ 62048 h 1512025"/>
              <a:gd name="connsiteX88" fmla="*/ 378822 w 1554480"/>
              <a:gd name="connsiteY88" fmla="*/ 29391 h 1512025"/>
              <a:gd name="connsiteX89" fmla="*/ 339634 w 1554480"/>
              <a:gd name="connsiteY89" fmla="*/ 0 h 1512025"/>
              <a:gd name="connsiteX90" fmla="*/ 333102 w 1554480"/>
              <a:gd name="connsiteY90" fmla="*/ 55517 h 1512025"/>
              <a:gd name="connsiteX91" fmla="*/ 349431 w 1554480"/>
              <a:gd name="connsiteY91" fmla="*/ 91440 h 1512025"/>
              <a:gd name="connsiteX92" fmla="*/ 355962 w 1554480"/>
              <a:gd name="connsiteY92" fmla="*/ 166551 h 1512025"/>
              <a:gd name="connsiteX93" fmla="*/ 349431 w 1554480"/>
              <a:gd name="connsiteY93" fmla="*/ 209005 h 1512025"/>
              <a:gd name="connsiteX94" fmla="*/ 326571 w 1554480"/>
              <a:gd name="connsiteY94" fmla="*/ 254725 h 1512025"/>
              <a:gd name="connsiteX95" fmla="*/ 346165 w 1554480"/>
              <a:gd name="connsiteY95" fmla="*/ 323305 h 1512025"/>
              <a:gd name="connsiteX96" fmla="*/ 362494 w 1554480"/>
              <a:gd name="connsiteY96" fmla="*/ 362494 h 1512025"/>
              <a:gd name="connsiteX97" fmla="*/ 323305 w 1554480"/>
              <a:gd name="connsiteY97" fmla="*/ 365760 h 1512025"/>
              <a:gd name="connsiteX98" fmla="*/ 264522 w 1554480"/>
              <a:gd name="connsiteY98" fmla="*/ 365760 h 1512025"/>
              <a:gd name="connsiteX99" fmla="*/ 235131 w 1554480"/>
              <a:gd name="connsiteY99" fmla="*/ 342900 h 1512025"/>
              <a:gd name="connsiteX100" fmla="*/ 205740 w 1554480"/>
              <a:gd name="connsiteY100" fmla="*/ 329837 h 1512025"/>
              <a:gd name="connsiteX101" fmla="*/ 182880 w 1554480"/>
              <a:gd name="connsiteY101" fmla="*/ 313508 h 1512025"/>
              <a:gd name="connsiteX102" fmla="*/ 176348 w 1554480"/>
              <a:gd name="connsiteY102" fmla="*/ 303711 h 1512025"/>
              <a:gd name="connsiteX103" fmla="*/ 146957 w 1554480"/>
              <a:gd name="connsiteY103" fmla="*/ 257991 h 1512025"/>
              <a:gd name="connsiteX104" fmla="*/ 104502 w 1554480"/>
              <a:gd name="connsiteY104" fmla="*/ 257991 h 1512025"/>
              <a:gd name="connsiteX105" fmla="*/ 88174 w 1554480"/>
              <a:gd name="connsiteY105" fmla="*/ 287382 h 1512025"/>
              <a:gd name="connsiteX106" fmla="*/ 48985 w 1554480"/>
              <a:gd name="connsiteY106" fmla="*/ 336368 h 1512025"/>
              <a:gd name="connsiteX107" fmla="*/ 32657 w 1554480"/>
              <a:gd name="connsiteY107" fmla="*/ 372291 h 1512025"/>
              <a:gd name="connsiteX108" fmla="*/ 55517 w 1554480"/>
              <a:gd name="connsiteY108" fmla="*/ 382088 h 1512025"/>
              <a:gd name="connsiteX109" fmla="*/ 71845 w 1554480"/>
              <a:gd name="connsiteY109" fmla="*/ 450668 h 1512025"/>
              <a:gd name="connsiteX110" fmla="*/ 29391 w 1554480"/>
              <a:gd name="connsiteY110" fmla="*/ 512717 h 1512025"/>
              <a:gd name="connsiteX111" fmla="*/ 0 w 1554480"/>
              <a:gd name="connsiteY111" fmla="*/ 551905 h 1512025"/>
              <a:gd name="connsiteX112" fmla="*/ 9797 w 1554480"/>
              <a:gd name="connsiteY112" fmla="*/ 597625 h 1512025"/>
              <a:gd name="connsiteX113" fmla="*/ 52251 w 1554480"/>
              <a:gd name="connsiteY113" fmla="*/ 597625 h 1512025"/>
              <a:gd name="connsiteX114" fmla="*/ 81642 w 1554480"/>
              <a:gd name="connsiteY114" fmla="*/ 613954 h 1512025"/>
              <a:gd name="connsiteX115" fmla="*/ 68580 w 1554480"/>
              <a:gd name="connsiteY115" fmla="*/ 669471 h 1512025"/>
              <a:gd name="connsiteX116" fmla="*/ 55517 w 1554480"/>
              <a:gd name="connsiteY116" fmla="*/ 708660 h 1512025"/>
              <a:gd name="connsiteX117" fmla="*/ 91440 w 1554480"/>
              <a:gd name="connsiteY117" fmla="*/ 724988 h 1512025"/>
              <a:gd name="connsiteX118" fmla="*/ 101237 w 1554480"/>
              <a:gd name="connsiteY118" fmla="*/ 724988 h 1512025"/>
              <a:gd name="connsiteX119" fmla="*/ 101237 w 1554480"/>
              <a:gd name="connsiteY119" fmla="*/ 715191 h 1512025"/>
              <a:gd name="connsiteX120" fmla="*/ 124097 w 1554480"/>
              <a:gd name="connsiteY120" fmla="*/ 741317 h 1512025"/>
              <a:gd name="connsiteX121" fmla="*/ 140425 w 1554480"/>
              <a:gd name="connsiteY121" fmla="*/ 790302 h 1512025"/>
              <a:gd name="connsiteX122" fmla="*/ 179614 w 1554480"/>
              <a:gd name="connsiteY122" fmla="*/ 777240 h 1512025"/>
              <a:gd name="connsiteX123" fmla="*/ 261257 w 1554480"/>
              <a:gd name="connsiteY123" fmla="*/ 767442 h 1512025"/>
              <a:gd name="connsiteX124" fmla="*/ 274320 w 1554480"/>
              <a:gd name="connsiteY124" fmla="*/ 783771 h 1512025"/>
              <a:gd name="connsiteX125" fmla="*/ 372291 w 1554480"/>
              <a:gd name="connsiteY125" fmla="*/ 780505 h 1512025"/>
              <a:gd name="connsiteX126" fmla="*/ 450668 w 1554480"/>
              <a:gd name="connsiteY126" fmla="*/ 819694 h 1512025"/>
              <a:gd name="connsiteX127" fmla="*/ 450668 w 1554480"/>
              <a:gd name="connsiteY127" fmla="*/ 937260 h 1512025"/>
              <a:gd name="connsiteX128" fmla="*/ 437605 w 1554480"/>
              <a:gd name="connsiteY128" fmla="*/ 960120 h 1512025"/>
              <a:gd name="connsiteX129" fmla="*/ 342900 w 1554480"/>
              <a:gd name="connsiteY129" fmla="*/ 969917 h 1512025"/>
              <a:gd name="connsiteX130" fmla="*/ 297180 w 1554480"/>
              <a:gd name="connsiteY130" fmla="*/ 943791 h 1512025"/>
              <a:gd name="connsiteX131" fmla="*/ 254725 w 1554480"/>
              <a:gd name="connsiteY131" fmla="*/ 930728 h 1512025"/>
              <a:gd name="connsiteX132" fmla="*/ 228600 w 1554480"/>
              <a:gd name="connsiteY132" fmla="*/ 924197 h 1512025"/>
              <a:gd name="connsiteX133" fmla="*/ 215537 w 1554480"/>
              <a:gd name="connsiteY133" fmla="*/ 911134 h 1512025"/>
              <a:gd name="connsiteX134" fmla="*/ 179614 w 1554480"/>
              <a:gd name="connsiteY134" fmla="*/ 930728 h 1512025"/>
              <a:gd name="connsiteX135" fmla="*/ 453934 w 1554480"/>
              <a:gd name="connsiteY135" fmla="*/ 1240971 h 1512025"/>
              <a:gd name="connsiteX136" fmla="*/ 535577 w 1554480"/>
              <a:gd name="connsiteY136" fmla="*/ 1322614 h 1512025"/>
              <a:gd name="connsiteX137" fmla="*/ 564968 w 1554480"/>
              <a:gd name="connsiteY137" fmla="*/ 1355271 h 1512025"/>
              <a:gd name="connsiteX138" fmla="*/ 653142 w 1554480"/>
              <a:gd name="connsiteY138" fmla="*/ 1270362 h 1512025"/>
              <a:gd name="connsiteX139" fmla="*/ 852351 w 1554480"/>
              <a:gd name="connsiteY139" fmla="*/ 1133202 h 1512025"/>
              <a:gd name="connsiteX140" fmla="*/ 924197 w 1554480"/>
              <a:gd name="connsiteY140" fmla="*/ 1110342 h 1512025"/>
              <a:gd name="connsiteX141" fmla="*/ 969917 w 1554480"/>
              <a:gd name="connsiteY141" fmla="*/ 1071154 h 1512025"/>
              <a:gd name="connsiteX142" fmla="*/ 996042 w 1554480"/>
              <a:gd name="connsiteY142" fmla="*/ 1090748 h 1512025"/>
              <a:gd name="connsiteX143" fmla="*/ 1041762 w 1554480"/>
              <a:gd name="connsiteY143" fmla="*/ 1061357 h 1512025"/>
              <a:gd name="connsiteX144" fmla="*/ 1012371 w 1554480"/>
              <a:gd name="connsiteY144" fmla="*/ 1028700 h 1512025"/>
              <a:gd name="connsiteX145" fmla="*/ 996042 w 1554480"/>
              <a:gd name="connsiteY145" fmla="*/ 1009105 h 1512025"/>
              <a:gd name="connsiteX146" fmla="*/ 1028700 w 1554480"/>
              <a:gd name="connsiteY146" fmla="*/ 976448 h 1512025"/>
              <a:gd name="connsiteX147" fmla="*/ 1071154 w 1554480"/>
              <a:gd name="connsiteY147" fmla="*/ 933994 h 1512025"/>
              <a:gd name="connsiteX148" fmla="*/ 1090748 w 1554480"/>
              <a:gd name="connsiteY148" fmla="*/ 947057 h 1512025"/>
              <a:gd name="connsiteX149" fmla="*/ 1074420 w 1554480"/>
              <a:gd name="connsiteY149" fmla="*/ 979714 h 1512025"/>
              <a:gd name="connsiteX150" fmla="*/ 1054825 w 1554480"/>
              <a:gd name="connsiteY150" fmla="*/ 999308 h 1512025"/>
              <a:gd name="connsiteX151" fmla="*/ 1064622 w 1554480"/>
              <a:gd name="connsiteY151" fmla="*/ 1015637 h 1512025"/>
              <a:gd name="connsiteX152" fmla="*/ 1084217 w 1554480"/>
              <a:gd name="connsiteY152" fmla="*/ 1028700 h 1512025"/>
              <a:gd name="connsiteX153" fmla="*/ 1139734 w 1554480"/>
              <a:gd name="connsiteY153" fmla="*/ 996042 h 1512025"/>
              <a:gd name="connsiteX154" fmla="*/ 1143000 w 1554480"/>
              <a:gd name="connsiteY154" fmla="*/ 960120 h 1512025"/>
              <a:gd name="connsiteX155" fmla="*/ 1143000 w 1554480"/>
              <a:gd name="connsiteY155" fmla="*/ 960120 h 1512025"/>
              <a:gd name="connsiteX156" fmla="*/ 1156062 w 1554480"/>
              <a:gd name="connsiteY156" fmla="*/ 947057 h 1512025"/>
              <a:gd name="connsiteX157" fmla="*/ 1178922 w 1554480"/>
              <a:gd name="connsiteY157" fmla="*/ 956854 h 1512025"/>
              <a:gd name="connsiteX158" fmla="*/ 1221377 w 1554480"/>
              <a:gd name="connsiteY158" fmla="*/ 950322 h 1512025"/>
              <a:gd name="connsiteX159" fmla="*/ 1221377 w 1554480"/>
              <a:gd name="connsiteY159" fmla="*/ 911134 h 1512025"/>
              <a:gd name="connsiteX160" fmla="*/ 1227908 w 1554480"/>
              <a:gd name="connsiteY160" fmla="*/ 898071 h 1512025"/>
              <a:gd name="connsiteX161" fmla="*/ 1244237 w 1554480"/>
              <a:gd name="connsiteY161" fmla="*/ 878477 h 1512025"/>
              <a:gd name="connsiteX162" fmla="*/ 1273628 w 1554480"/>
              <a:gd name="connsiteY162" fmla="*/ 885008 h 1512025"/>
              <a:gd name="connsiteX163" fmla="*/ 1270362 w 1554480"/>
              <a:gd name="connsiteY163" fmla="*/ 937260 h 1512025"/>
              <a:gd name="connsiteX164" fmla="*/ 1205048 w 1554480"/>
              <a:gd name="connsiteY164" fmla="*/ 1015637 h 1512025"/>
              <a:gd name="connsiteX165" fmla="*/ 1198517 w 1554480"/>
              <a:gd name="connsiteY165" fmla="*/ 1045028 h 1512025"/>
              <a:gd name="connsiteX166" fmla="*/ 1146265 w 1554480"/>
              <a:gd name="connsiteY166" fmla="*/ 1126671 h 1512025"/>
              <a:gd name="connsiteX167" fmla="*/ 1136468 w 1554480"/>
              <a:gd name="connsiteY167" fmla="*/ 1178922 h 1512025"/>
              <a:gd name="connsiteX168" fmla="*/ 1133202 w 1554480"/>
              <a:gd name="connsiteY168" fmla="*/ 1237705 h 1512025"/>
              <a:gd name="connsiteX169" fmla="*/ 1146265 w 1554480"/>
              <a:gd name="connsiteY169" fmla="*/ 1276894 h 1512025"/>
              <a:gd name="connsiteX170" fmla="*/ 1322614 w 1554480"/>
              <a:gd name="connsiteY170" fmla="*/ 1482634 h 1512025"/>
              <a:gd name="connsiteX171" fmla="*/ 1397725 w 1554480"/>
              <a:gd name="connsiteY171" fmla="*/ 1512025 h 1512025"/>
              <a:gd name="connsiteX172" fmla="*/ 1420585 w 1554480"/>
              <a:gd name="connsiteY172" fmla="*/ 1498962 h 1512025"/>
              <a:gd name="connsiteX173" fmla="*/ 1472837 w 1554480"/>
              <a:gd name="connsiteY173" fmla="*/ 1436914 h 1512025"/>
              <a:gd name="connsiteX174" fmla="*/ 1485900 w 1554480"/>
              <a:gd name="connsiteY174" fmla="*/ 1414054 h 1512025"/>
              <a:gd name="connsiteX175" fmla="*/ 1534885 w 1554480"/>
              <a:gd name="connsiteY175" fmla="*/ 1417320 h 1512025"/>
              <a:gd name="connsiteX0" fmla="*/ 1534885 w 1554480"/>
              <a:gd name="connsiteY0" fmla="*/ 1417320 h 1512025"/>
              <a:gd name="connsiteX1" fmla="*/ 1534885 w 1554480"/>
              <a:gd name="connsiteY1" fmla="*/ 1417320 h 1512025"/>
              <a:gd name="connsiteX2" fmla="*/ 1554480 w 1554480"/>
              <a:gd name="connsiteY2" fmla="*/ 1352005 h 1512025"/>
              <a:gd name="connsiteX3" fmla="*/ 1551214 w 1554480"/>
              <a:gd name="connsiteY3" fmla="*/ 1244237 h 1512025"/>
              <a:gd name="connsiteX4" fmla="*/ 1518557 w 1554480"/>
              <a:gd name="connsiteY4" fmla="*/ 1221377 h 1512025"/>
              <a:gd name="connsiteX5" fmla="*/ 1515291 w 1554480"/>
              <a:gd name="connsiteY5" fmla="*/ 1211580 h 1512025"/>
              <a:gd name="connsiteX6" fmla="*/ 1498962 w 1554480"/>
              <a:gd name="connsiteY6" fmla="*/ 1195251 h 1512025"/>
              <a:gd name="connsiteX7" fmla="*/ 1436914 w 1554480"/>
              <a:gd name="connsiteY7" fmla="*/ 1103811 h 1512025"/>
              <a:gd name="connsiteX8" fmla="*/ 1391194 w 1554480"/>
              <a:gd name="connsiteY8" fmla="*/ 1041762 h 1512025"/>
              <a:gd name="connsiteX9" fmla="*/ 1387928 w 1554480"/>
              <a:gd name="connsiteY9" fmla="*/ 982980 h 1512025"/>
              <a:gd name="connsiteX10" fmla="*/ 1433648 w 1554480"/>
              <a:gd name="connsiteY10" fmla="*/ 927462 h 1512025"/>
              <a:gd name="connsiteX11" fmla="*/ 1453242 w 1554480"/>
              <a:gd name="connsiteY11" fmla="*/ 878477 h 1512025"/>
              <a:gd name="connsiteX12" fmla="*/ 1449977 w 1554480"/>
              <a:gd name="connsiteY12" fmla="*/ 813162 h 1512025"/>
              <a:gd name="connsiteX13" fmla="*/ 1427117 w 1554480"/>
              <a:gd name="connsiteY13" fmla="*/ 777240 h 1512025"/>
              <a:gd name="connsiteX14" fmla="*/ 1355271 w 1554480"/>
              <a:gd name="connsiteY14" fmla="*/ 702128 h 1512025"/>
              <a:gd name="connsiteX15" fmla="*/ 1289957 w 1554480"/>
              <a:gd name="connsiteY15" fmla="*/ 695597 h 1512025"/>
              <a:gd name="connsiteX16" fmla="*/ 1221377 w 1554480"/>
              <a:gd name="connsiteY16" fmla="*/ 587828 h 1512025"/>
              <a:gd name="connsiteX17" fmla="*/ 1182188 w 1554480"/>
              <a:gd name="connsiteY17" fmla="*/ 506185 h 1512025"/>
              <a:gd name="connsiteX18" fmla="*/ 1149531 w 1554480"/>
              <a:gd name="connsiteY18" fmla="*/ 509451 h 1512025"/>
              <a:gd name="connsiteX19" fmla="*/ 1129937 w 1554480"/>
              <a:gd name="connsiteY19" fmla="*/ 535577 h 1512025"/>
              <a:gd name="connsiteX20" fmla="*/ 1080951 w 1554480"/>
              <a:gd name="connsiteY20" fmla="*/ 649877 h 1512025"/>
              <a:gd name="connsiteX21" fmla="*/ 1058091 w 1554480"/>
              <a:gd name="connsiteY21" fmla="*/ 666205 h 1512025"/>
              <a:gd name="connsiteX22" fmla="*/ 1051560 w 1554480"/>
              <a:gd name="connsiteY22" fmla="*/ 633548 h 1512025"/>
              <a:gd name="connsiteX23" fmla="*/ 1051560 w 1554480"/>
              <a:gd name="connsiteY23" fmla="*/ 613954 h 1512025"/>
              <a:gd name="connsiteX24" fmla="*/ 1074420 w 1554480"/>
              <a:gd name="connsiteY24" fmla="*/ 578031 h 1512025"/>
              <a:gd name="connsiteX25" fmla="*/ 1113608 w 1554480"/>
              <a:gd name="connsiteY25" fmla="*/ 512717 h 1512025"/>
              <a:gd name="connsiteX26" fmla="*/ 1149531 w 1554480"/>
              <a:gd name="connsiteY26" fmla="*/ 463731 h 1512025"/>
              <a:gd name="connsiteX27" fmla="*/ 1185454 w 1554480"/>
              <a:gd name="connsiteY27" fmla="*/ 476794 h 1512025"/>
              <a:gd name="connsiteX28" fmla="*/ 1247502 w 1554480"/>
              <a:gd name="connsiteY28" fmla="*/ 529045 h 1512025"/>
              <a:gd name="connsiteX29" fmla="*/ 1283425 w 1554480"/>
              <a:gd name="connsiteY29" fmla="*/ 551905 h 1512025"/>
              <a:gd name="connsiteX30" fmla="*/ 1387928 w 1554480"/>
              <a:gd name="connsiteY30" fmla="*/ 460465 h 1512025"/>
              <a:gd name="connsiteX31" fmla="*/ 1400991 w 1554480"/>
              <a:gd name="connsiteY31" fmla="*/ 418011 h 1512025"/>
              <a:gd name="connsiteX32" fmla="*/ 1378131 w 1554480"/>
              <a:gd name="connsiteY32" fmla="*/ 401682 h 1512025"/>
              <a:gd name="connsiteX33" fmla="*/ 1283425 w 1554480"/>
              <a:gd name="connsiteY33" fmla="*/ 391885 h 1512025"/>
              <a:gd name="connsiteX34" fmla="*/ 1231174 w 1554480"/>
              <a:gd name="connsiteY34" fmla="*/ 352697 h 1512025"/>
              <a:gd name="connsiteX35" fmla="*/ 1211580 w 1554480"/>
              <a:gd name="connsiteY35" fmla="*/ 339634 h 1512025"/>
              <a:gd name="connsiteX36" fmla="*/ 1280160 w 1554480"/>
              <a:gd name="connsiteY36" fmla="*/ 287382 h 1512025"/>
              <a:gd name="connsiteX37" fmla="*/ 1322614 w 1554480"/>
              <a:gd name="connsiteY37" fmla="*/ 254725 h 1512025"/>
              <a:gd name="connsiteX38" fmla="*/ 1338942 w 1554480"/>
              <a:gd name="connsiteY38" fmla="*/ 238397 h 1512025"/>
              <a:gd name="connsiteX39" fmla="*/ 1319348 w 1554480"/>
              <a:gd name="connsiteY39" fmla="*/ 195942 h 1512025"/>
              <a:gd name="connsiteX40" fmla="*/ 1244237 w 1554480"/>
              <a:gd name="connsiteY40" fmla="*/ 231865 h 1512025"/>
              <a:gd name="connsiteX41" fmla="*/ 1211580 w 1554480"/>
              <a:gd name="connsiteY41" fmla="*/ 228600 h 1512025"/>
              <a:gd name="connsiteX42" fmla="*/ 1201782 w 1554480"/>
              <a:gd name="connsiteY42" fmla="*/ 199208 h 1512025"/>
              <a:gd name="connsiteX43" fmla="*/ 1162594 w 1554480"/>
              <a:gd name="connsiteY43" fmla="*/ 192677 h 1512025"/>
              <a:gd name="connsiteX44" fmla="*/ 1129937 w 1554480"/>
              <a:gd name="connsiteY44" fmla="*/ 176348 h 1512025"/>
              <a:gd name="connsiteX45" fmla="*/ 1113608 w 1554480"/>
              <a:gd name="connsiteY45" fmla="*/ 153488 h 1512025"/>
              <a:gd name="connsiteX46" fmla="*/ 1087482 w 1554480"/>
              <a:gd name="connsiteY46" fmla="*/ 156754 h 1512025"/>
              <a:gd name="connsiteX47" fmla="*/ 1084217 w 1554480"/>
              <a:gd name="connsiteY47" fmla="*/ 179614 h 1512025"/>
              <a:gd name="connsiteX48" fmla="*/ 1058091 w 1554480"/>
              <a:gd name="connsiteY48" fmla="*/ 179614 h 1512025"/>
              <a:gd name="connsiteX49" fmla="*/ 1025434 w 1554480"/>
              <a:gd name="connsiteY49" fmla="*/ 156754 h 1512025"/>
              <a:gd name="connsiteX50" fmla="*/ 1028700 w 1554480"/>
              <a:gd name="connsiteY50" fmla="*/ 94705 h 1512025"/>
              <a:gd name="connsiteX51" fmla="*/ 999308 w 1554480"/>
              <a:gd name="connsiteY51" fmla="*/ 114300 h 1512025"/>
              <a:gd name="connsiteX52" fmla="*/ 976448 w 1554480"/>
              <a:gd name="connsiteY52" fmla="*/ 114300 h 1512025"/>
              <a:gd name="connsiteX53" fmla="*/ 940525 w 1554480"/>
              <a:gd name="connsiteY53" fmla="*/ 91440 h 1512025"/>
              <a:gd name="connsiteX54" fmla="*/ 914400 w 1554480"/>
              <a:gd name="connsiteY54" fmla="*/ 114300 h 1512025"/>
              <a:gd name="connsiteX55" fmla="*/ 907868 w 1554480"/>
              <a:gd name="connsiteY55" fmla="*/ 146957 h 1512025"/>
              <a:gd name="connsiteX56" fmla="*/ 875211 w 1554480"/>
              <a:gd name="connsiteY56" fmla="*/ 173082 h 1512025"/>
              <a:gd name="connsiteX57" fmla="*/ 849085 w 1554480"/>
              <a:gd name="connsiteY57" fmla="*/ 156754 h 1512025"/>
              <a:gd name="connsiteX58" fmla="*/ 787037 w 1554480"/>
              <a:gd name="connsiteY58" fmla="*/ 173082 h 1512025"/>
              <a:gd name="connsiteX59" fmla="*/ 744582 w 1554480"/>
              <a:gd name="connsiteY59" fmla="*/ 163285 h 1512025"/>
              <a:gd name="connsiteX60" fmla="*/ 689065 w 1554480"/>
              <a:gd name="connsiteY60" fmla="*/ 104502 h 1512025"/>
              <a:gd name="connsiteX61" fmla="*/ 692331 w 1554480"/>
              <a:gd name="connsiteY61" fmla="*/ 130629 h 1512025"/>
              <a:gd name="connsiteX62" fmla="*/ 682534 w 1554480"/>
              <a:gd name="connsiteY62" fmla="*/ 133894 h 1512025"/>
              <a:gd name="connsiteX63" fmla="*/ 643345 w 1554480"/>
              <a:gd name="connsiteY63" fmla="*/ 173082 h 1512025"/>
              <a:gd name="connsiteX64" fmla="*/ 633548 w 1554480"/>
              <a:gd name="connsiteY64" fmla="*/ 215537 h 1512025"/>
              <a:gd name="connsiteX65" fmla="*/ 613954 w 1554480"/>
              <a:gd name="connsiteY65" fmla="*/ 251460 h 1512025"/>
              <a:gd name="connsiteX66" fmla="*/ 587828 w 1554480"/>
              <a:gd name="connsiteY66" fmla="*/ 264522 h 1512025"/>
              <a:gd name="connsiteX67" fmla="*/ 581297 w 1554480"/>
              <a:gd name="connsiteY67" fmla="*/ 257991 h 1512025"/>
              <a:gd name="connsiteX68" fmla="*/ 587828 w 1554480"/>
              <a:gd name="connsiteY68" fmla="*/ 222068 h 1512025"/>
              <a:gd name="connsiteX69" fmla="*/ 587828 w 1554480"/>
              <a:gd name="connsiteY69" fmla="*/ 169817 h 1512025"/>
              <a:gd name="connsiteX70" fmla="*/ 597625 w 1554480"/>
              <a:gd name="connsiteY70" fmla="*/ 114300 h 1512025"/>
              <a:gd name="connsiteX71" fmla="*/ 551905 w 1554480"/>
              <a:gd name="connsiteY71" fmla="*/ 117565 h 1512025"/>
              <a:gd name="connsiteX72" fmla="*/ 512717 w 1554480"/>
              <a:gd name="connsiteY72" fmla="*/ 120831 h 1512025"/>
              <a:gd name="connsiteX73" fmla="*/ 512717 w 1554480"/>
              <a:gd name="connsiteY73" fmla="*/ 120831 h 1512025"/>
              <a:gd name="connsiteX74" fmla="*/ 529045 w 1554480"/>
              <a:gd name="connsiteY74" fmla="*/ 163285 h 1512025"/>
              <a:gd name="connsiteX75" fmla="*/ 509451 w 1554480"/>
              <a:gd name="connsiteY75" fmla="*/ 176348 h 1512025"/>
              <a:gd name="connsiteX76" fmla="*/ 515982 w 1554480"/>
              <a:gd name="connsiteY76" fmla="*/ 218802 h 1512025"/>
              <a:gd name="connsiteX77" fmla="*/ 551905 w 1554480"/>
              <a:gd name="connsiteY77" fmla="*/ 280851 h 1512025"/>
              <a:gd name="connsiteX78" fmla="*/ 555171 w 1554480"/>
              <a:gd name="connsiteY78" fmla="*/ 297180 h 1512025"/>
              <a:gd name="connsiteX79" fmla="*/ 512717 w 1554480"/>
              <a:gd name="connsiteY79" fmla="*/ 316774 h 1512025"/>
              <a:gd name="connsiteX80" fmla="*/ 476794 w 1554480"/>
              <a:gd name="connsiteY80" fmla="*/ 293914 h 1512025"/>
              <a:gd name="connsiteX81" fmla="*/ 466997 w 1554480"/>
              <a:gd name="connsiteY81" fmla="*/ 264522 h 1512025"/>
              <a:gd name="connsiteX82" fmla="*/ 444137 w 1554480"/>
              <a:gd name="connsiteY82" fmla="*/ 231865 h 1512025"/>
              <a:gd name="connsiteX83" fmla="*/ 440871 w 1554480"/>
              <a:gd name="connsiteY83" fmla="*/ 189411 h 1512025"/>
              <a:gd name="connsiteX84" fmla="*/ 440871 w 1554480"/>
              <a:gd name="connsiteY84" fmla="*/ 137160 h 1512025"/>
              <a:gd name="connsiteX85" fmla="*/ 460465 w 1554480"/>
              <a:gd name="connsiteY85" fmla="*/ 111034 h 1512025"/>
              <a:gd name="connsiteX86" fmla="*/ 463731 w 1554480"/>
              <a:gd name="connsiteY86" fmla="*/ 88174 h 1512025"/>
              <a:gd name="connsiteX87" fmla="*/ 408214 w 1554480"/>
              <a:gd name="connsiteY87" fmla="*/ 62048 h 1512025"/>
              <a:gd name="connsiteX88" fmla="*/ 378822 w 1554480"/>
              <a:gd name="connsiteY88" fmla="*/ 29391 h 1512025"/>
              <a:gd name="connsiteX89" fmla="*/ 339634 w 1554480"/>
              <a:gd name="connsiteY89" fmla="*/ 0 h 1512025"/>
              <a:gd name="connsiteX90" fmla="*/ 333102 w 1554480"/>
              <a:gd name="connsiteY90" fmla="*/ 55517 h 1512025"/>
              <a:gd name="connsiteX91" fmla="*/ 349431 w 1554480"/>
              <a:gd name="connsiteY91" fmla="*/ 91440 h 1512025"/>
              <a:gd name="connsiteX92" fmla="*/ 355962 w 1554480"/>
              <a:gd name="connsiteY92" fmla="*/ 166551 h 1512025"/>
              <a:gd name="connsiteX93" fmla="*/ 349431 w 1554480"/>
              <a:gd name="connsiteY93" fmla="*/ 209005 h 1512025"/>
              <a:gd name="connsiteX94" fmla="*/ 326571 w 1554480"/>
              <a:gd name="connsiteY94" fmla="*/ 254725 h 1512025"/>
              <a:gd name="connsiteX95" fmla="*/ 346165 w 1554480"/>
              <a:gd name="connsiteY95" fmla="*/ 323305 h 1512025"/>
              <a:gd name="connsiteX96" fmla="*/ 362494 w 1554480"/>
              <a:gd name="connsiteY96" fmla="*/ 362494 h 1512025"/>
              <a:gd name="connsiteX97" fmla="*/ 323305 w 1554480"/>
              <a:gd name="connsiteY97" fmla="*/ 365760 h 1512025"/>
              <a:gd name="connsiteX98" fmla="*/ 264522 w 1554480"/>
              <a:gd name="connsiteY98" fmla="*/ 365760 h 1512025"/>
              <a:gd name="connsiteX99" fmla="*/ 235131 w 1554480"/>
              <a:gd name="connsiteY99" fmla="*/ 342900 h 1512025"/>
              <a:gd name="connsiteX100" fmla="*/ 205740 w 1554480"/>
              <a:gd name="connsiteY100" fmla="*/ 329837 h 1512025"/>
              <a:gd name="connsiteX101" fmla="*/ 182880 w 1554480"/>
              <a:gd name="connsiteY101" fmla="*/ 313508 h 1512025"/>
              <a:gd name="connsiteX102" fmla="*/ 176348 w 1554480"/>
              <a:gd name="connsiteY102" fmla="*/ 303711 h 1512025"/>
              <a:gd name="connsiteX103" fmla="*/ 146957 w 1554480"/>
              <a:gd name="connsiteY103" fmla="*/ 257991 h 1512025"/>
              <a:gd name="connsiteX104" fmla="*/ 104502 w 1554480"/>
              <a:gd name="connsiteY104" fmla="*/ 257991 h 1512025"/>
              <a:gd name="connsiteX105" fmla="*/ 88174 w 1554480"/>
              <a:gd name="connsiteY105" fmla="*/ 287382 h 1512025"/>
              <a:gd name="connsiteX106" fmla="*/ 48985 w 1554480"/>
              <a:gd name="connsiteY106" fmla="*/ 336368 h 1512025"/>
              <a:gd name="connsiteX107" fmla="*/ 32657 w 1554480"/>
              <a:gd name="connsiteY107" fmla="*/ 372291 h 1512025"/>
              <a:gd name="connsiteX108" fmla="*/ 55517 w 1554480"/>
              <a:gd name="connsiteY108" fmla="*/ 382088 h 1512025"/>
              <a:gd name="connsiteX109" fmla="*/ 71845 w 1554480"/>
              <a:gd name="connsiteY109" fmla="*/ 450668 h 1512025"/>
              <a:gd name="connsiteX110" fmla="*/ 29391 w 1554480"/>
              <a:gd name="connsiteY110" fmla="*/ 512717 h 1512025"/>
              <a:gd name="connsiteX111" fmla="*/ 0 w 1554480"/>
              <a:gd name="connsiteY111" fmla="*/ 551905 h 1512025"/>
              <a:gd name="connsiteX112" fmla="*/ 9797 w 1554480"/>
              <a:gd name="connsiteY112" fmla="*/ 597625 h 1512025"/>
              <a:gd name="connsiteX113" fmla="*/ 52251 w 1554480"/>
              <a:gd name="connsiteY113" fmla="*/ 597625 h 1512025"/>
              <a:gd name="connsiteX114" fmla="*/ 81642 w 1554480"/>
              <a:gd name="connsiteY114" fmla="*/ 613954 h 1512025"/>
              <a:gd name="connsiteX115" fmla="*/ 68580 w 1554480"/>
              <a:gd name="connsiteY115" fmla="*/ 669471 h 1512025"/>
              <a:gd name="connsiteX116" fmla="*/ 55517 w 1554480"/>
              <a:gd name="connsiteY116" fmla="*/ 708660 h 1512025"/>
              <a:gd name="connsiteX117" fmla="*/ 91440 w 1554480"/>
              <a:gd name="connsiteY117" fmla="*/ 724988 h 1512025"/>
              <a:gd name="connsiteX118" fmla="*/ 101237 w 1554480"/>
              <a:gd name="connsiteY118" fmla="*/ 724988 h 1512025"/>
              <a:gd name="connsiteX119" fmla="*/ 101237 w 1554480"/>
              <a:gd name="connsiteY119" fmla="*/ 715191 h 1512025"/>
              <a:gd name="connsiteX120" fmla="*/ 124097 w 1554480"/>
              <a:gd name="connsiteY120" fmla="*/ 741317 h 1512025"/>
              <a:gd name="connsiteX121" fmla="*/ 140425 w 1554480"/>
              <a:gd name="connsiteY121" fmla="*/ 790302 h 1512025"/>
              <a:gd name="connsiteX122" fmla="*/ 179614 w 1554480"/>
              <a:gd name="connsiteY122" fmla="*/ 777240 h 1512025"/>
              <a:gd name="connsiteX123" fmla="*/ 261257 w 1554480"/>
              <a:gd name="connsiteY123" fmla="*/ 767442 h 1512025"/>
              <a:gd name="connsiteX124" fmla="*/ 274320 w 1554480"/>
              <a:gd name="connsiteY124" fmla="*/ 783771 h 1512025"/>
              <a:gd name="connsiteX125" fmla="*/ 372291 w 1554480"/>
              <a:gd name="connsiteY125" fmla="*/ 780505 h 1512025"/>
              <a:gd name="connsiteX126" fmla="*/ 450668 w 1554480"/>
              <a:gd name="connsiteY126" fmla="*/ 819694 h 1512025"/>
              <a:gd name="connsiteX127" fmla="*/ 450668 w 1554480"/>
              <a:gd name="connsiteY127" fmla="*/ 937260 h 1512025"/>
              <a:gd name="connsiteX128" fmla="*/ 437605 w 1554480"/>
              <a:gd name="connsiteY128" fmla="*/ 960120 h 1512025"/>
              <a:gd name="connsiteX129" fmla="*/ 342900 w 1554480"/>
              <a:gd name="connsiteY129" fmla="*/ 969917 h 1512025"/>
              <a:gd name="connsiteX130" fmla="*/ 297180 w 1554480"/>
              <a:gd name="connsiteY130" fmla="*/ 943791 h 1512025"/>
              <a:gd name="connsiteX131" fmla="*/ 254725 w 1554480"/>
              <a:gd name="connsiteY131" fmla="*/ 930728 h 1512025"/>
              <a:gd name="connsiteX132" fmla="*/ 228600 w 1554480"/>
              <a:gd name="connsiteY132" fmla="*/ 924197 h 1512025"/>
              <a:gd name="connsiteX133" fmla="*/ 215537 w 1554480"/>
              <a:gd name="connsiteY133" fmla="*/ 911134 h 1512025"/>
              <a:gd name="connsiteX134" fmla="*/ 179614 w 1554480"/>
              <a:gd name="connsiteY134" fmla="*/ 930728 h 1512025"/>
              <a:gd name="connsiteX135" fmla="*/ 453934 w 1554480"/>
              <a:gd name="connsiteY135" fmla="*/ 1240971 h 1512025"/>
              <a:gd name="connsiteX136" fmla="*/ 535577 w 1554480"/>
              <a:gd name="connsiteY136" fmla="*/ 1322614 h 1512025"/>
              <a:gd name="connsiteX137" fmla="*/ 564968 w 1554480"/>
              <a:gd name="connsiteY137" fmla="*/ 1355271 h 1512025"/>
              <a:gd name="connsiteX138" fmla="*/ 653142 w 1554480"/>
              <a:gd name="connsiteY138" fmla="*/ 1270362 h 1512025"/>
              <a:gd name="connsiteX139" fmla="*/ 852351 w 1554480"/>
              <a:gd name="connsiteY139" fmla="*/ 1133202 h 1512025"/>
              <a:gd name="connsiteX140" fmla="*/ 924197 w 1554480"/>
              <a:gd name="connsiteY140" fmla="*/ 1110342 h 1512025"/>
              <a:gd name="connsiteX141" fmla="*/ 969917 w 1554480"/>
              <a:gd name="connsiteY141" fmla="*/ 1071154 h 1512025"/>
              <a:gd name="connsiteX142" fmla="*/ 996042 w 1554480"/>
              <a:gd name="connsiteY142" fmla="*/ 1090748 h 1512025"/>
              <a:gd name="connsiteX143" fmla="*/ 1041762 w 1554480"/>
              <a:gd name="connsiteY143" fmla="*/ 1061357 h 1512025"/>
              <a:gd name="connsiteX144" fmla="*/ 1012371 w 1554480"/>
              <a:gd name="connsiteY144" fmla="*/ 1028700 h 1512025"/>
              <a:gd name="connsiteX145" fmla="*/ 996042 w 1554480"/>
              <a:gd name="connsiteY145" fmla="*/ 1009105 h 1512025"/>
              <a:gd name="connsiteX146" fmla="*/ 1028700 w 1554480"/>
              <a:gd name="connsiteY146" fmla="*/ 976448 h 1512025"/>
              <a:gd name="connsiteX147" fmla="*/ 1071154 w 1554480"/>
              <a:gd name="connsiteY147" fmla="*/ 933994 h 1512025"/>
              <a:gd name="connsiteX148" fmla="*/ 1090748 w 1554480"/>
              <a:gd name="connsiteY148" fmla="*/ 947057 h 1512025"/>
              <a:gd name="connsiteX149" fmla="*/ 1074420 w 1554480"/>
              <a:gd name="connsiteY149" fmla="*/ 979714 h 1512025"/>
              <a:gd name="connsiteX150" fmla="*/ 1054825 w 1554480"/>
              <a:gd name="connsiteY150" fmla="*/ 999308 h 1512025"/>
              <a:gd name="connsiteX151" fmla="*/ 1064622 w 1554480"/>
              <a:gd name="connsiteY151" fmla="*/ 1015637 h 1512025"/>
              <a:gd name="connsiteX152" fmla="*/ 1084217 w 1554480"/>
              <a:gd name="connsiteY152" fmla="*/ 1028700 h 1512025"/>
              <a:gd name="connsiteX153" fmla="*/ 1139734 w 1554480"/>
              <a:gd name="connsiteY153" fmla="*/ 996042 h 1512025"/>
              <a:gd name="connsiteX154" fmla="*/ 1143000 w 1554480"/>
              <a:gd name="connsiteY154" fmla="*/ 960120 h 1512025"/>
              <a:gd name="connsiteX155" fmla="*/ 1143000 w 1554480"/>
              <a:gd name="connsiteY155" fmla="*/ 960120 h 1512025"/>
              <a:gd name="connsiteX156" fmla="*/ 1156062 w 1554480"/>
              <a:gd name="connsiteY156" fmla="*/ 947057 h 1512025"/>
              <a:gd name="connsiteX157" fmla="*/ 1178922 w 1554480"/>
              <a:gd name="connsiteY157" fmla="*/ 956854 h 1512025"/>
              <a:gd name="connsiteX158" fmla="*/ 1221377 w 1554480"/>
              <a:gd name="connsiteY158" fmla="*/ 950322 h 1512025"/>
              <a:gd name="connsiteX159" fmla="*/ 1221377 w 1554480"/>
              <a:gd name="connsiteY159" fmla="*/ 911134 h 1512025"/>
              <a:gd name="connsiteX160" fmla="*/ 1227908 w 1554480"/>
              <a:gd name="connsiteY160" fmla="*/ 898071 h 1512025"/>
              <a:gd name="connsiteX161" fmla="*/ 1244237 w 1554480"/>
              <a:gd name="connsiteY161" fmla="*/ 878477 h 1512025"/>
              <a:gd name="connsiteX162" fmla="*/ 1273628 w 1554480"/>
              <a:gd name="connsiteY162" fmla="*/ 885008 h 1512025"/>
              <a:gd name="connsiteX163" fmla="*/ 1270362 w 1554480"/>
              <a:gd name="connsiteY163" fmla="*/ 937260 h 1512025"/>
              <a:gd name="connsiteX164" fmla="*/ 1205048 w 1554480"/>
              <a:gd name="connsiteY164" fmla="*/ 1015637 h 1512025"/>
              <a:gd name="connsiteX165" fmla="*/ 1198517 w 1554480"/>
              <a:gd name="connsiteY165" fmla="*/ 1045028 h 1512025"/>
              <a:gd name="connsiteX166" fmla="*/ 1146265 w 1554480"/>
              <a:gd name="connsiteY166" fmla="*/ 1126671 h 1512025"/>
              <a:gd name="connsiteX167" fmla="*/ 1136468 w 1554480"/>
              <a:gd name="connsiteY167" fmla="*/ 1178922 h 1512025"/>
              <a:gd name="connsiteX168" fmla="*/ 1133202 w 1554480"/>
              <a:gd name="connsiteY168" fmla="*/ 1237705 h 1512025"/>
              <a:gd name="connsiteX169" fmla="*/ 1146265 w 1554480"/>
              <a:gd name="connsiteY169" fmla="*/ 1276894 h 1512025"/>
              <a:gd name="connsiteX170" fmla="*/ 1322614 w 1554480"/>
              <a:gd name="connsiteY170" fmla="*/ 1482634 h 1512025"/>
              <a:gd name="connsiteX171" fmla="*/ 1397725 w 1554480"/>
              <a:gd name="connsiteY171" fmla="*/ 1512025 h 1512025"/>
              <a:gd name="connsiteX172" fmla="*/ 1420585 w 1554480"/>
              <a:gd name="connsiteY172" fmla="*/ 1498962 h 1512025"/>
              <a:gd name="connsiteX173" fmla="*/ 1472837 w 1554480"/>
              <a:gd name="connsiteY173" fmla="*/ 1436914 h 1512025"/>
              <a:gd name="connsiteX174" fmla="*/ 1485900 w 1554480"/>
              <a:gd name="connsiteY174" fmla="*/ 1414054 h 1512025"/>
              <a:gd name="connsiteX175" fmla="*/ 1534885 w 1554480"/>
              <a:gd name="connsiteY175" fmla="*/ 1417320 h 151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1554480" h="1512025">
                <a:moveTo>
                  <a:pt x="1534885" y="1417320"/>
                </a:moveTo>
                <a:lnTo>
                  <a:pt x="1534885" y="1417320"/>
                </a:lnTo>
                <a:lnTo>
                  <a:pt x="1554480" y="1352005"/>
                </a:lnTo>
                <a:lnTo>
                  <a:pt x="1551214" y="1244237"/>
                </a:lnTo>
                <a:cubicBezTo>
                  <a:pt x="1540328" y="1236617"/>
                  <a:pt x="1528389" y="1230315"/>
                  <a:pt x="1518557" y="1221377"/>
                </a:cubicBezTo>
                <a:cubicBezTo>
                  <a:pt x="1516010" y="1219061"/>
                  <a:pt x="1517356" y="1214334"/>
                  <a:pt x="1515291" y="1211580"/>
                </a:cubicBezTo>
                <a:cubicBezTo>
                  <a:pt x="1510672" y="1205422"/>
                  <a:pt x="1498962" y="1195251"/>
                  <a:pt x="1498962" y="1195251"/>
                </a:cubicBezTo>
                <a:lnTo>
                  <a:pt x="1436914" y="1103811"/>
                </a:lnTo>
                <a:lnTo>
                  <a:pt x="1391194" y="1041762"/>
                </a:lnTo>
                <a:lnTo>
                  <a:pt x="1387928" y="982980"/>
                </a:lnTo>
                <a:lnTo>
                  <a:pt x="1433648" y="927462"/>
                </a:lnTo>
                <a:lnTo>
                  <a:pt x="1453242" y="878477"/>
                </a:lnTo>
                <a:lnTo>
                  <a:pt x="1449977" y="813162"/>
                </a:lnTo>
                <a:lnTo>
                  <a:pt x="1427117" y="777240"/>
                </a:lnTo>
                <a:lnTo>
                  <a:pt x="1355271" y="702128"/>
                </a:lnTo>
                <a:lnTo>
                  <a:pt x="1289957" y="695597"/>
                </a:lnTo>
                <a:lnTo>
                  <a:pt x="1221377" y="587828"/>
                </a:lnTo>
                <a:lnTo>
                  <a:pt x="1182188" y="506185"/>
                </a:lnTo>
                <a:lnTo>
                  <a:pt x="1149531" y="509451"/>
                </a:lnTo>
                <a:lnTo>
                  <a:pt x="1129937" y="535577"/>
                </a:lnTo>
                <a:lnTo>
                  <a:pt x="1080951" y="649877"/>
                </a:lnTo>
                <a:lnTo>
                  <a:pt x="1058091" y="666205"/>
                </a:lnTo>
                <a:cubicBezTo>
                  <a:pt x="1054717" y="632465"/>
                  <a:pt x="1065765" y="633548"/>
                  <a:pt x="1051560" y="633548"/>
                </a:cubicBezTo>
                <a:lnTo>
                  <a:pt x="1051560" y="613954"/>
                </a:lnTo>
                <a:cubicBezTo>
                  <a:pt x="1072504" y="582537"/>
                  <a:pt x="1065888" y="595093"/>
                  <a:pt x="1074420" y="578031"/>
                </a:cubicBezTo>
                <a:lnTo>
                  <a:pt x="1113608" y="512717"/>
                </a:lnTo>
                <a:lnTo>
                  <a:pt x="1149531" y="463731"/>
                </a:lnTo>
                <a:lnTo>
                  <a:pt x="1185454" y="476794"/>
                </a:lnTo>
                <a:lnTo>
                  <a:pt x="1247502" y="529045"/>
                </a:lnTo>
                <a:lnTo>
                  <a:pt x="1283425" y="551905"/>
                </a:lnTo>
                <a:lnTo>
                  <a:pt x="1387928" y="460465"/>
                </a:lnTo>
                <a:lnTo>
                  <a:pt x="1400991" y="418011"/>
                </a:lnTo>
                <a:lnTo>
                  <a:pt x="1378131" y="401682"/>
                </a:lnTo>
                <a:lnTo>
                  <a:pt x="1283425" y="391885"/>
                </a:lnTo>
                <a:lnTo>
                  <a:pt x="1231174" y="352697"/>
                </a:lnTo>
                <a:lnTo>
                  <a:pt x="1211580" y="339634"/>
                </a:lnTo>
                <a:lnTo>
                  <a:pt x="1280160" y="287382"/>
                </a:lnTo>
                <a:lnTo>
                  <a:pt x="1322614" y="254725"/>
                </a:lnTo>
                <a:lnTo>
                  <a:pt x="1338942" y="238397"/>
                </a:lnTo>
                <a:lnTo>
                  <a:pt x="1319348" y="195942"/>
                </a:lnTo>
                <a:lnTo>
                  <a:pt x="1244237" y="231865"/>
                </a:lnTo>
                <a:lnTo>
                  <a:pt x="1211580" y="228600"/>
                </a:lnTo>
                <a:lnTo>
                  <a:pt x="1201782" y="199208"/>
                </a:lnTo>
                <a:lnTo>
                  <a:pt x="1162594" y="192677"/>
                </a:lnTo>
                <a:lnTo>
                  <a:pt x="1129937" y="176348"/>
                </a:lnTo>
                <a:lnTo>
                  <a:pt x="1113608" y="153488"/>
                </a:lnTo>
                <a:lnTo>
                  <a:pt x="1087482" y="156754"/>
                </a:lnTo>
                <a:lnTo>
                  <a:pt x="1084217" y="179614"/>
                </a:lnTo>
                <a:lnTo>
                  <a:pt x="1058091" y="179614"/>
                </a:lnTo>
                <a:lnTo>
                  <a:pt x="1025434" y="156754"/>
                </a:lnTo>
                <a:lnTo>
                  <a:pt x="1028700" y="94705"/>
                </a:lnTo>
                <a:lnTo>
                  <a:pt x="999308" y="114300"/>
                </a:lnTo>
                <a:lnTo>
                  <a:pt x="976448" y="114300"/>
                </a:lnTo>
                <a:lnTo>
                  <a:pt x="940525" y="91440"/>
                </a:lnTo>
                <a:lnTo>
                  <a:pt x="914400" y="114300"/>
                </a:lnTo>
                <a:lnTo>
                  <a:pt x="907868" y="146957"/>
                </a:lnTo>
                <a:lnTo>
                  <a:pt x="875211" y="173082"/>
                </a:lnTo>
                <a:lnTo>
                  <a:pt x="849085" y="156754"/>
                </a:lnTo>
                <a:lnTo>
                  <a:pt x="787037" y="173082"/>
                </a:lnTo>
                <a:lnTo>
                  <a:pt x="744582" y="163285"/>
                </a:lnTo>
                <a:lnTo>
                  <a:pt x="689065" y="104502"/>
                </a:lnTo>
                <a:lnTo>
                  <a:pt x="692331" y="130629"/>
                </a:lnTo>
                <a:lnTo>
                  <a:pt x="682534" y="133894"/>
                </a:lnTo>
                <a:lnTo>
                  <a:pt x="643345" y="173082"/>
                </a:lnTo>
                <a:lnTo>
                  <a:pt x="633548" y="215537"/>
                </a:lnTo>
                <a:lnTo>
                  <a:pt x="613954" y="251460"/>
                </a:lnTo>
                <a:lnTo>
                  <a:pt x="587828" y="264522"/>
                </a:lnTo>
                <a:lnTo>
                  <a:pt x="581297" y="257991"/>
                </a:lnTo>
                <a:lnTo>
                  <a:pt x="587828" y="222068"/>
                </a:lnTo>
                <a:lnTo>
                  <a:pt x="587828" y="169817"/>
                </a:lnTo>
                <a:lnTo>
                  <a:pt x="597625" y="114300"/>
                </a:lnTo>
                <a:lnTo>
                  <a:pt x="551905" y="117565"/>
                </a:lnTo>
                <a:lnTo>
                  <a:pt x="512717" y="120831"/>
                </a:lnTo>
                <a:lnTo>
                  <a:pt x="512717" y="120831"/>
                </a:lnTo>
                <a:lnTo>
                  <a:pt x="529045" y="163285"/>
                </a:lnTo>
                <a:lnTo>
                  <a:pt x="509451" y="176348"/>
                </a:lnTo>
                <a:lnTo>
                  <a:pt x="515982" y="218802"/>
                </a:lnTo>
                <a:lnTo>
                  <a:pt x="551905" y="280851"/>
                </a:lnTo>
                <a:lnTo>
                  <a:pt x="555171" y="297180"/>
                </a:lnTo>
                <a:lnTo>
                  <a:pt x="512717" y="316774"/>
                </a:lnTo>
                <a:lnTo>
                  <a:pt x="476794" y="293914"/>
                </a:lnTo>
                <a:lnTo>
                  <a:pt x="466997" y="264522"/>
                </a:lnTo>
                <a:lnTo>
                  <a:pt x="444137" y="231865"/>
                </a:lnTo>
                <a:lnTo>
                  <a:pt x="440871" y="189411"/>
                </a:lnTo>
                <a:lnTo>
                  <a:pt x="440871" y="137160"/>
                </a:lnTo>
                <a:lnTo>
                  <a:pt x="460465" y="111034"/>
                </a:lnTo>
                <a:lnTo>
                  <a:pt x="463731" y="88174"/>
                </a:lnTo>
                <a:lnTo>
                  <a:pt x="408214" y="62048"/>
                </a:lnTo>
                <a:lnTo>
                  <a:pt x="378822" y="29391"/>
                </a:lnTo>
                <a:lnTo>
                  <a:pt x="339634" y="0"/>
                </a:lnTo>
                <a:lnTo>
                  <a:pt x="333102" y="55517"/>
                </a:lnTo>
                <a:lnTo>
                  <a:pt x="349431" y="91440"/>
                </a:lnTo>
                <a:lnTo>
                  <a:pt x="355962" y="166551"/>
                </a:lnTo>
                <a:lnTo>
                  <a:pt x="349431" y="209005"/>
                </a:lnTo>
                <a:lnTo>
                  <a:pt x="326571" y="254725"/>
                </a:lnTo>
                <a:lnTo>
                  <a:pt x="346165" y="323305"/>
                </a:lnTo>
                <a:lnTo>
                  <a:pt x="362494" y="362494"/>
                </a:lnTo>
                <a:lnTo>
                  <a:pt x="323305" y="365760"/>
                </a:lnTo>
                <a:lnTo>
                  <a:pt x="264522" y="365760"/>
                </a:lnTo>
                <a:cubicBezTo>
                  <a:pt x="239157" y="347641"/>
                  <a:pt x="248284" y="356053"/>
                  <a:pt x="235131" y="342900"/>
                </a:cubicBezTo>
                <a:lnTo>
                  <a:pt x="205740" y="329837"/>
                </a:lnTo>
                <a:cubicBezTo>
                  <a:pt x="198120" y="324394"/>
                  <a:pt x="189879" y="319729"/>
                  <a:pt x="182880" y="313508"/>
                </a:cubicBezTo>
                <a:cubicBezTo>
                  <a:pt x="179946" y="310900"/>
                  <a:pt x="176348" y="303711"/>
                  <a:pt x="176348" y="303711"/>
                </a:cubicBezTo>
                <a:lnTo>
                  <a:pt x="146957" y="257991"/>
                </a:lnTo>
                <a:lnTo>
                  <a:pt x="104502" y="257991"/>
                </a:lnTo>
                <a:lnTo>
                  <a:pt x="88174" y="287382"/>
                </a:lnTo>
                <a:lnTo>
                  <a:pt x="48985" y="336368"/>
                </a:lnTo>
                <a:lnTo>
                  <a:pt x="32657" y="372291"/>
                </a:lnTo>
                <a:lnTo>
                  <a:pt x="55517" y="382088"/>
                </a:lnTo>
                <a:lnTo>
                  <a:pt x="71845" y="450668"/>
                </a:lnTo>
                <a:lnTo>
                  <a:pt x="29391" y="512717"/>
                </a:lnTo>
                <a:lnTo>
                  <a:pt x="0" y="551905"/>
                </a:lnTo>
                <a:lnTo>
                  <a:pt x="9797" y="597625"/>
                </a:lnTo>
                <a:lnTo>
                  <a:pt x="52251" y="597625"/>
                </a:lnTo>
                <a:lnTo>
                  <a:pt x="81642" y="613954"/>
                </a:lnTo>
                <a:lnTo>
                  <a:pt x="68580" y="669471"/>
                </a:lnTo>
                <a:lnTo>
                  <a:pt x="55517" y="708660"/>
                </a:lnTo>
                <a:cubicBezTo>
                  <a:pt x="57805" y="709804"/>
                  <a:pt x="81923" y="723402"/>
                  <a:pt x="91440" y="724988"/>
                </a:cubicBezTo>
                <a:cubicBezTo>
                  <a:pt x="94661" y="725525"/>
                  <a:pt x="97971" y="724988"/>
                  <a:pt x="101237" y="724988"/>
                </a:cubicBezTo>
                <a:lnTo>
                  <a:pt x="101237" y="715191"/>
                </a:lnTo>
                <a:lnTo>
                  <a:pt x="124097" y="741317"/>
                </a:lnTo>
                <a:lnTo>
                  <a:pt x="140425" y="790302"/>
                </a:lnTo>
                <a:lnTo>
                  <a:pt x="179614" y="777240"/>
                </a:lnTo>
                <a:lnTo>
                  <a:pt x="261257" y="767442"/>
                </a:lnTo>
                <a:lnTo>
                  <a:pt x="274320" y="783771"/>
                </a:lnTo>
                <a:lnTo>
                  <a:pt x="372291" y="780505"/>
                </a:lnTo>
                <a:lnTo>
                  <a:pt x="450668" y="819694"/>
                </a:lnTo>
                <a:lnTo>
                  <a:pt x="450668" y="937260"/>
                </a:lnTo>
                <a:lnTo>
                  <a:pt x="437605" y="960120"/>
                </a:lnTo>
                <a:lnTo>
                  <a:pt x="342900" y="969917"/>
                </a:lnTo>
                <a:lnTo>
                  <a:pt x="297180" y="943791"/>
                </a:lnTo>
                <a:lnTo>
                  <a:pt x="254725" y="930728"/>
                </a:lnTo>
                <a:lnTo>
                  <a:pt x="228600" y="924197"/>
                </a:lnTo>
                <a:lnTo>
                  <a:pt x="215537" y="911134"/>
                </a:lnTo>
                <a:lnTo>
                  <a:pt x="179614" y="930728"/>
                </a:lnTo>
                <a:lnTo>
                  <a:pt x="453934" y="1240971"/>
                </a:lnTo>
                <a:lnTo>
                  <a:pt x="535577" y="1322614"/>
                </a:lnTo>
                <a:lnTo>
                  <a:pt x="564968" y="1355271"/>
                </a:lnTo>
                <a:lnTo>
                  <a:pt x="653142" y="1270362"/>
                </a:lnTo>
                <a:lnTo>
                  <a:pt x="852351" y="1133202"/>
                </a:lnTo>
                <a:lnTo>
                  <a:pt x="924197" y="1110342"/>
                </a:lnTo>
                <a:lnTo>
                  <a:pt x="969917" y="1071154"/>
                </a:lnTo>
                <a:lnTo>
                  <a:pt x="996042" y="1090748"/>
                </a:lnTo>
                <a:lnTo>
                  <a:pt x="1041762" y="1061357"/>
                </a:lnTo>
                <a:lnTo>
                  <a:pt x="1012371" y="1028700"/>
                </a:lnTo>
                <a:lnTo>
                  <a:pt x="996042" y="1009105"/>
                </a:lnTo>
                <a:lnTo>
                  <a:pt x="1028700" y="976448"/>
                </a:lnTo>
                <a:lnTo>
                  <a:pt x="1071154" y="933994"/>
                </a:lnTo>
                <a:lnTo>
                  <a:pt x="1090748" y="947057"/>
                </a:lnTo>
                <a:lnTo>
                  <a:pt x="1074420" y="979714"/>
                </a:lnTo>
                <a:lnTo>
                  <a:pt x="1054825" y="999308"/>
                </a:lnTo>
                <a:lnTo>
                  <a:pt x="1064622" y="1015637"/>
                </a:lnTo>
                <a:lnTo>
                  <a:pt x="1084217" y="1028700"/>
                </a:lnTo>
                <a:lnTo>
                  <a:pt x="1139734" y="996042"/>
                </a:lnTo>
                <a:lnTo>
                  <a:pt x="1143000" y="960120"/>
                </a:lnTo>
                <a:lnTo>
                  <a:pt x="1143000" y="960120"/>
                </a:lnTo>
                <a:lnTo>
                  <a:pt x="1156062" y="947057"/>
                </a:lnTo>
                <a:lnTo>
                  <a:pt x="1178922" y="956854"/>
                </a:lnTo>
                <a:lnTo>
                  <a:pt x="1221377" y="950322"/>
                </a:lnTo>
                <a:lnTo>
                  <a:pt x="1221377" y="911134"/>
                </a:lnTo>
                <a:lnTo>
                  <a:pt x="1227908" y="898071"/>
                </a:lnTo>
                <a:lnTo>
                  <a:pt x="1244237" y="878477"/>
                </a:lnTo>
                <a:lnTo>
                  <a:pt x="1273628" y="885008"/>
                </a:lnTo>
                <a:lnTo>
                  <a:pt x="1270362" y="937260"/>
                </a:lnTo>
                <a:lnTo>
                  <a:pt x="1205048" y="1015637"/>
                </a:lnTo>
                <a:lnTo>
                  <a:pt x="1198517" y="1045028"/>
                </a:lnTo>
                <a:lnTo>
                  <a:pt x="1146265" y="1126671"/>
                </a:lnTo>
                <a:lnTo>
                  <a:pt x="1136468" y="1178922"/>
                </a:lnTo>
                <a:lnTo>
                  <a:pt x="1133202" y="1237705"/>
                </a:lnTo>
                <a:lnTo>
                  <a:pt x="1146265" y="1276894"/>
                </a:lnTo>
                <a:lnTo>
                  <a:pt x="1322614" y="1482634"/>
                </a:lnTo>
                <a:lnTo>
                  <a:pt x="1397725" y="1512025"/>
                </a:lnTo>
                <a:lnTo>
                  <a:pt x="1420585" y="1498962"/>
                </a:lnTo>
                <a:lnTo>
                  <a:pt x="1472837" y="1436914"/>
                </a:lnTo>
                <a:lnTo>
                  <a:pt x="1485900" y="1414054"/>
                </a:lnTo>
                <a:lnTo>
                  <a:pt x="1534885" y="1417320"/>
                </a:lnTo>
                <a:close/>
              </a:path>
            </a:pathLst>
          </a:custGeom>
          <a:solidFill>
            <a:srgbClr val="FF0000">
              <a:alpha val="23137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Forma libre"/>
          <p:cNvSpPr/>
          <p:nvPr/>
        </p:nvSpPr>
        <p:spPr>
          <a:xfrm>
            <a:off x="1785918" y="500042"/>
            <a:ext cx="1571636" cy="2143140"/>
          </a:xfrm>
          <a:custGeom>
            <a:avLst/>
            <a:gdLst>
              <a:gd name="connsiteX0" fmla="*/ 1006453 w 1006453"/>
              <a:gd name="connsiteY0" fmla="*/ 1782773 h 1933128"/>
              <a:gd name="connsiteX1" fmla="*/ 966563 w 1006453"/>
              <a:gd name="connsiteY1" fmla="*/ 1755157 h 1933128"/>
              <a:gd name="connsiteX2" fmla="*/ 902126 w 1006453"/>
              <a:gd name="connsiteY2" fmla="*/ 1791979 h 1933128"/>
              <a:gd name="connsiteX3" fmla="*/ 837688 w 1006453"/>
              <a:gd name="connsiteY3" fmla="*/ 1795047 h 1933128"/>
              <a:gd name="connsiteX4" fmla="*/ 840757 w 1006453"/>
              <a:gd name="connsiteY4" fmla="*/ 1752089 h 1933128"/>
              <a:gd name="connsiteX5" fmla="*/ 856099 w 1006453"/>
              <a:gd name="connsiteY5" fmla="*/ 1721404 h 1933128"/>
              <a:gd name="connsiteX6" fmla="*/ 880647 w 1006453"/>
              <a:gd name="connsiteY6" fmla="*/ 1699925 h 1933128"/>
              <a:gd name="connsiteX7" fmla="*/ 880647 w 1006453"/>
              <a:gd name="connsiteY7" fmla="*/ 1644693 h 1933128"/>
              <a:gd name="connsiteX8" fmla="*/ 849962 w 1006453"/>
              <a:gd name="connsiteY8" fmla="*/ 1638556 h 1933128"/>
              <a:gd name="connsiteX9" fmla="*/ 825414 w 1006453"/>
              <a:gd name="connsiteY9" fmla="*/ 1647761 h 1933128"/>
              <a:gd name="connsiteX10" fmla="*/ 800867 w 1006453"/>
              <a:gd name="connsiteY10" fmla="*/ 1675377 h 1933128"/>
              <a:gd name="connsiteX11" fmla="*/ 757908 w 1006453"/>
              <a:gd name="connsiteY11" fmla="*/ 1690719 h 1933128"/>
              <a:gd name="connsiteX12" fmla="*/ 727224 w 1006453"/>
              <a:gd name="connsiteY12" fmla="*/ 1693788 h 1933128"/>
              <a:gd name="connsiteX13" fmla="*/ 705745 w 1006453"/>
              <a:gd name="connsiteY13" fmla="*/ 1690719 h 1933128"/>
              <a:gd name="connsiteX14" fmla="*/ 690402 w 1006453"/>
              <a:gd name="connsiteY14" fmla="*/ 1644693 h 1933128"/>
              <a:gd name="connsiteX15" fmla="*/ 699608 w 1006453"/>
              <a:gd name="connsiteY15" fmla="*/ 1614008 h 1933128"/>
              <a:gd name="connsiteX16" fmla="*/ 721087 w 1006453"/>
              <a:gd name="connsiteY16" fmla="*/ 1552639 h 1933128"/>
              <a:gd name="connsiteX17" fmla="*/ 727224 w 1006453"/>
              <a:gd name="connsiteY17" fmla="*/ 1503544 h 1933128"/>
              <a:gd name="connsiteX18" fmla="*/ 816209 w 1006453"/>
              <a:gd name="connsiteY18" fmla="*/ 1500475 h 1933128"/>
              <a:gd name="connsiteX19" fmla="*/ 846894 w 1006453"/>
              <a:gd name="connsiteY19" fmla="*/ 1512749 h 1933128"/>
              <a:gd name="connsiteX20" fmla="*/ 877578 w 1006453"/>
              <a:gd name="connsiteY20" fmla="*/ 1497407 h 1933128"/>
              <a:gd name="connsiteX21" fmla="*/ 899057 w 1006453"/>
              <a:gd name="connsiteY21" fmla="*/ 1448311 h 1933128"/>
              <a:gd name="connsiteX22" fmla="*/ 889852 w 1006453"/>
              <a:gd name="connsiteY22" fmla="*/ 1386942 h 1933128"/>
              <a:gd name="connsiteX23" fmla="*/ 853031 w 1006453"/>
              <a:gd name="connsiteY23" fmla="*/ 1386942 h 1933128"/>
              <a:gd name="connsiteX24" fmla="*/ 819278 w 1006453"/>
              <a:gd name="connsiteY24" fmla="*/ 1368532 h 1933128"/>
              <a:gd name="connsiteX25" fmla="*/ 782456 w 1006453"/>
              <a:gd name="connsiteY25" fmla="*/ 1374668 h 1933128"/>
              <a:gd name="connsiteX26" fmla="*/ 782456 w 1006453"/>
              <a:gd name="connsiteY26" fmla="*/ 1337847 h 1933128"/>
              <a:gd name="connsiteX27" fmla="*/ 764045 w 1006453"/>
              <a:gd name="connsiteY27" fmla="*/ 1310231 h 1933128"/>
              <a:gd name="connsiteX28" fmla="*/ 764045 w 1006453"/>
              <a:gd name="connsiteY28" fmla="*/ 1310231 h 1933128"/>
              <a:gd name="connsiteX29" fmla="*/ 705745 w 1006453"/>
              <a:gd name="connsiteY29" fmla="*/ 1288752 h 1933128"/>
              <a:gd name="connsiteX30" fmla="*/ 705745 w 1006453"/>
              <a:gd name="connsiteY30" fmla="*/ 1239656 h 1933128"/>
              <a:gd name="connsiteX31" fmla="*/ 711882 w 1006453"/>
              <a:gd name="connsiteY31" fmla="*/ 1196698 h 1933128"/>
              <a:gd name="connsiteX32" fmla="*/ 773251 w 1006453"/>
              <a:gd name="connsiteY32" fmla="*/ 1129192 h 1933128"/>
              <a:gd name="connsiteX33" fmla="*/ 791661 w 1006453"/>
              <a:gd name="connsiteY33" fmla="*/ 1073960 h 1933128"/>
              <a:gd name="connsiteX34" fmla="*/ 837688 w 1006453"/>
              <a:gd name="connsiteY34" fmla="*/ 994180 h 1933128"/>
              <a:gd name="connsiteX35" fmla="*/ 889852 w 1006453"/>
              <a:gd name="connsiteY35" fmla="*/ 932811 h 1933128"/>
              <a:gd name="connsiteX36" fmla="*/ 886784 w 1006453"/>
              <a:gd name="connsiteY36" fmla="*/ 859168 h 1933128"/>
              <a:gd name="connsiteX37" fmla="*/ 926674 w 1006453"/>
              <a:gd name="connsiteY37" fmla="*/ 846894 h 1933128"/>
              <a:gd name="connsiteX38" fmla="*/ 957358 w 1006453"/>
              <a:gd name="connsiteY38" fmla="*/ 816209 h 1933128"/>
              <a:gd name="connsiteX39" fmla="*/ 957358 w 1006453"/>
              <a:gd name="connsiteY39" fmla="*/ 760977 h 1933128"/>
              <a:gd name="connsiteX40" fmla="*/ 945084 w 1006453"/>
              <a:gd name="connsiteY40" fmla="*/ 733361 h 1933128"/>
              <a:gd name="connsiteX41" fmla="*/ 920537 w 1006453"/>
              <a:gd name="connsiteY41" fmla="*/ 745635 h 1933128"/>
              <a:gd name="connsiteX42" fmla="*/ 911331 w 1006453"/>
              <a:gd name="connsiteY42" fmla="*/ 773251 h 1933128"/>
              <a:gd name="connsiteX43" fmla="*/ 889852 w 1006453"/>
              <a:gd name="connsiteY43" fmla="*/ 770183 h 1933128"/>
              <a:gd name="connsiteX44" fmla="*/ 862236 w 1006453"/>
              <a:gd name="connsiteY44" fmla="*/ 705745 h 1933128"/>
              <a:gd name="connsiteX45" fmla="*/ 840757 w 1006453"/>
              <a:gd name="connsiteY45" fmla="*/ 665855 h 1933128"/>
              <a:gd name="connsiteX46" fmla="*/ 828483 w 1006453"/>
              <a:gd name="connsiteY46" fmla="*/ 638239 h 1933128"/>
              <a:gd name="connsiteX47" fmla="*/ 810072 w 1006453"/>
              <a:gd name="connsiteY47" fmla="*/ 619828 h 1933128"/>
              <a:gd name="connsiteX48" fmla="*/ 794730 w 1006453"/>
              <a:gd name="connsiteY48" fmla="*/ 610623 h 1933128"/>
              <a:gd name="connsiteX49" fmla="*/ 788593 w 1006453"/>
              <a:gd name="connsiteY49" fmla="*/ 570733 h 1933128"/>
              <a:gd name="connsiteX50" fmla="*/ 788593 w 1006453"/>
              <a:gd name="connsiteY50" fmla="*/ 530843 h 1933128"/>
              <a:gd name="connsiteX51" fmla="*/ 794730 w 1006453"/>
              <a:gd name="connsiteY51" fmla="*/ 506295 h 1933128"/>
              <a:gd name="connsiteX52" fmla="*/ 816209 w 1006453"/>
              <a:gd name="connsiteY52" fmla="*/ 490953 h 1933128"/>
              <a:gd name="connsiteX53" fmla="*/ 819278 w 1006453"/>
              <a:gd name="connsiteY53" fmla="*/ 481748 h 1933128"/>
              <a:gd name="connsiteX54" fmla="*/ 828483 w 1006453"/>
              <a:gd name="connsiteY54" fmla="*/ 484816 h 1933128"/>
              <a:gd name="connsiteX55" fmla="*/ 828483 w 1006453"/>
              <a:gd name="connsiteY55" fmla="*/ 478679 h 1933128"/>
              <a:gd name="connsiteX56" fmla="*/ 828483 w 1006453"/>
              <a:gd name="connsiteY56" fmla="*/ 478679 h 1933128"/>
              <a:gd name="connsiteX57" fmla="*/ 865304 w 1006453"/>
              <a:gd name="connsiteY57" fmla="*/ 417310 h 1933128"/>
              <a:gd name="connsiteX58" fmla="*/ 877578 w 1006453"/>
              <a:gd name="connsiteY58" fmla="*/ 395831 h 1933128"/>
              <a:gd name="connsiteX59" fmla="*/ 862236 w 1006453"/>
              <a:gd name="connsiteY59" fmla="*/ 368215 h 1933128"/>
              <a:gd name="connsiteX60" fmla="*/ 837688 w 1006453"/>
              <a:gd name="connsiteY60" fmla="*/ 343667 h 1933128"/>
              <a:gd name="connsiteX61" fmla="*/ 819278 w 1006453"/>
              <a:gd name="connsiteY61" fmla="*/ 368215 h 1933128"/>
              <a:gd name="connsiteX62" fmla="*/ 794730 w 1006453"/>
              <a:gd name="connsiteY62" fmla="*/ 414242 h 1933128"/>
              <a:gd name="connsiteX63" fmla="*/ 773251 w 1006453"/>
              <a:gd name="connsiteY63" fmla="*/ 414242 h 1933128"/>
              <a:gd name="connsiteX64" fmla="*/ 754840 w 1006453"/>
              <a:gd name="connsiteY64" fmla="*/ 389694 h 1933128"/>
              <a:gd name="connsiteX65" fmla="*/ 748703 w 1006453"/>
              <a:gd name="connsiteY65" fmla="*/ 377420 h 1933128"/>
              <a:gd name="connsiteX66" fmla="*/ 748703 w 1006453"/>
              <a:gd name="connsiteY66" fmla="*/ 352873 h 1933128"/>
              <a:gd name="connsiteX67" fmla="*/ 745635 w 1006453"/>
              <a:gd name="connsiteY67" fmla="*/ 322188 h 1933128"/>
              <a:gd name="connsiteX68" fmla="*/ 736429 w 1006453"/>
              <a:gd name="connsiteY68" fmla="*/ 312983 h 1933128"/>
              <a:gd name="connsiteX69" fmla="*/ 736429 w 1006453"/>
              <a:gd name="connsiteY69" fmla="*/ 312983 h 1933128"/>
              <a:gd name="connsiteX70" fmla="*/ 721087 w 1006453"/>
              <a:gd name="connsiteY70" fmla="*/ 263887 h 1933128"/>
              <a:gd name="connsiteX71" fmla="*/ 724155 w 1006453"/>
              <a:gd name="connsiteY71" fmla="*/ 223997 h 1933128"/>
              <a:gd name="connsiteX72" fmla="*/ 739498 w 1006453"/>
              <a:gd name="connsiteY72" fmla="*/ 199450 h 1933128"/>
              <a:gd name="connsiteX73" fmla="*/ 742566 w 1006453"/>
              <a:gd name="connsiteY73" fmla="*/ 168765 h 1933128"/>
              <a:gd name="connsiteX74" fmla="*/ 751772 w 1006453"/>
              <a:gd name="connsiteY74" fmla="*/ 144217 h 1933128"/>
              <a:gd name="connsiteX75" fmla="*/ 779388 w 1006453"/>
              <a:gd name="connsiteY75" fmla="*/ 168765 h 1933128"/>
              <a:gd name="connsiteX76" fmla="*/ 800867 w 1006453"/>
              <a:gd name="connsiteY76" fmla="*/ 214792 h 1933128"/>
              <a:gd name="connsiteX77" fmla="*/ 837688 w 1006453"/>
              <a:gd name="connsiteY77" fmla="*/ 242408 h 1933128"/>
              <a:gd name="connsiteX78" fmla="*/ 874510 w 1006453"/>
              <a:gd name="connsiteY78" fmla="*/ 230134 h 1933128"/>
              <a:gd name="connsiteX79" fmla="*/ 895989 w 1006453"/>
              <a:gd name="connsiteY79" fmla="*/ 187176 h 1933128"/>
              <a:gd name="connsiteX80" fmla="*/ 871441 w 1006453"/>
              <a:gd name="connsiteY80" fmla="*/ 135012 h 1933128"/>
              <a:gd name="connsiteX81" fmla="*/ 843825 w 1006453"/>
              <a:gd name="connsiteY81" fmla="*/ 88985 h 1933128"/>
              <a:gd name="connsiteX82" fmla="*/ 840757 w 1006453"/>
              <a:gd name="connsiteY82" fmla="*/ 36822 h 1933128"/>
              <a:gd name="connsiteX83" fmla="*/ 828483 w 1006453"/>
              <a:gd name="connsiteY83" fmla="*/ 0 h 1933128"/>
              <a:gd name="connsiteX84" fmla="*/ 742566 w 1006453"/>
              <a:gd name="connsiteY84" fmla="*/ 73643 h 1933128"/>
              <a:gd name="connsiteX85" fmla="*/ 724155 w 1006453"/>
              <a:gd name="connsiteY85" fmla="*/ 101259 h 1933128"/>
              <a:gd name="connsiteX86" fmla="*/ 629033 w 1006453"/>
              <a:gd name="connsiteY86" fmla="*/ 236271 h 1933128"/>
              <a:gd name="connsiteX87" fmla="*/ 604486 w 1006453"/>
              <a:gd name="connsiteY87" fmla="*/ 273093 h 1933128"/>
              <a:gd name="connsiteX88" fmla="*/ 592212 w 1006453"/>
              <a:gd name="connsiteY88" fmla="*/ 291503 h 1933128"/>
              <a:gd name="connsiteX89" fmla="*/ 460268 w 1006453"/>
              <a:gd name="connsiteY89" fmla="*/ 460268 h 1933128"/>
              <a:gd name="connsiteX90" fmla="*/ 423447 w 1006453"/>
              <a:gd name="connsiteY90" fmla="*/ 457200 h 1933128"/>
              <a:gd name="connsiteX91" fmla="*/ 411173 w 1006453"/>
              <a:gd name="connsiteY91" fmla="*/ 423447 h 1933128"/>
              <a:gd name="connsiteX92" fmla="*/ 346735 w 1006453"/>
              <a:gd name="connsiteY92" fmla="*/ 484816 h 1933128"/>
              <a:gd name="connsiteX93" fmla="*/ 371283 w 1006453"/>
              <a:gd name="connsiteY93" fmla="*/ 494022 h 1933128"/>
              <a:gd name="connsiteX94" fmla="*/ 426515 w 1006453"/>
              <a:gd name="connsiteY94" fmla="*/ 567664 h 1933128"/>
              <a:gd name="connsiteX95" fmla="*/ 466405 w 1006453"/>
              <a:gd name="connsiteY95" fmla="*/ 625965 h 1933128"/>
              <a:gd name="connsiteX96" fmla="*/ 451063 w 1006453"/>
              <a:gd name="connsiteY96" fmla="*/ 721087 h 1933128"/>
              <a:gd name="connsiteX97" fmla="*/ 414241 w 1006453"/>
              <a:gd name="connsiteY97" fmla="*/ 803936 h 1933128"/>
              <a:gd name="connsiteX98" fmla="*/ 193312 w 1006453"/>
              <a:gd name="connsiteY98" fmla="*/ 1052481 h 1933128"/>
              <a:gd name="connsiteX99" fmla="*/ 6137 w 1006453"/>
              <a:gd name="connsiteY99" fmla="*/ 1254999 h 1933128"/>
              <a:gd name="connsiteX100" fmla="*/ 0 w 1006453"/>
              <a:gd name="connsiteY100" fmla="*/ 1322505 h 1933128"/>
              <a:gd name="connsiteX101" fmla="*/ 27616 w 1006453"/>
              <a:gd name="connsiteY101" fmla="*/ 1343984 h 1933128"/>
              <a:gd name="connsiteX102" fmla="*/ 33753 w 1006453"/>
              <a:gd name="connsiteY102" fmla="*/ 1359326 h 1933128"/>
              <a:gd name="connsiteX103" fmla="*/ 42958 w 1006453"/>
              <a:gd name="connsiteY103" fmla="*/ 1365463 h 1933128"/>
              <a:gd name="connsiteX104" fmla="*/ 70574 w 1006453"/>
              <a:gd name="connsiteY104" fmla="*/ 1380805 h 1933128"/>
              <a:gd name="connsiteX105" fmla="*/ 92053 w 1006453"/>
              <a:gd name="connsiteY105" fmla="*/ 1362395 h 1933128"/>
              <a:gd name="connsiteX106" fmla="*/ 104327 w 1006453"/>
              <a:gd name="connsiteY106" fmla="*/ 1356258 h 1933128"/>
              <a:gd name="connsiteX107" fmla="*/ 181039 w 1006453"/>
              <a:gd name="connsiteY107" fmla="*/ 1261136 h 1933128"/>
              <a:gd name="connsiteX108" fmla="*/ 251613 w 1006453"/>
              <a:gd name="connsiteY108" fmla="*/ 1258067 h 1933128"/>
              <a:gd name="connsiteX109" fmla="*/ 233202 w 1006453"/>
              <a:gd name="connsiteY109" fmla="*/ 1175219 h 1933128"/>
              <a:gd name="connsiteX110" fmla="*/ 260819 w 1006453"/>
              <a:gd name="connsiteY110" fmla="*/ 1144534 h 1933128"/>
              <a:gd name="connsiteX111" fmla="*/ 270024 w 1006453"/>
              <a:gd name="connsiteY111" fmla="*/ 1116918 h 1933128"/>
              <a:gd name="connsiteX112" fmla="*/ 331393 w 1006453"/>
              <a:gd name="connsiteY112" fmla="*/ 1031001 h 1933128"/>
              <a:gd name="connsiteX113" fmla="*/ 509363 w 1006453"/>
              <a:gd name="connsiteY113" fmla="*/ 803936 h 1933128"/>
              <a:gd name="connsiteX114" fmla="*/ 536980 w 1006453"/>
              <a:gd name="connsiteY114" fmla="*/ 782456 h 1933128"/>
              <a:gd name="connsiteX115" fmla="*/ 555390 w 1006453"/>
              <a:gd name="connsiteY115" fmla="*/ 733361 h 1933128"/>
              <a:gd name="connsiteX116" fmla="*/ 540048 w 1006453"/>
              <a:gd name="connsiteY116" fmla="*/ 702677 h 1933128"/>
              <a:gd name="connsiteX117" fmla="*/ 512432 w 1006453"/>
              <a:gd name="connsiteY117" fmla="*/ 650513 h 1933128"/>
              <a:gd name="connsiteX118" fmla="*/ 506295 w 1006453"/>
              <a:gd name="connsiteY118" fmla="*/ 619828 h 1933128"/>
              <a:gd name="connsiteX119" fmla="*/ 490953 w 1006453"/>
              <a:gd name="connsiteY119" fmla="*/ 601417 h 1933128"/>
              <a:gd name="connsiteX120" fmla="*/ 515500 w 1006453"/>
              <a:gd name="connsiteY120" fmla="*/ 573801 h 1933128"/>
              <a:gd name="connsiteX121" fmla="*/ 518569 w 1006453"/>
              <a:gd name="connsiteY121" fmla="*/ 573801 h 1933128"/>
              <a:gd name="connsiteX122" fmla="*/ 533911 w 1006453"/>
              <a:gd name="connsiteY122" fmla="*/ 576870 h 1933128"/>
              <a:gd name="connsiteX123" fmla="*/ 561527 w 1006453"/>
              <a:gd name="connsiteY123" fmla="*/ 558459 h 1933128"/>
              <a:gd name="connsiteX124" fmla="*/ 573801 w 1006453"/>
              <a:gd name="connsiteY124" fmla="*/ 533911 h 1933128"/>
              <a:gd name="connsiteX125" fmla="*/ 607554 w 1006453"/>
              <a:gd name="connsiteY125" fmla="*/ 530843 h 1933128"/>
              <a:gd name="connsiteX126" fmla="*/ 613691 w 1006453"/>
              <a:gd name="connsiteY126" fmla="*/ 533911 h 1933128"/>
              <a:gd name="connsiteX127" fmla="*/ 629033 w 1006453"/>
              <a:gd name="connsiteY127" fmla="*/ 555391 h 1933128"/>
              <a:gd name="connsiteX128" fmla="*/ 662786 w 1006453"/>
              <a:gd name="connsiteY128" fmla="*/ 595281 h 1933128"/>
              <a:gd name="connsiteX129" fmla="*/ 678129 w 1006453"/>
              <a:gd name="connsiteY129" fmla="*/ 625965 h 1933128"/>
              <a:gd name="connsiteX130" fmla="*/ 684265 w 1006453"/>
              <a:gd name="connsiteY130" fmla="*/ 665855 h 1933128"/>
              <a:gd name="connsiteX131" fmla="*/ 705745 w 1006453"/>
              <a:gd name="connsiteY131" fmla="*/ 684266 h 1933128"/>
              <a:gd name="connsiteX132" fmla="*/ 714950 w 1006453"/>
              <a:gd name="connsiteY132" fmla="*/ 690403 h 1933128"/>
              <a:gd name="connsiteX133" fmla="*/ 714950 w 1006453"/>
              <a:gd name="connsiteY133" fmla="*/ 690403 h 1933128"/>
              <a:gd name="connsiteX134" fmla="*/ 699608 w 1006453"/>
              <a:gd name="connsiteY134" fmla="*/ 770183 h 1933128"/>
              <a:gd name="connsiteX135" fmla="*/ 675060 w 1006453"/>
              <a:gd name="connsiteY135" fmla="*/ 794730 h 1933128"/>
              <a:gd name="connsiteX136" fmla="*/ 635170 w 1006453"/>
              <a:gd name="connsiteY136" fmla="*/ 797799 h 1933128"/>
              <a:gd name="connsiteX137" fmla="*/ 604486 w 1006453"/>
              <a:gd name="connsiteY137" fmla="*/ 797799 h 1933128"/>
              <a:gd name="connsiteX138" fmla="*/ 579938 w 1006453"/>
              <a:gd name="connsiteY138" fmla="*/ 800867 h 1933128"/>
              <a:gd name="connsiteX139" fmla="*/ 546185 w 1006453"/>
              <a:gd name="connsiteY139" fmla="*/ 831552 h 1933128"/>
              <a:gd name="connsiteX140" fmla="*/ 536980 w 1006453"/>
              <a:gd name="connsiteY140" fmla="*/ 834620 h 1933128"/>
              <a:gd name="connsiteX141" fmla="*/ 527774 w 1006453"/>
              <a:gd name="connsiteY141" fmla="*/ 846894 h 1933128"/>
              <a:gd name="connsiteX142" fmla="*/ 521637 w 1006453"/>
              <a:gd name="connsiteY142" fmla="*/ 849962 h 1933128"/>
              <a:gd name="connsiteX143" fmla="*/ 549253 w 1006453"/>
              <a:gd name="connsiteY143" fmla="*/ 923605 h 1933128"/>
              <a:gd name="connsiteX144" fmla="*/ 558459 w 1006453"/>
              <a:gd name="connsiteY144" fmla="*/ 1000317 h 1933128"/>
              <a:gd name="connsiteX145" fmla="*/ 552322 w 1006453"/>
              <a:gd name="connsiteY145" fmla="*/ 1037138 h 1933128"/>
              <a:gd name="connsiteX146" fmla="*/ 475610 w 1006453"/>
              <a:gd name="connsiteY146" fmla="*/ 1052481 h 1933128"/>
              <a:gd name="connsiteX147" fmla="*/ 411173 w 1006453"/>
              <a:gd name="connsiteY147" fmla="*/ 1058617 h 1933128"/>
              <a:gd name="connsiteX148" fmla="*/ 377420 w 1006453"/>
              <a:gd name="connsiteY148" fmla="*/ 1067823 h 1933128"/>
              <a:gd name="connsiteX149" fmla="*/ 359009 w 1006453"/>
              <a:gd name="connsiteY149" fmla="*/ 1067823 h 1933128"/>
              <a:gd name="connsiteX150" fmla="*/ 319119 w 1006453"/>
              <a:gd name="connsiteY150" fmla="*/ 1058617 h 1933128"/>
              <a:gd name="connsiteX151" fmla="*/ 285366 w 1006453"/>
              <a:gd name="connsiteY151" fmla="*/ 1104644 h 1933128"/>
              <a:gd name="connsiteX152" fmla="*/ 297640 w 1006453"/>
              <a:gd name="connsiteY152" fmla="*/ 1132260 h 1933128"/>
              <a:gd name="connsiteX153" fmla="*/ 328325 w 1006453"/>
              <a:gd name="connsiteY153" fmla="*/ 1187493 h 1933128"/>
              <a:gd name="connsiteX154" fmla="*/ 371283 w 1006453"/>
              <a:gd name="connsiteY154" fmla="*/ 1261136 h 1933128"/>
              <a:gd name="connsiteX155" fmla="*/ 349804 w 1006453"/>
              <a:gd name="connsiteY155" fmla="*/ 1359326 h 1933128"/>
              <a:gd name="connsiteX156" fmla="*/ 300708 w 1006453"/>
              <a:gd name="connsiteY156" fmla="*/ 1552639 h 1933128"/>
              <a:gd name="connsiteX157" fmla="*/ 285366 w 1006453"/>
              <a:gd name="connsiteY157" fmla="*/ 1567981 h 1933128"/>
              <a:gd name="connsiteX158" fmla="*/ 285366 w 1006453"/>
              <a:gd name="connsiteY158" fmla="*/ 1567981 h 1933128"/>
              <a:gd name="connsiteX159" fmla="*/ 266955 w 1006453"/>
              <a:gd name="connsiteY159" fmla="*/ 1534228 h 1933128"/>
              <a:gd name="connsiteX160" fmla="*/ 248545 w 1006453"/>
              <a:gd name="connsiteY160" fmla="*/ 1534228 h 1933128"/>
              <a:gd name="connsiteX161" fmla="*/ 248545 w 1006453"/>
              <a:gd name="connsiteY161" fmla="*/ 1534228 h 1933128"/>
              <a:gd name="connsiteX162" fmla="*/ 233202 w 1006453"/>
              <a:gd name="connsiteY162" fmla="*/ 1601734 h 1933128"/>
              <a:gd name="connsiteX163" fmla="*/ 291503 w 1006453"/>
              <a:gd name="connsiteY163" fmla="*/ 1690719 h 1933128"/>
              <a:gd name="connsiteX164" fmla="*/ 331393 w 1006453"/>
              <a:gd name="connsiteY164" fmla="*/ 1755157 h 1933128"/>
              <a:gd name="connsiteX165" fmla="*/ 417310 w 1006453"/>
              <a:gd name="connsiteY165" fmla="*/ 1782773 h 1933128"/>
              <a:gd name="connsiteX166" fmla="*/ 447994 w 1006453"/>
              <a:gd name="connsiteY166" fmla="*/ 1788910 h 1933128"/>
              <a:gd name="connsiteX167" fmla="*/ 451063 w 1006453"/>
              <a:gd name="connsiteY167" fmla="*/ 1795047 h 1933128"/>
              <a:gd name="connsiteX168" fmla="*/ 441857 w 1006453"/>
              <a:gd name="connsiteY168" fmla="*/ 1850279 h 1933128"/>
              <a:gd name="connsiteX169" fmla="*/ 426515 w 1006453"/>
              <a:gd name="connsiteY169" fmla="*/ 1871758 h 1933128"/>
              <a:gd name="connsiteX170" fmla="*/ 438789 w 1006453"/>
              <a:gd name="connsiteY170" fmla="*/ 1899375 h 1933128"/>
              <a:gd name="connsiteX171" fmla="*/ 435721 w 1006453"/>
              <a:gd name="connsiteY171" fmla="*/ 1908580 h 1933128"/>
              <a:gd name="connsiteX172" fmla="*/ 444926 w 1006453"/>
              <a:gd name="connsiteY172" fmla="*/ 1930059 h 1933128"/>
              <a:gd name="connsiteX173" fmla="*/ 447994 w 1006453"/>
              <a:gd name="connsiteY173" fmla="*/ 1933128 h 1933128"/>
              <a:gd name="connsiteX174" fmla="*/ 487884 w 1006453"/>
              <a:gd name="connsiteY174" fmla="*/ 1899375 h 1933128"/>
              <a:gd name="connsiteX175" fmla="*/ 518569 w 1006453"/>
              <a:gd name="connsiteY175" fmla="*/ 1890169 h 1933128"/>
              <a:gd name="connsiteX176" fmla="*/ 524706 w 1006453"/>
              <a:gd name="connsiteY176" fmla="*/ 1850279 h 1933128"/>
              <a:gd name="connsiteX177" fmla="*/ 552322 w 1006453"/>
              <a:gd name="connsiteY177" fmla="*/ 1844142 h 1933128"/>
              <a:gd name="connsiteX178" fmla="*/ 592212 w 1006453"/>
              <a:gd name="connsiteY178" fmla="*/ 1841074 h 1933128"/>
              <a:gd name="connsiteX179" fmla="*/ 622896 w 1006453"/>
              <a:gd name="connsiteY179" fmla="*/ 1838005 h 1933128"/>
              <a:gd name="connsiteX180" fmla="*/ 616759 w 1006453"/>
              <a:gd name="connsiteY180" fmla="*/ 1847211 h 1933128"/>
              <a:gd name="connsiteX181" fmla="*/ 730292 w 1006453"/>
              <a:gd name="connsiteY181" fmla="*/ 1847211 h 1933128"/>
              <a:gd name="connsiteX182" fmla="*/ 794730 w 1006453"/>
              <a:gd name="connsiteY182" fmla="*/ 1816526 h 1933128"/>
              <a:gd name="connsiteX183" fmla="*/ 819278 w 1006453"/>
              <a:gd name="connsiteY183" fmla="*/ 1816526 h 1933128"/>
              <a:gd name="connsiteX184" fmla="*/ 868373 w 1006453"/>
              <a:gd name="connsiteY184" fmla="*/ 1844142 h 1933128"/>
              <a:gd name="connsiteX185" fmla="*/ 935879 w 1006453"/>
              <a:gd name="connsiteY185" fmla="*/ 1844142 h 1933128"/>
              <a:gd name="connsiteX186" fmla="*/ 1006453 w 1006453"/>
              <a:gd name="connsiteY186" fmla="*/ 1782773 h 1933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06453" h="1933128">
                <a:moveTo>
                  <a:pt x="1006453" y="1782773"/>
                </a:moveTo>
                <a:lnTo>
                  <a:pt x="966563" y="1755157"/>
                </a:lnTo>
                <a:lnTo>
                  <a:pt x="902126" y="1791979"/>
                </a:lnTo>
                <a:lnTo>
                  <a:pt x="837688" y="1795047"/>
                </a:lnTo>
                <a:lnTo>
                  <a:pt x="840757" y="1752089"/>
                </a:lnTo>
                <a:lnTo>
                  <a:pt x="856099" y="1721404"/>
                </a:lnTo>
                <a:lnTo>
                  <a:pt x="880647" y="1699925"/>
                </a:lnTo>
                <a:lnTo>
                  <a:pt x="880647" y="1644693"/>
                </a:lnTo>
                <a:lnTo>
                  <a:pt x="849962" y="1638556"/>
                </a:lnTo>
                <a:lnTo>
                  <a:pt x="825414" y="1647761"/>
                </a:lnTo>
                <a:lnTo>
                  <a:pt x="800867" y="1675377"/>
                </a:lnTo>
                <a:lnTo>
                  <a:pt x="757908" y="1690719"/>
                </a:lnTo>
                <a:lnTo>
                  <a:pt x="727224" y="1693788"/>
                </a:lnTo>
                <a:lnTo>
                  <a:pt x="705745" y="1690719"/>
                </a:lnTo>
                <a:lnTo>
                  <a:pt x="690402" y="1644693"/>
                </a:lnTo>
                <a:lnTo>
                  <a:pt x="699608" y="1614008"/>
                </a:lnTo>
                <a:lnTo>
                  <a:pt x="721087" y="1552639"/>
                </a:lnTo>
                <a:lnTo>
                  <a:pt x="727224" y="1503544"/>
                </a:lnTo>
                <a:lnTo>
                  <a:pt x="816209" y="1500475"/>
                </a:lnTo>
                <a:lnTo>
                  <a:pt x="846894" y="1512749"/>
                </a:lnTo>
                <a:lnTo>
                  <a:pt x="877578" y="1497407"/>
                </a:lnTo>
                <a:lnTo>
                  <a:pt x="899057" y="1448311"/>
                </a:lnTo>
                <a:lnTo>
                  <a:pt x="889852" y="1386942"/>
                </a:lnTo>
                <a:lnTo>
                  <a:pt x="853031" y="1386942"/>
                </a:lnTo>
                <a:lnTo>
                  <a:pt x="819278" y="1368532"/>
                </a:lnTo>
                <a:lnTo>
                  <a:pt x="782456" y="1374668"/>
                </a:lnTo>
                <a:lnTo>
                  <a:pt x="782456" y="1337847"/>
                </a:lnTo>
                <a:lnTo>
                  <a:pt x="764045" y="1310231"/>
                </a:lnTo>
                <a:lnTo>
                  <a:pt x="764045" y="1310231"/>
                </a:lnTo>
                <a:lnTo>
                  <a:pt x="705745" y="1288752"/>
                </a:lnTo>
                <a:lnTo>
                  <a:pt x="705745" y="1239656"/>
                </a:lnTo>
                <a:lnTo>
                  <a:pt x="711882" y="1196698"/>
                </a:lnTo>
                <a:lnTo>
                  <a:pt x="773251" y="1129192"/>
                </a:lnTo>
                <a:lnTo>
                  <a:pt x="791661" y="1073960"/>
                </a:lnTo>
                <a:lnTo>
                  <a:pt x="837688" y="994180"/>
                </a:lnTo>
                <a:lnTo>
                  <a:pt x="889852" y="932811"/>
                </a:lnTo>
                <a:lnTo>
                  <a:pt x="886784" y="859168"/>
                </a:lnTo>
                <a:lnTo>
                  <a:pt x="926674" y="846894"/>
                </a:lnTo>
                <a:lnTo>
                  <a:pt x="957358" y="816209"/>
                </a:lnTo>
                <a:lnTo>
                  <a:pt x="957358" y="760977"/>
                </a:lnTo>
                <a:lnTo>
                  <a:pt x="945084" y="733361"/>
                </a:lnTo>
                <a:lnTo>
                  <a:pt x="920537" y="745635"/>
                </a:lnTo>
                <a:lnTo>
                  <a:pt x="911331" y="773251"/>
                </a:lnTo>
                <a:lnTo>
                  <a:pt x="889852" y="770183"/>
                </a:lnTo>
                <a:lnTo>
                  <a:pt x="862236" y="705745"/>
                </a:lnTo>
                <a:lnTo>
                  <a:pt x="840757" y="665855"/>
                </a:lnTo>
                <a:lnTo>
                  <a:pt x="828483" y="638239"/>
                </a:lnTo>
                <a:lnTo>
                  <a:pt x="810072" y="619828"/>
                </a:lnTo>
                <a:lnTo>
                  <a:pt x="794730" y="610623"/>
                </a:lnTo>
                <a:lnTo>
                  <a:pt x="788593" y="570733"/>
                </a:lnTo>
                <a:lnTo>
                  <a:pt x="788593" y="530843"/>
                </a:lnTo>
                <a:lnTo>
                  <a:pt x="794730" y="506295"/>
                </a:lnTo>
                <a:cubicBezTo>
                  <a:pt x="801890" y="501181"/>
                  <a:pt x="809987" y="497174"/>
                  <a:pt x="816209" y="490953"/>
                </a:cubicBezTo>
                <a:cubicBezTo>
                  <a:pt x="818496" y="488666"/>
                  <a:pt x="816385" y="483194"/>
                  <a:pt x="819278" y="481748"/>
                </a:cubicBezTo>
                <a:cubicBezTo>
                  <a:pt x="822171" y="480302"/>
                  <a:pt x="825415" y="485839"/>
                  <a:pt x="828483" y="484816"/>
                </a:cubicBezTo>
                <a:cubicBezTo>
                  <a:pt x="830424" y="484169"/>
                  <a:pt x="828483" y="480725"/>
                  <a:pt x="828483" y="478679"/>
                </a:cubicBezTo>
                <a:lnTo>
                  <a:pt x="828483" y="478679"/>
                </a:lnTo>
                <a:lnTo>
                  <a:pt x="865304" y="417310"/>
                </a:lnTo>
                <a:lnTo>
                  <a:pt x="877578" y="395831"/>
                </a:lnTo>
                <a:cubicBezTo>
                  <a:pt x="864657" y="369989"/>
                  <a:pt x="871773" y="377752"/>
                  <a:pt x="862236" y="368215"/>
                </a:cubicBezTo>
                <a:lnTo>
                  <a:pt x="837688" y="343667"/>
                </a:lnTo>
                <a:lnTo>
                  <a:pt x="819278" y="368215"/>
                </a:lnTo>
                <a:lnTo>
                  <a:pt x="794730" y="414242"/>
                </a:lnTo>
                <a:lnTo>
                  <a:pt x="773251" y="414242"/>
                </a:lnTo>
                <a:cubicBezTo>
                  <a:pt x="767114" y="406059"/>
                  <a:pt x="760331" y="398323"/>
                  <a:pt x="754840" y="389694"/>
                </a:cubicBezTo>
                <a:cubicBezTo>
                  <a:pt x="742499" y="370301"/>
                  <a:pt x="758002" y="386719"/>
                  <a:pt x="748703" y="377420"/>
                </a:cubicBezTo>
                <a:lnTo>
                  <a:pt x="748703" y="352873"/>
                </a:lnTo>
                <a:cubicBezTo>
                  <a:pt x="747680" y="342645"/>
                  <a:pt x="748658" y="332013"/>
                  <a:pt x="745635" y="322188"/>
                </a:cubicBezTo>
                <a:cubicBezTo>
                  <a:pt x="744359" y="318040"/>
                  <a:pt x="736429" y="312983"/>
                  <a:pt x="736429" y="312983"/>
                </a:cubicBezTo>
                <a:lnTo>
                  <a:pt x="736429" y="312983"/>
                </a:lnTo>
                <a:lnTo>
                  <a:pt x="721087" y="263887"/>
                </a:lnTo>
                <a:lnTo>
                  <a:pt x="724155" y="223997"/>
                </a:lnTo>
                <a:lnTo>
                  <a:pt x="739498" y="199450"/>
                </a:lnTo>
                <a:lnTo>
                  <a:pt x="742566" y="168765"/>
                </a:lnTo>
                <a:lnTo>
                  <a:pt x="751772" y="144217"/>
                </a:lnTo>
                <a:lnTo>
                  <a:pt x="779388" y="168765"/>
                </a:lnTo>
                <a:lnTo>
                  <a:pt x="800867" y="214792"/>
                </a:lnTo>
                <a:lnTo>
                  <a:pt x="837688" y="242408"/>
                </a:lnTo>
                <a:lnTo>
                  <a:pt x="874510" y="230134"/>
                </a:lnTo>
                <a:lnTo>
                  <a:pt x="895989" y="187176"/>
                </a:lnTo>
                <a:lnTo>
                  <a:pt x="871441" y="135012"/>
                </a:lnTo>
                <a:lnTo>
                  <a:pt x="843825" y="88985"/>
                </a:lnTo>
                <a:lnTo>
                  <a:pt x="840757" y="36822"/>
                </a:lnTo>
                <a:lnTo>
                  <a:pt x="828483" y="0"/>
                </a:lnTo>
                <a:lnTo>
                  <a:pt x="742566" y="73643"/>
                </a:lnTo>
                <a:cubicBezTo>
                  <a:pt x="723541" y="99009"/>
                  <a:pt x="724155" y="87963"/>
                  <a:pt x="724155" y="101259"/>
                </a:cubicBezTo>
                <a:lnTo>
                  <a:pt x="629033" y="236271"/>
                </a:lnTo>
                <a:cubicBezTo>
                  <a:pt x="583915" y="296431"/>
                  <a:pt x="625914" y="237381"/>
                  <a:pt x="604486" y="273093"/>
                </a:cubicBezTo>
                <a:cubicBezTo>
                  <a:pt x="600691" y="279417"/>
                  <a:pt x="592212" y="291503"/>
                  <a:pt x="592212" y="291503"/>
                </a:cubicBezTo>
                <a:lnTo>
                  <a:pt x="460268" y="460268"/>
                </a:lnTo>
                <a:lnTo>
                  <a:pt x="423447" y="457200"/>
                </a:lnTo>
                <a:lnTo>
                  <a:pt x="411173" y="423447"/>
                </a:lnTo>
                <a:lnTo>
                  <a:pt x="346735" y="484816"/>
                </a:lnTo>
                <a:lnTo>
                  <a:pt x="371283" y="494022"/>
                </a:lnTo>
                <a:lnTo>
                  <a:pt x="426515" y="567664"/>
                </a:lnTo>
                <a:lnTo>
                  <a:pt x="466405" y="625965"/>
                </a:lnTo>
                <a:lnTo>
                  <a:pt x="451063" y="721087"/>
                </a:lnTo>
                <a:lnTo>
                  <a:pt x="414241" y="803936"/>
                </a:lnTo>
                <a:lnTo>
                  <a:pt x="193312" y="1052481"/>
                </a:lnTo>
                <a:lnTo>
                  <a:pt x="6137" y="1254999"/>
                </a:lnTo>
                <a:lnTo>
                  <a:pt x="0" y="1322505"/>
                </a:lnTo>
                <a:cubicBezTo>
                  <a:pt x="9205" y="1329665"/>
                  <a:pt x="19736" y="1335387"/>
                  <a:pt x="27616" y="1343984"/>
                </a:cubicBezTo>
                <a:cubicBezTo>
                  <a:pt x="31338" y="1348044"/>
                  <a:pt x="30552" y="1354844"/>
                  <a:pt x="33753" y="1359326"/>
                </a:cubicBezTo>
                <a:cubicBezTo>
                  <a:pt x="35896" y="1362327"/>
                  <a:pt x="42958" y="1365463"/>
                  <a:pt x="42958" y="1365463"/>
                </a:cubicBezTo>
                <a:lnTo>
                  <a:pt x="70574" y="1380805"/>
                </a:lnTo>
                <a:cubicBezTo>
                  <a:pt x="77734" y="1374668"/>
                  <a:pt x="84427" y="1367941"/>
                  <a:pt x="92053" y="1362395"/>
                </a:cubicBezTo>
                <a:cubicBezTo>
                  <a:pt x="95752" y="1359705"/>
                  <a:pt x="104327" y="1356258"/>
                  <a:pt x="104327" y="1356258"/>
                </a:cubicBezTo>
                <a:lnTo>
                  <a:pt x="181039" y="1261136"/>
                </a:lnTo>
                <a:lnTo>
                  <a:pt x="251613" y="1258067"/>
                </a:lnTo>
                <a:lnTo>
                  <a:pt x="233202" y="1175219"/>
                </a:lnTo>
                <a:lnTo>
                  <a:pt x="260819" y="1144534"/>
                </a:lnTo>
                <a:lnTo>
                  <a:pt x="270024" y="1116918"/>
                </a:lnTo>
                <a:lnTo>
                  <a:pt x="331393" y="1031001"/>
                </a:lnTo>
                <a:lnTo>
                  <a:pt x="509363" y="803936"/>
                </a:lnTo>
                <a:lnTo>
                  <a:pt x="536980" y="782456"/>
                </a:lnTo>
                <a:lnTo>
                  <a:pt x="555390" y="733361"/>
                </a:lnTo>
                <a:lnTo>
                  <a:pt x="540048" y="702677"/>
                </a:lnTo>
                <a:lnTo>
                  <a:pt x="512432" y="650513"/>
                </a:lnTo>
                <a:cubicBezTo>
                  <a:pt x="506073" y="621898"/>
                  <a:pt x="506295" y="632327"/>
                  <a:pt x="506295" y="619828"/>
                </a:cubicBezTo>
                <a:lnTo>
                  <a:pt x="490953" y="601417"/>
                </a:lnTo>
                <a:cubicBezTo>
                  <a:pt x="501135" y="587161"/>
                  <a:pt x="502035" y="580533"/>
                  <a:pt x="515500" y="573801"/>
                </a:cubicBezTo>
                <a:cubicBezTo>
                  <a:pt x="516415" y="573344"/>
                  <a:pt x="517546" y="573801"/>
                  <a:pt x="518569" y="573801"/>
                </a:cubicBezTo>
                <a:lnTo>
                  <a:pt x="533911" y="576870"/>
                </a:lnTo>
                <a:cubicBezTo>
                  <a:pt x="556943" y="557128"/>
                  <a:pt x="545960" y="558459"/>
                  <a:pt x="561527" y="558459"/>
                </a:cubicBezTo>
                <a:lnTo>
                  <a:pt x="573801" y="533911"/>
                </a:lnTo>
                <a:cubicBezTo>
                  <a:pt x="605504" y="530741"/>
                  <a:pt x="594207" y="530843"/>
                  <a:pt x="607554" y="530843"/>
                </a:cubicBezTo>
                <a:lnTo>
                  <a:pt x="613691" y="533911"/>
                </a:lnTo>
                <a:lnTo>
                  <a:pt x="629033" y="555391"/>
                </a:lnTo>
                <a:lnTo>
                  <a:pt x="662786" y="595281"/>
                </a:lnTo>
                <a:lnTo>
                  <a:pt x="678129" y="625965"/>
                </a:lnTo>
                <a:lnTo>
                  <a:pt x="684265" y="665855"/>
                </a:lnTo>
                <a:lnTo>
                  <a:pt x="705745" y="684266"/>
                </a:lnTo>
                <a:lnTo>
                  <a:pt x="714950" y="690403"/>
                </a:lnTo>
                <a:lnTo>
                  <a:pt x="714950" y="690403"/>
                </a:lnTo>
                <a:lnTo>
                  <a:pt x="699608" y="770183"/>
                </a:lnTo>
                <a:lnTo>
                  <a:pt x="675060" y="794730"/>
                </a:lnTo>
                <a:lnTo>
                  <a:pt x="635170" y="797799"/>
                </a:lnTo>
                <a:lnTo>
                  <a:pt x="604486" y="797799"/>
                </a:lnTo>
                <a:lnTo>
                  <a:pt x="579938" y="800867"/>
                </a:lnTo>
                <a:cubicBezTo>
                  <a:pt x="571653" y="809152"/>
                  <a:pt x="558068" y="824761"/>
                  <a:pt x="546185" y="831552"/>
                </a:cubicBezTo>
                <a:cubicBezTo>
                  <a:pt x="543377" y="833157"/>
                  <a:pt x="540048" y="833597"/>
                  <a:pt x="536980" y="834620"/>
                </a:cubicBezTo>
                <a:cubicBezTo>
                  <a:pt x="527051" y="844549"/>
                  <a:pt x="527774" y="839486"/>
                  <a:pt x="527774" y="846894"/>
                </a:cubicBezTo>
                <a:lnTo>
                  <a:pt x="521637" y="849962"/>
                </a:lnTo>
                <a:lnTo>
                  <a:pt x="549253" y="923605"/>
                </a:lnTo>
                <a:lnTo>
                  <a:pt x="558459" y="1000317"/>
                </a:lnTo>
                <a:lnTo>
                  <a:pt x="552322" y="1037138"/>
                </a:lnTo>
                <a:lnTo>
                  <a:pt x="475610" y="1052481"/>
                </a:lnTo>
                <a:lnTo>
                  <a:pt x="411173" y="1058617"/>
                </a:lnTo>
                <a:lnTo>
                  <a:pt x="377420" y="1067823"/>
                </a:lnTo>
                <a:lnTo>
                  <a:pt x="359009" y="1067823"/>
                </a:lnTo>
                <a:lnTo>
                  <a:pt x="319119" y="1058617"/>
                </a:lnTo>
                <a:lnTo>
                  <a:pt x="285366" y="1104644"/>
                </a:lnTo>
                <a:lnTo>
                  <a:pt x="297640" y="1132260"/>
                </a:lnTo>
                <a:lnTo>
                  <a:pt x="328325" y="1187493"/>
                </a:lnTo>
                <a:lnTo>
                  <a:pt x="371283" y="1261136"/>
                </a:lnTo>
                <a:lnTo>
                  <a:pt x="349804" y="1359326"/>
                </a:lnTo>
                <a:lnTo>
                  <a:pt x="300708" y="1552639"/>
                </a:lnTo>
                <a:lnTo>
                  <a:pt x="285366" y="1567981"/>
                </a:lnTo>
                <a:lnTo>
                  <a:pt x="285366" y="1567981"/>
                </a:lnTo>
                <a:lnTo>
                  <a:pt x="266955" y="1534228"/>
                </a:lnTo>
                <a:lnTo>
                  <a:pt x="248545" y="1534228"/>
                </a:lnTo>
                <a:lnTo>
                  <a:pt x="248545" y="1534228"/>
                </a:lnTo>
                <a:lnTo>
                  <a:pt x="233202" y="1601734"/>
                </a:lnTo>
                <a:lnTo>
                  <a:pt x="291503" y="1690719"/>
                </a:lnTo>
                <a:lnTo>
                  <a:pt x="331393" y="1755157"/>
                </a:lnTo>
                <a:lnTo>
                  <a:pt x="417310" y="1782773"/>
                </a:lnTo>
                <a:lnTo>
                  <a:pt x="447994" y="1788910"/>
                </a:lnTo>
                <a:lnTo>
                  <a:pt x="451063" y="1795047"/>
                </a:lnTo>
                <a:lnTo>
                  <a:pt x="441857" y="1850279"/>
                </a:lnTo>
                <a:lnTo>
                  <a:pt x="426515" y="1871758"/>
                </a:lnTo>
                <a:cubicBezTo>
                  <a:pt x="430606" y="1880964"/>
                  <a:pt x="436346" y="1889602"/>
                  <a:pt x="438789" y="1899375"/>
                </a:cubicBezTo>
                <a:cubicBezTo>
                  <a:pt x="439573" y="1902513"/>
                  <a:pt x="435721" y="1905346"/>
                  <a:pt x="435721" y="1908580"/>
                </a:cubicBezTo>
                <a:cubicBezTo>
                  <a:pt x="435721" y="1917534"/>
                  <a:pt x="439914" y="1923377"/>
                  <a:pt x="444926" y="1930059"/>
                </a:cubicBezTo>
                <a:cubicBezTo>
                  <a:pt x="445794" y="1931216"/>
                  <a:pt x="446971" y="1932105"/>
                  <a:pt x="447994" y="1933128"/>
                </a:cubicBezTo>
                <a:lnTo>
                  <a:pt x="487884" y="1899375"/>
                </a:lnTo>
                <a:lnTo>
                  <a:pt x="518569" y="1890169"/>
                </a:lnTo>
                <a:lnTo>
                  <a:pt x="524706" y="1850279"/>
                </a:lnTo>
                <a:lnTo>
                  <a:pt x="552322" y="1844142"/>
                </a:lnTo>
                <a:lnTo>
                  <a:pt x="592212" y="1841074"/>
                </a:lnTo>
                <a:lnTo>
                  <a:pt x="622896" y="1838005"/>
                </a:lnTo>
                <a:lnTo>
                  <a:pt x="616759" y="1847211"/>
                </a:lnTo>
                <a:lnTo>
                  <a:pt x="730292" y="1847211"/>
                </a:lnTo>
                <a:lnTo>
                  <a:pt x="794730" y="1816526"/>
                </a:lnTo>
                <a:lnTo>
                  <a:pt x="819278" y="1816526"/>
                </a:lnTo>
                <a:lnTo>
                  <a:pt x="868373" y="1844142"/>
                </a:lnTo>
                <a:lnTo>
                  <a:pt x="935879" y="1844142"/>
                </a:lnTo>
                <a:lnTo>
                  <a:pt x="1006453" y="1782773"/>
                </a:lnTo>
                <a:close/>
              </a:path>
            </a:pathLst>
          </a:custGeom>
          <a:solidFill>
            <a:srgbClr val="FF0000">
              <a:alpha val="23137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Forma libre"/>
          <p:cNvSpPr/>
          <p:nvPr/>
        </p:nvSpPr>
        <p:spPr>
          <a:xfrm>
            <a:off x="3000364" y="3143248"/>
            <a:ext cx="127541" cy="305719"/>
          </a:xfrm>
          <a:custGeom>
            <a:avLst/>
            <a:gdLst>
              <a:gd name="connsiteX0" fmla="*/ 17417 w 116114"/>
              <a:gd name="connsiteY0" fmla="*/ 223520 h 223520"/>
              <a:gd name="connsiteX1" fmla="*/ 17417 w 116114"/>
              <a:gd name="connsiteY1" fmla="*/ 223520 h 223520"/>
              <a:gd name="connsiteX2" fmla="*/ 43542 w 116114"/>
              <a:gd name="connsiteY2" fmla="*/ 200297 h 223520"/>
              <a:gd name="connsiteX3" fmla="*/ 72571 w 116114"/>
              <a:gd name="connsiteY3" fmla="*/ 191589 h 223520"/>
              <a:gd name="connsiteX4" fmla="*/ 89988 w 116114"/>
              <a:gd name="connsiteY4" fmla="*/ 191589 h 223520"/>
              <a:gd name="connsiteX5" fmla="*/ 116114 w 116114"/>
              <a:gd name="connsiteY5" fmla="*/ 174171 h 223520"/>
              <a:gd name="connsiteX6" fmla="*/ 98697 w 116114"/>
              <a:gd name="connsiteY6" fmla="*/ 156754 h 223520"/>
              <a:gd name="connsiteX7" fmla="*/ 81280 w 116114"/>
              <a:gd name="connsiteY7" fmla="*/ 116114 h 223520"/>
              <a:gd name="connsiteX8" fmla="*/ 81280 w 116114"/>
              <a:gd name="connsiteY8" fmla="*/ 116114 h 223520"/>
              <a:gd name="connsiteX9" fmla="*/ 81280 w 116114"/>
              <a:gd name="connsiteY9" fmla="*/ 116114 h 223520"/>
              <a:gd name="connsiteX10" fmla="*/ 84182 w 116114"/>
              <a:gd name="connsiteY10" fmla="*/ 81280 h 223520"/>
              <a:gd name="connsiteX11" fmla="*/ 98697 w 116114"/>
              <a:gd name="connsiteY11" fmla="*/ 52251 h 223520"/>
              <a:gd name="connsiteX12" fmla="*/ 104502 w 116114"/>
              <a:gd name="connsiteY12" fmla="*/ 37737 h 223520"/>
              <a:gd name="connsiteX13" fmla="*/ 87085 w 116114"/>
              <a:gd name="connsiteY13" fmla="*/ 29029 h 223520"/>
              <a:gd name="connsiteX14" fmla="*/ 78377 w 116114"/>
              <a:gd name="connsiteY14" fmla="*/ 14514 h 223520"/>
              <a:gd name="connsiteX15" fmla="*/ 49348 w 116114"/>
              <a:gd name="connsiteY15" fmla="*/ 0 h 223520"/>
              <a:gd name="connsiteX16" fmla="*/ 8708 w 116114"/>
              <a:gd name="connsiteY16" fmla="*/ 23223 h 223520"/>
              <a:gd name="connsiteX17" fmla="*/ 0 w 116114"/>
              <a:gd name="connsiteY17" fmla="*/ 40640 h 223520"/>
              <a:gd name="connsiteX18" fmla="*/ 5805 w 116114"/>
              <a:gd name="connsiteY18" fmla="*/ 95794 h 223520"/>
              <a:gd name="connsiteX19" fmla="*/ 11611 w 116114"/>
              <a:gd name="connsiteY19" fmla="*/ 127726 h 223520"/>
              <a:gd name="connsiteX20" fmla="*/ 8708 w 116114"/>
              <a:gd name="connsiteY20" fmla="*/ 150949 h 223520"/>
              <a:gd name="connsiteX21" fmla="*/ 17417 w 116114"/>
              <a:gd name="connsiteY21" fmla="*/ 223520 h 22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6114" h="223520">
                <a:moveTo>
                  <a:pt x="17417" y="223520"/>
                </a:moveTo>
                <a:lnTo>
                  <a:pt x="17417" y="223520"/>
                </a:lnTo>
                <a:lnTo>
                  <a:pt x="43542" y="200297"/>
                </a:lnTo>
                <a:lnTo>
                  <a:pt x="72571" y="191589"/>
                </a:lnTo>
                <a:lnTo>
                  <a:pt x="89988" y="191589"/>
                </a:lnTo>
                <a:cubicBezTo>
                  <a:pt x="114371" y="176349"/>
                  <a:pt x="106756" y="183529"/>
                  <a:pt x="116114" y="174171"/>
                </a:cubicBezTo>
                <a:lnTo>
                  <a:pt x="98697" y="156754"/>
                </a:lnTo>
                <a:lnTo>
                  <a:pt x="81280" y="116114"/>
                </a:lnTo>
                <a:lnTo>
                  <a:pt x="81280" y="116114"/>
                </a:lnTo>
                <a:lnTo>
                  <a:pt x="81280" y="116114"/>
                </a:lnTo>
                <a:lnTo>
                  <a:pt x="84182" y="81280"/>
                </a:lnTo>
                <a:lnTo>
                  <a:pt x="98697" y="52251"/>
                </a:lnTo>
                <a:lnTo>
                  <a:pt x="104502" y="37737"/>
                </a:lnTo>
                <a:lnTo>
                  <a:pt x="87085" y="29029"/>
                </a:lnTo>
                <a:lnTo>
                  <a:pt x="78377" y="14514"/>
                </a:lnTo>
                <a:lnTo>
                  <a:pt x="49348" y="0"/>
                </a:lnTo>
                <a:lnTo>
                  <a:pt x="8708" y="23223"/>
                </a:lnTo>
                <a:lnTo>
                  <a:pt x="0" y="40640"/>
                </a:lnTo>
                <a:lnTo>
                  <a:pt x="5805" y="95794"/>
                </a:lnTo>
                <a:lnTo>
                  <a:pt x="11611" y="127726"/>
                </a:lnTo>
                <a:lnTo>
                  <a:pt x="8708" y="150949"/>
                </a:lnTo>
                <a:lnTo>
                  <a:pt x="17417" y="223520"/>
                </a:lnTo>
                <a:close/>
              </a:path>
            </a:pathLst>
          </a:custGeom>
          <a:solidFill>
            <a:srgbClr val="FF0000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Forma libre"/>
          <p:cNvSpPr/>
          <p:nvPr/>
        </p:nvSpPr>
        <p:spPr>
          <a:xfrm>
            <a:off x="2928926" y="3429000"/>
            <a:ext cx="229573" cy="186607"/>
          </a:xfrm>
          <a:custGeom>
            <a:avLst/>
            <a:gdLst>
              <a:gd name="connsiteX0" fmla="*/ 209006 w 330926"/>
              <a:gd name="connsiteY0" fmla="*/ 136434 h 513806"/>
              <a:gd name="connsiteX1" fmla="*/ 174172 w 330926"/>
              <a:gd name="connsiteY1" fmla="*/ 107406 h 513806"/>
              <a:gd name="connsiteX2" fmla="*/ 142240 w 330926"/>
              <a:gd name="connsiteY2" fmla="*/ 104503 h 513806"/>
              <a:gd name="connsiteX3" fmla="*/ 165463 w 330926"/>
              <a:gd name="connsiteY3" fmla="*/ 87086 h 513806"/>
              <a:gd name="connsiteX4" fmla="*/ 194492 w 330926"/>
              <a:gd name="connsiteY4" fmla="*/ 81280 h 513806"/>
              <a:gd name="connsiteX5" fmla="*/ 174172 w 330926"/>
              <a:gd name="connsiteY5" fmla="*/ 66766 h 513806"/>
              <a:gd name="connsiteX6" fmla="*/ 107406 w 330926"/>
              <a:gd name="connsiteY6" fmla="*/ 72571 h 513806"/>
              <a:gd name="connsiteX7" fmla="*/ 104503 w 330926"/>
              <a:gd name="connsiteY7" fmla="*/ 58057 h 513806"/>
              <a:gd name="connsiteX8" fmla="*/ 133532 w 330926"/>
              <a:gd name="connsiteY8" fmla="*/ 11611 h 513806"/>
              <a:gd name="connsiteX9" fmla="*/ 113212 w 330926"/>
              <a:gd name="connsiteY9" fmla="*/ 0 h 513806"/>
              <a:gd name="connsiteX10" fmla="*/ 84183 w 330926"/>
              <a:gd name="connsiteY10" fmla="*/ 31931 h 513806"/>
              <a:gd name="connsiteX11" fmla="*/ 60960 w 330926"/>
              <a:gd name="connsiteY11" fmla="*/ 49349 h 513806"/>
              <a:gd name="connsiteX12" fmla="*/ 55155 w 330926"/>
              <a:gd name="connsiteY12" fmla="*/ 58057 h 513806"/>
              <a:gd name="connsiteX13" fmla="*/ 55155 w 330926"/>
              <a:gd name="connsiteY13" fmla="*/ 58057 h 513806"/>
              <a:gd name="connsiteX14" fmla="*/ 23223 w 330926"/>
              <a:gd name="connsiteY14" fmla="*/ 29029 h 513806"/>
              <a:gd name="connsiteX15" fmla="*/ 0 w 330926"/>
              <a:gd name="connsiteY15" fmla="*/ 37737 h 513806"/>
              <a:gd name="connsiteX16" fmla="*/ 2903 w 330926"/>
              <a:gd name="connsiteY16" fmla="*/ 55154 h 513806"/>
              <a:gd name="connsiteX17" fmla="*/ 49349 w 330926"/>
              <a:gd name="connsiteY17" fmla="*/ 89989 h 513806"/>
              <a:gd name="connsiteX18" fmla="*/ 72572 w 330926"/>
              <a:gd name="connsiteY18" fmla="*/ 75474 h 513806"/>
              <a:gd name="connsiteX19" fmla="*/ 98698 w 330926"/>
              <a:gd name="connsiteY19" fmla="*/ 81280 h 513806"/>
              <a:gd name="connsiteX20" fmla="*/ 92892 w 330926"/>
              <a:gd name="connsiteY20" fmla="*/ 95794 h 513806"/>
              <a:gd name="connsiteX21" fmla="*/ 58058 w 330926"/>
              <a:gd name="connsiteY21" fmla="*/ 98697 h 513806"/>
              <a:gd name="connsiteX22" fmla="*/ 293189 w 330926"/>
              <a:gd name="connsiteY22" fmla="*/ 478971 h 513806"/>
              <a:gd name="connsiteX23" fmla="*/ 310606 w 330926"/>
              <a:gd name="connsiteY23" fmla="*/ 496389 h 513806"/>
              <a:gd name="connsiteX24" fmla="*/ 330926 w 330926"/>
              <a:gd name="connsiteY24" fmla="*/ 513806 h 513806"/>
              <a:gd name="connsiteX25" fmla="*/ 121920 w 330926"/>
              <a:gd name="connsiteY25" fmla="*/ 130629 h 513806"/>
              <a:gd name="connsiteX26" fmla="*/ 209006 w 330926"/>
              <a:gd name="connsiteY26" fmla="*/ 136434 h 513806"/>
              <a:gd name="connsiteX0" fmla="*/ 209006 w 310606"/>
              <a:gd name="connsiteY0" fmla="*/ 136434 h 496389"/>
              <a:gd name="connsiteX1" fmla="*/ 174172 w 310606"/>
              <a:gd name="connsiteY1" fmla="*/ 107406 h 496389"/>
              <a:gd name="connsiteX2" fmla="*/ 142240 w 310606"/>
              <a:gd name="connsiteY2" fmla="*/ 104503 h 496389"/>
              <a:gd name="connsiteX3" fmla="*/ 165463 w 310606"/>
              <a:gd name="connsiteY3" fmla="*/ 87086 h 496389"/>
              <a:gd name="connsiteX4" fmla="*/ 194492 w 310606"/>
              <a:gd name="connsiteY4" fmla="*/ 81280 h 496389"/>
              <a:gd name="connsiteX5" fmla="*/ 174172 w 310606"/>
              <a:gd name="connsiteY5" fmla="*/ 66766 h 496389"/>
              <a:gd name="connsiteX6" fmla="*/ 107406 w 310606"/>
              <a:gd name="connsiteY6" fmla="*/ 72571 h 496389"/>
              <a:gd name="connsiteX7" fmla="*/ 104503 w 310606"/>
              <a:gd name="connsiteY7" fmla="*/ 58057 h 496389"/>
              <a:gd name="connsiteX8" fmla="*/ 133532 w 310606"/>
              <a:gd name="connsiteY8" fmla="*/ 11611 h 496389"/>
              <a:gd name="connsiteX9" fmla="*/ 113212 w 310606"/>
              <a:gd name="connsiteY9" fmla="*/ 0 h 496389"/>
              <a:gd name="connsiteX10" fmla="*/ 84183 w 310606"/>
              <a:gd name="connsiteY10" fmla="*/ 31931 h 496389"/>
              <a:gd name="connsiteX11" fmla="*/ 60960 w 310606"/>
              <a:gd name="connsiteY11" fmla="*/ 49349 h 496389"/>
              <a:gd name="connsiteX12" fmla="*/ 55155 w 310606"/>
              <a:gd name="connsiteY12" fmla="*/ 58057 h 496389"/>
              <a:gd name="connsiteX13" fmla="*/ 55155 w 310606"/>
              <a:gd name="connsiteY13" fmla="*/ 58057 h 496389"/>
              <a:gd name="connsiteX14" fmla="*/ 23223 w 310606"/>
              <a:gd name="connsiteY14" fmla="*/ 29029 h 496389"/>
              <a:gd name="connsiteX15" fmla="*/ 0 w 310606"/>
              <a:gd name="connsiteY15" fmla="*/ 37737 h 496389"/>
              <a:gd name="connsiteX16" fmla="*/ 2903 w 310606"/>
              <a:gd name="connsiteY16" fmla="*/ 55154 h 496389"/>
              <a:gd name="connsiteX17" fmla="*/ 49349 w 310606"/>
              <a:gd name="connsiteY17" fmla="*/ 89989 h 496389"/>
              <a:gd name="connsiteX18" fmla="*/ 72572 w 310606"/>
              <a:gd name="connsiteY18" fmla="*/ 75474 h 496389"/>
              <a:gd name="connsiteX19" fmla="*/ 98698 w 310606"/>
              <a:gd name="connsiteY19" fmla="*/ 81280 h 496389"/>
              <a:gd name="connsiteX20" fmla="*/ 92892 w 310606"/>
              <a:gd name="connsiteY20" fmla="*/ 95794 h 496389"/>
              <a:gd name="connsiteX21" fmla="*/ 58058 w 310606"/>
              <a:gd name="connsiteY21" fmla="*/ 98697 h 496389"/>
              <a:gd name="connsiteX22" fmla="*/ 293189 w 310606"/>
              <a:gd name="connsiteY22" fmla="*/ 478971 h 496389"/>
              <a:gd name="connsiteX23" fmla="*/ 310606 w 310606"/>
              <a:gd name="connsiteY23" fmla="*/ 496389 h 496389"/>
              <a:gd name="connsiteX24" fmla="*/ 121920 w 310606"/>
              <a:gd name="connsiteY24" fmla="*/ 130629 h 496389"/>
              <a:gd name="connsiteX25" fmla="*/ 209006 w 310606"/>
              <a:gd name="connsiteY25" fmla="*/ 136434 h 496389"/>
              <a:gd name="connsiteX0" fmla="*/ 209006 w 303833"/>
              <a:gd name="connsiteY0" fmla="*/ 136434 h 484293"/>
              <a:gd name="connsiteX1" fmla="*/ 174172 w 303833"/>
              <a:gd name="connsiteY1" fmla="*/ 107406 h 484293"/>
              <a:gd name="connsiteX2" fmla="*/ 142240 w 303833"/>
              <a:gd name="connsiteY2" fmla="*/ 104503 h 484293"/>
              <a:gd name="connsiteX3" fmla="*/ 165463 w 303833"/>
              <a:gd name="connsiteY3" fmla="*/ 87086 h 484293"/>
              <a:gd name="connsiteX4" fmla="*/ 194492 w 303833"/>
              <a:gd name="connsiteY4" fmla="*/ 81280 h 484293"/>
              <a:gd name="connsiteX5" fmla="*/ 174172 w 303833"/>
              <a:gd name="connsiteY5" fmla="*/ 66766 h 484293"/>
              <a:gd name="connsiteX6" fmla="*/ 107406 w 303833"/>
              <a:gd name="connsiteY6" fmla="*/ 72571 h 484293"/>
              <a:gd name="connsiteX7" fmla="*/ 104503 w 303833"/>
              <a:gd name="connsiteY7" fmla="*/ 58057 h 484293"/>
              <a:gd name="connsiteX8" fmla="*/ 133532 w 303833"/>
              <a:gd name="connsiteY8" fmla="*/ 11611 h 484293"/>
              <a:gd name="connsiteX9" fmla="*/ 113212 w 303833"/>
              <a:gd name="connsiteY9" fmla="*/ 0 h 484293"/>
              <a:gd name="connsiteX10" fmla="*/ 84183 w 303833"/>
              <a:gd name="connsiteY10" fmla="*/ 31931 h 484293"/>
              <a:gd name="connsiteX11" fmla="*/ 60960 w 303833"/>
              <a:gd name="connsiteY11" fmla="*/ 49349 h 484293"/>
              <a:gd name="connsiteX12" fmla="*/ 55155 w 303833"/>
              <a:gd name="connsiteY12" fmla="*/ 58057 h 484293"/>
              <a:gd name="connsiteX13" fmla="*/ 55155 w 303833"/>
              <a:gd name="connsiteY13" fmla="*/ 58057 h 484293"/>
              <a:gd name="connsiteX14" fmla="*/ 23223 w 303833"/>
              <a:gd name="connsiteY14" fmla="*/ 29029 h 484293"/>
              <a:gd name="connsiteX15" fmla="*/ 0 w 303833"/>
              <a:gd name="connsiteY15" fmla="*/ 37737 h 484293"/>
              <a:gd name="connsiteX16" fmla="*/ 2903 w 303833"/>
              <a:gd name="connsiteY16" fmla="*/ 55154 h 484293"/>
              <a:gd name="connsiteX17" fmla="*/ 49349 w 303833"/>
              <a:gd name="connsiteY17" fmla="*/ 89989 h 484293"/>
              <a:gd name="connsiteX18" fmla="*/ 72572 w 303833"/>
              <a:gd name="connsiteY18" fmla="*/ 75474 h 484293"/>
              <a:gd name="connsiteX19" fmla="*/ 98698 w 303833"/>
              <a:gd name="connsiteY19" fmla="*/ 81280 h 484293"/>
              <a:gd name="connsiteX20" fmla="*/ 92892 w 303833"/>
              <a:gd name="connsiteY20" fmla="*/ 95794 h 484293"/>
              <a:gd name="connsiteX21" fmla="*/ 58058 w 303833"/>
              <a:gd name="connsiteY21" fmla="*/ 98697 h 484293"/>
              <a:gd name="connsiteX22" fmla="*/ 293189 w 303833"/>
              <a:gd name="connsiteY22" fmla="*/ 478971 h 484293"/>
              <a:gd name="connsiteX23" fmla="*/ 121920 w 303833"/>
              <a:gd name="connsiteY23" fmla="*/ 130629 h 484293"/>
              <a:gd name="connsiteX24" fmla="*/ 209006 w 303833"/>
              <a:gd name="connsiteY24" fmla="*/ 136434 h 484293"/>
              <a:gd name="connsiteX0" fmla="*/ 209006 w 209006"/>
              <a:gd name="connsiteY0" fmla="*/ 136434 h 136434"/>
              <a:gd name="connsiteX1" fmla="*/ 174172 w 209006"/>
              <a:gd name="connsiteY1" fmla="*/ 107406 h 136434"/>
              <a:gd name="connsiteX2" fmla="*/ 142240 w 209006"/>
              <a:gd name="connsiteY2" fmla="*/ 104503 h 136434"/>
              <a:gd name="connsiteX3" fmla="*/ 165463 w 209006"/>
              <a:gd name="connsiteY3" fmla="*/ 87086 h 136434"/>
              <a:gd name="connsiteX4" fmla="*/ 194492 w 209006"/>
              <a:gd name="connsiteY4" fmla="*/ 81280 h 136434"/>
              <a:gd name="connsiteX5" fmla="*/ 174172 w 209006"/>
              <a:gd name="connsiteY5" fmla="*/ 66766 h 136434"/>
              <a:gd name="connsiteX6" fmla="*/ 107406 w 209006"/>
              <a:gd name="connsiteY6" fmla="*/ 72571 h 136434"/>
              <a:gd name="connsiteX7" fmla="*/ 104503 w 209006"/>
              <a:gd name="connsiteY7" fmla="*/ 58057 h 136434"/>
              <a:gd name="connsiteX8" fmla="*/ 133532 w 209006"/>
              <a:gd name="connsiteY8" fmla="*/ 11611 h 136434"/>
              <a:gd name="connsiteX9" fmla="*/ 113212 w 209006"/>
              <a:gd name="connsiteY9" fmla="*/ 0 h 136434"/>
              <a:gd name="connsiteX10" fmla="*/ 84183 w 209006"/>
              <a:gd name="connsiteY10" fmla="*/ 31931 h 136434"/>
              <a:gd name="connsiteX11" fmla="*/ 60960 w 209006"/>
              <a:gd name="connsiteY11" fmla="*/ 49349 h 136434"/>
              <a:gd name="connsiteX12" fmla="*/ 55155 w 209006"/>
              <a:gd name="connsiteY12" fmla="*/ 58057 h 136434"/>
              <a:gd name="connsiteX13" fmla="*/ 55155 w 209006"/>
              <a:gd name="connsiteY13" fmla="*/ 58057 h 136434"/>
              <a:gd name="connsiteX14" fmla="*/ 23223 w 209006"/>
              <a:gd name="connsiteY14" fmla="*/ 29029 h 136434"/>
              <a:gd name="connsiteX15" fmla="*/ 0 w 209006"/>
              <a:gd name="connsiteY15" fmla="*/ 37737 h 136434"/>
              <a:gd name="connsiteX16" fmla="*/ 2903 w 209006"/>
              <a:gd name="connsiteY16" fmla="*/ 55154 h 136434"/>
              <a:gd name="connsiteX17" fmla="*/ 49349 w 209006"/>
              <a:gd name="connsiteY17" fmla="*/ 89989 h 136434"/>
              <a:gd name="connsiteX18" fmla="*/ 72572 w 209006"/>
              <a:gd name="connsiteY18" fmla="*/ 75474 h 136434"/>
              <a:gd name="connsiteX19" fmla="*/ 98698 w 209006"/>
              <a:gd name="connsiteY19" fmla="*/ 81280 h 136434"/>
              <a:gd name="connsiteX20" fmla="*/ 92892 w 209006"/>
              <a:gd name="connsiteY20" fmla="*/ 95794 h 136434"/>
              <a:gd name="connsiteX21" fmla="*/ 58058 w 209006"/>
              <a:gd name="connsiteY21" fmla="*/ 98697 h 136434"/>
              <a:gd name="connsiteX22" fmla="*/ 121920 w 209006"/>
              <a:gd name="connsiteY22" fmla="*/ 130629 h 136434"/>
              <a:gd name="connsiteX23" fmla="*/ 209006 w 209006"/>
              <a:gd name="connsiteY23" fmla="*/ 136434 h 136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09006" h="136434">
                <a:moveTo>
                  <a:pt x="209006" y="136434"/>
                </a:moveTo>
                <a:lnTo>
                  <a:pt x="174172" y="107406"/>
                </a:lnTo>
                <a:lnTo>
                  <a:pt x="142240" y="104503"/>
                </a:lnTo>
                <a:lnTo>
                  <a:pt x="165463" y="87086"/>
                </a:lnTo>
                <a:lnTo>
                  <a:pt x="194492" y="81280"/>
                </a:lnTo>
                <a:lnTo>
                  <a:pt x="174172" y="66766"/>
                </a:lnTo>
                <a:lnTo>
                  <a:pt x="107406" y="72571"/>
                </a:lnTo>
                <a:lnTo>
                  <a:pt x="104503" y="58057"/>
                </a:lnTo>
                <a:lnTo>
                  <a:pt x="133532" y="11611"/>
                </a:lnTo>
                <a:lnTo>
                  <a:pt x="113212" y="0"/>
                </a:lnTo>
                <a:lnTo>
                  <a:pt x="84183" y="31931"/>
                </a:lnTo>
                <a:cubicBezTo>
                  <a:pt x="76442" y="37737"/>
                  <a:pt x="68152" y="42876"/>
                  <a:pt x="60960" y="49349"/>
                </a:cubicBezTo>
                <a:cubicBezTo>
                  <a:pt x="58367" y="51683"/>
                  <a:pt x="55155" y="58057"/>
                  <a:pt x="55155" y="58057"/>
                </a:cubicBezTo>
                <a:lnTo>
                  <a:pt x="55155" y="58057"/>
                </a:lnTo>
                <a:lnTo>
                  <a:pt x="23223" y="29029"/>
                </a:lnTo>
                <a:lnTo>
                  <a:pt x="0" y="37737"/>
                </a:lnTo>
                <a:lnTo>
                  <a:pt x="2903" y="55154"/>
                </a:lnTo>
                <a:lnTo>
                  <a:pt x="49349" y="89989"/>
                </a:lnTo>
                <a:lnTo>
                  <a:pt x="72572" y="75474"/>
                </a:lnTo>
                <a:lnTo>
                  <a:pt x="98698" y="81280"/>
                </a:lnTo>
                <a:lnTo>
                  <a:pt x="92892" y="95794"/>
                </a:lnTo>
                <a:lnTo>
                  <a:pt x="58058" y="98697"/>
                </a:lnTo>
                <a:lnTo>
                  <a:pt x="121920" y="130629"/>
                </a:lnTo>
                <a:lnTo>
                  <a:pt x="209006" y="136434"/>
                </a:lnTo>
                <a:close/>
              </a:path>
            </a:pathLst>
          </a:custGeom>
          <a:solidFill>
            <a:srgbClr val="FF0000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" name="17 Grupo"/>
          <p:cNvGrpSpPr/>
          <p:nvPr/>
        </p:nvGrpSpPr>
        <p:grpSpPr>
          <a:xfrm>
            <a:off x="2928926" y="3928820"/>
            <a:ext cx="3363386" cy="1795355"/>
            <a:chOff x="2928926" y="3928820"/>
            <a:chExt cx="3363386" cy="1795355"/>
          </a:xfrm>
        </p:grpSpPr>
        <p:sp>
          <p:nvSpPr>
            <p:cNvPr id="8" name="7 Forma libre"/>
            <p:cNvSpPr/>
            <p:nvPr/>
          </p:nvSpPr>
          <p:spPr>
            <a:xfrm>
              <a:off x="2928926" y="5072074"/>
              <a:ext cx="433800" cy="652101"/>
            </a:xfrm>
            <a:custGeom>
              <a:avLst/>
              <a:gdLst>
                <a:gd name="connsiteX0" fmla="*/ 273964 w 394935"/>
                <a:gd name="connsiteY0" fmla="*/ 476769 h 476769"/>
                <a:gd name="connsiteX1" fmla="*/ 273964 w 394935"/>
                <a:gd name="connsiteY1" fmla="*/ 476769 h 476769"/>
                <a:gd name="connsiteX2" fmla="*/ 298870 w 394935"/>
                <a:gd name="connsiteY2" fmla="*/ 412725 h 476769"/>
                <a:gd name="connsiteX3" fmla="*/ 323776 w 394935"/>
                <a:gd name="connsiteY3" fmla="*/ 391377 h 476769"/>
                <a:gd name="connsiteX4" fmla="*/ 330892 w 394935"/>
                <a:gd name="connsiteY4" fmla="*/ 377145 h 476769"/>
                <a:gd name="connsiteX5" fmla="*/ 366472 w 394935"/>
                <a:gd name="connsiteY5" fmla="*/ 370029 h 476769"/>
                <a:gd name="connsiteX6" fmla="*/ 373588 w 394935"/>
                <a:gd name="connsiteY6" fmla="*/ 352239 h 476769"/>
                <a:gd name="connsiteX7" fmla="*/ 394935 w 394935"/>
                <a:gd name="connsiteY7" fmla="*/ 338008 h 476769"/>
                <a:gd name="connsiteX8" fmla="*/ 391377 w 394935"/>
                <a:gd name="connsiteY8" fmla="*/ 302428 h 476769"/>
                <a:gd name="connsiteX9" fmla="*/ 345124 w 394935"/>
                <a:gd name="connsiteY9" fmla="*/ 234826 h 476769"/>
                <a:gd name="connsiteX10" fmla="*/ 316660 w 394935"/>
                <a:gd name="connsiteY10" fmla="*/ 195689 h 476769"/>
                <a:gd name="connsiteX11" fmla="*/ 291754 w 394935"/>
                <a:gd name="connsiteY11" fmla="*/ 163667 h 476769"/>
                <a:gd name="connsiteX12" fmla="*/ 273964 w 394935"/>
                <a:gd name="connsiteY12" fmla="*/ 152993 h 476769"/>
                <a:gd name="connsiteX13" fmla="*/ 273964 w 394935"/>
                <a:gd name="connsiteY13" fmla="*/ 120971 h 476769"/>
                <a:gd name="connsiteX14" fmla="*/ 277522 w 394935"/>
                <a:gd name="connsiteY14" fmla="*/ 81833 h 476769"/>
                <a:gd name="connsiteX15" fmla="*/ 273964 w 394935"/>
                <a:gd name="connsiteY15" fmla="*/ 53369 h 476769"/>
                <a:gd name="connsiteX16" fmla="*/ 263290 w 394935"/>
                <a:gd name="connsiteY16" fmla="*/ 21348 h 476769"/>
                <a:gd name="connsiteX17" fmla="*/ 217037 w 394935"/>
                <a:gd name="connsiteY17" fmla="*/ 28464 h 476769"/>
                <a:gd name="connsiteX18" fmla="*/ 177899 w 394935"/>
                <a:gd name="connsiteY18" fmla="*/ 120971 h 476769"/>
                <a:gd name="connsiteX19" fmla="*/ 170783 w 394935"/>
                <a:gd name="connsiteY19" fmla="*/ 152993 h 476769"/>
                <a:gd name="connsiteX20" fmla="*/ 163667 w 394935"/>
                <a:gd name="connsiteY20" fmla="*/ 163667 h 476769"/>
                <a:gd name="connsiteX21" fmla="*/ 163667 w 394935"/>
                <a:gd name="connsiteY21" fmla="*/ 163667 h 476769"/>
                <a:gd name="connsiteX22" fmla="*/ 124529 w 394935"/>
                <a:gd name="connsiteY22" fmla="*/ 220594 h 476769"/>
                <a:gd name="connsiteX23" fmla="*/ 106739 w 394935"/>
                <a:gd name="connsiteY23" fmla="*/ 227710 h 476769"/>
                <a:gd name="connsiteX24" fmla="*/ 85391 w 394935"/>
                <a:gd name="connsiteY24" fmla="*/ 192131 h 476769"/>
                <a:gd name="connsiteX25" fmla="*/ 81833 w 394935"/>
                <a:gd name="connsiteY25" fmla="*/ 160109 h 476769"/>
                <a:gd name="connsiteX26" fmla="*/ 78275 w 394935"/>
                <a:gd name="connsiteY26" fmla="*/ 138761 h 476769"/>
                <a:gd name="connsiteX27" fmla="*/ 99623 w 394935"/>
                <a:gd name="connsiteY27" fmla="*/ 110297 h 476769"/>
                <a:gd name="connsiteX28" fmla="*/ 113855 w 394935"/>
                <a:gd name="connsiteY28" fmla="*/ 88949 h 476769"/>
                <a:gd name="connsiteX29" fmla="*/ 78275 w 394935"/>
                <a:gd name="connsiteY29" fmla="*/ 39138 h 476769"/>
                <a:gd name="connsiteX30" fmla="*/ 74718 w 394935"/>
                <a:gd name="connsiteY30" fmla="*/ 35580 h 476769"/>
                <a:gd name="connsiteX31" fmla="*/ 53370 w 394935"/>
                <a:gd name="connsiteY31" fmla="*/ 32022 h 476769"/>
                <a:gd name="connsiteX32" fmla="*/ 42696 w 394935"/>
                <a:gd name="connsiteY32" fmla="*/ 0 h 476769"/>
                <a:gd name="connsiteX33" fmla="*/ 0 w 394935"/>
                <a:gd name="connsiteY33" fmla="*/ 0 h 476769"/>
                <a:gd name="connsiteX34" fmla="*/ 0 w 394935"/>
                <a:gd name="connsiteY34" fmla="*/ 14232 h 476769"/>
                <a:gd name="connsiteX35" fmla="*/ 35580 w 394935"/>
                <a:gd name="connsiteY35" fmla="*/ 74717 h 476769"/>
                <a:gd name="connsiteX36" fmla="*/ 56928 w 394935"/>
                <a:gd name="connsiteY36" fmla="*/ 170783 h 476769"/>
                <a:gd name="connsiteX37" fmla="*/ 67602 w 394935"/>
                <a:gd name="connsiteY37" fmla="*/ 217036 h 476769"/>
                <a:gd name="connsiteX38" fmla="*/ 74718 w 394935"/>
                <a:gd name="connsiteY38" fmla="*/ 298870 h 476769"/>
                <a:gd name="connsiteX39" fmla="*/ 78275 w 394935"/>
                <a:gd name="connsiteY39" fmla="*/ 384261 h 476769"/>
                <a:gd name="connsiteX40" fmla="*/ 110297 w 394935"/>
                <a:gd name="connsiteY40" fmla="*/ 419841 h 476769"/>
                <a:gd name="connsiteX41" fmla="*/ 124529 w 394935"/>
                <a:gd name="connsiteY41" fmla="*/ 473211 h 476769"/>
                <a:gd name="connsiteX42" fmla="*/ 145877 w 394935"/>
                <a:gd name="connsiteY42" fmla="*/ 469653 h 476769"/>
                <a:gd name="connsiteX43" fmla="*/ 192131 w 394935"/>
                <a:gd name="connsiteY43" fmla="*/ 455421 h 476769"/>
                <a:gd name="connsiteX44" fmla="*/ 273964 w 394935"/>
                <a:gd name="connsiteY44" fmla="*/ 476769 h 47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94935" h="476769">
                  <a:moveTo>
                    <a:pt x="273964" y="476769"/>
                  </a:moveTo>
                  <a:lnTo>
                    <a:pt x="273964" y="476769"/>
                  </a:lnTo>
                  <a:lnTo>
                    <a:pt x="298870" y="412725"/>
                  </a:lnTo>
                  <a:lnTo>
                    <a:pt x="323776" y="391377"/>
                  </a:lnTo>
                  <a:lnTo>
                    <a:pt x="330892" y="377145"/>
                  </a:lnTo>
                  <a:cubicBezTo>
                    <a:pt x="364581" y="373402"/>
                    <a:pt x="355320" y="381181"/>
                    <a:pt x="366472" y="370029"/>
                  </a:cubicBezTo>
                  <a:lnTo>
                    <a:pt x="373588" y="352239"/>
                  </a:lnTo>
                  <a:lnTo>
                    <a:pt x="394935" y="338008"/>
                  </a:lnTo>
                  <a:lnTo>
                    <a:pt x="391377" y="302428"/>
                  </a:lnTo>
                  <a:lnTo>
                    <a:pt x="345124" y="234826"/>
                  </a:lnTo>
                  <a:lnTo>
                    <a:pt x="316660" y="195689"/>
                  </a:lnTo>
                  <a:lnTo>
                    <a:pt x="291754" y="163667"/>
                  </a:lnTo>
                  <a:lnTo>
                    <a:pt x="273964" y="152993"/>
                  </a:lnTo>
                  <a:lnTo>
                    <a:pt x="273964" y="120971"/>
                  </a:lnTo>
                  <a:lnTo>
                    <a:pt x="277522" y="81833"/>
                  </a:lnTo>
                  <a:lnTo>
                    <a:pt x="273964" y="53369"/>
                  </a:lnTo>
                  <a:lnTo>
                    <a:pt x="263290" y="21348"/>
                  </a:lnTo>
                  <a:lnTo>
                    <a:pt x="217037" y="28464"/>
                  </a:lnTo>
                  <a:lnTo>
                    <a:pt x="177899" y="120971"/>
                  </a:lnTo>
                  <a:cubicBezTo>
                    <a:pt x="175527" y="131645"/>
                    <a:pt x="173435" y="142385"/>
                    <a:pt x="170783" y="152993"/>
                  </a:cubicBezTo>
                  <a:cubicBezTo>
                    <a:pt x="167833" y="164792"/>
                    <a:pt x="170665" y="163667"/>
                    <a:pt x="163667" y="163667"/>
                  </a:cubicBezTo>
                  <a:lnTo>
                    <a:pt x="163667" y="163667"/>
                  </a:lnTo>
                  <a:lnTo>
                    <a:pt x="124529" y="220594"/>
                  </a:lnTo>
                  <a:lnTo>
                    <a:pt x="106739" y="227710"/>
                  </a:lnTo>
                  <a:lnTo>
                    <a:pt x="85391" y="192131"/>
                  </a:lnTo>
                  <a:lnTo>
                    <a:pt x="81833" y="160109"/>
                  </a:lnTo>
                  <a:lnTo>
                    <a:pt x="78275" y="138761"/>
                  </a:lnTo>
                  <a:lnTo>
                    <a:pt x="99623" y="110297"/>
                  </a:lnTo>
                  <a:lnTo>
                    <a:pt x="113855" y="88949"/>
                  </a:lnTo>
                  <a:lnTo>
                    <a:pt x="78275" y="39138"/>
                  </a:lnTo>
                  <a:lnTo>
                    <a:pt x="74718" y="35580"/>
                  </a:lnTo>
                  <a:lnTo>
                    <a:pt x="53370" y="32022"/>
                  </a:lnTo>
                  <a:lnTo>
                    <a:pt x="42696" y="0"/>
                  </a:lnTo>
                  <a:lnTo>
                    <a:pt x="0" y="0"/>
                  </a:lnTo>
                  <a:lnTo>
                    <a:pt x="0" y="14232"/>
                  </a:lnTo>
                  <a:lnTo>
                    <a:pt x="35580" y="74717"/>
                  </a:lnTo>
                  <a:lnTo>
                    <a:pt x="56928" y="170783"/>
                  </a:lnTo>
                  <a:lnTo>
                    <a:pt x="67602" y="217036"/>
                  </a:lnTo>
                  <a:lnTo>
                    <a:pt x="74718" y="298870"/>
                  </a:lnTo>
                  <a:lnTo>
                    <a:pt x="78275" y="384261"/>
                  </a:lnTo>
                  <a:lnTo>
                    <a:pt x="110297" y="419841"/>
                  </a:lnTo>
                  <a:lnTo>
                    <a:pt x="124529" y="473211"/>
                  </a:lnTo>
                  <a:lnTo>
                    <a:pt x="145877" y="469653"/>
                  </a:lnTo>
                  <a:lnTo>
                    <a:pt x="192131" y="455421"/>
                  </a:lnTo>
                  <a:lnTo>
                    <a:pt x="273964" y="476769"/>
                  </a:lnTo>
                  <a:close/>
                </a:path>
              </a:pathLst>
            </a:custGeom>
            <a:solidFill>
              <a:srgbClr val="FF0000">
                <a:alpha val="2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8 Forma libre"/>
            <p:cNvSpPr/>
            <p:nvPr/>
          </p:nvSpPr>
          <p:spPr>
            <a:xfrm>
              <a:off x="3857620" y="5500702"/>
              <a:ext cx="78760" cy="97790"/>
            </a:xfrm>
            <a:custGeom>
              <a:avLst/>
              <a:gdLst>
                <a:gd name="connsiteX0" fmla="*/ 46329 w 94128"/>
                <a:gd name="connsiteY0" fmla="*/ 81737 h 117348"/>
                <a:gd name="connsiteX1" fmla="*/ 81908 w 94128"/>
                <a:gd name="connsiteY1" fmla="*/ 63947 h 117348"/>
                <a:gd name="connsiteX2" fmla="*/ 92582 w 94128"/>
                <a:gd name="connsiteY2" fmla="*/ 56831 h 117348"/>
                <a:gd name="connsiteX3" fmla="*/ 89024 w 94128"/>
                <a:gd name="connsiteY3" fmla="*/ 42599 h 117348"/>
                <a:gd name="connsiteX4" fmla="*/ 92582 w 94128"/>
                <a:gd name="connsiteY4" fmla="*/ 28367 h 117348"/>
                <a:gd name="connsiteX5" fmla="*/ 89024 w 94128"/>
                <a:gd name="connsiteY5" fmla="*/ 14135 h 117348"/>
                <a:gd name="connsiteX6" fmla="*/ 64118 w 94128"/>
                <a:gd name="connsiteY6" fmla="*/ 21251 h 117348"/>
                <a:gd name="connsiteX7" fmla="*/ 46329 w 94128"/>
                <a:gd name="connsiteY7" fmla="*/ 24809 h 117348"/>
                <a:gd name="connsiteX8" fmla="*/ 32097 w 94128"/>
                <a:gd name="connsiteY8" fmla="*/ 46157 h 117348"/>
                <a:gd name="connsiteX9" fmla="*/ 21423 w 94128"/>
                <a:gd name="connsiteY9" fmla="*/ 42599 h 117348"/>
                <a:gd name="connsiteX10" fmla="*/ 10749 w 94128"/>
                <a:gd name="connsiteY10" fmla="*/ 49715 h 117348"/>
                <a:gd name="connsiteX11" fmla="*/ 3633 w 94128"/>
                <a:gd name="connsiteY11" fmla="*/ 71063 h 117348"/>
                <a:gd name="connsiteX12" fmla="*/ 7191 w 94128"/>
                <a:gd name="connsiteY12" fmla="*/ 95969 h 117348"/>
                <a:gd name="connsiteX13" fmla="*/ 42771 w 94128"/>
                <a:gd name="connsiteY13" fmla="*/ 78179 h 117348"/>
                <a:gd name="connsiteX14" fmla="*/ 49887 w 94128"/>
                <a:gd name="connsiteY14" fmla="*/ 67505 h 117348"/>
                <a:gd name="connsiteX15" fmla="*/ 64118 w 94128"/>
                <a:gd name="connsiteY15" fmla="*/ 56831 h 117348"/>
                <a:gd name="connsiteX16" fmla="*/ 46329 w 94128"/>
                <a:gd name="connsiteY16" fmla="*/ 81737 h 11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4128" h="117348">
                  <a:moveTo>
                    <a:pt x="46329" y="81737"/>
                  </a:moveTo>
                  <a:cubicBezTo>
                    <a:pt x="49294" y="82923"/>
                    <a:pt x="59379" y="69579"/>
                    <a:pt x="81908" y="63947"/>
                  </a:cubicBezTo>
                  <a:cubicBezTo>
                    <a:pt x="85466" y="61575"/>
                    <a:pt x="91230" y="60888"/>
                    <a:pt x="92582" y="56831"/>
                  </a:cubicBezTo>
                  <a:cubicBezTo>
                    <a:pt x="94128" y="52192"/>
                    <a:pt x="89024" y="47489"/>
                    <a:pt x="89024" y="42599"/>
                  </a:cubicBezTo>
                  <a:cubicBezTo>
                    <a:pt x="89024" y="37709"/>
                    <a:pt x="91396" y="33111"/>
                    <a:pt x="92582" y="28367"/>
                  </a:cubicBezTo>
                  <a:cubicBezTo>
                    <a:pt x="91396" y="23623"/>
                    <a:pt x="92482" y="17593"/>
                    <a:pt x="89024" y="14135"/>
                  </a:cubicBezTo>
                  <a:cubicBezTo>
                    <a:pt x="74889" y="0"/>
                    <a:pt x="73126" y="16747"/>
                    <a:pt x="64118" y="21251"/>
                  </a:cubicBezTo>
                  <a:cubicBezTo>
                    <a:pt x="58709" y="23955"/>
                    <a:pt x="52259" y="23623"/>
                    <a:pt x="46329" y="24809"/>
                  </a:cubicBezTo>
                  <a:cubicBezTo>
                    <a:pt x="22214" y="16771"/>
                    <a:pt x="48451" y="21627"/>
                    <a:pt x="32097" y="46157"/>
                  </a:cubicBezTo>
                  <a:cubicBezTo>
                    <a:pt x="30017" y="49278"/>
                    <a:pt x="24981" y="43785"/>
                    <a:pt x="21423" y="42599"/>
                  </a:cubicBezTo>
                  <a:cubicBezTo>
                    <a:pt x="17865" y="44971"/>
                    <a:pt x="13015" y="46089"/>
                    <a:pt x="10749" y="49715"/>
                  </a:cubicBezTo>
                  <a:cubicBezTo>
                    <a:pt x="6774" y="56076"/>
                    <a:pt x="3633" y="71063"/>
                    <a:pt x="3633" y="71063"/>
                  </a:cubicBezTo>
                  <a:cubicBezTo>
                    <a:pt x="4819" y="79365"/>
                    <a:pt x="0" y="91654"/>
                    <a:pt x="7191" y="95969"/>
                  </a:cubicBezTo>
                  <a:cubicBezTo>
                    <a:pt x="42822" y="117348"/>
                    <a:pt x="37178" y="91230"/>
                    <a:pt x="42771" y="78179"/>
                  </a:cubicBezTo>
                  <a:cubicBezTo>
                    <a:pt x="44455" y="74249"/>
                    <a:pt x="46863" y="70529"/>
                    <a:pt x="49887" y="67505"/>
                  </a:cubicBezTo>
                  <a:cubicBezTo>
                    <a:pt x="54080" y="63312"/>
                    <a:pt x="59488" y="60535"/>
                    <a:pt x="64118" y="56831"/>
                  </a:cubicBezTo>
                  <a:cubicBezTo>
                    <a:pt x="65428" y="55783"/>
                    <a:pt x="43364" y="80551"/>
                    <a:pt x="46329" y="81737"/>
                  </a:cubicBezTo>
                  <a:close/>
                </a:path>
              </a:pathLst>
            </a:custGeom>
            <a:solidFill>
              <a:srgbClr val="FF0000">
                <a:alpha val="2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15 Forma libre"/>
            <p:cNvSpPr/>
            <p:nvPr/>
          </p:nvSpPr>
          <p:spPr>
            <a:xfrm>
              <a:off x="6028841" y="3928820"/>
              <a:ext cx="263471" cy="389871"/>
            </a:xfrm>
            <a:custGeom>
              <a:avLst/>
              <a:gdLst>
                <a:gd name="connsiteX0" fmla="*/ 0 w 263471"/>
                <a:gd name="connsiteY0" fmla="*/ 69743 h 389871"/>
                <a:gd name="connsiteX1" fmla="*/ 7749 w 263471"/>
                <a:gd name="connsiteY1" fmla="*/ 92990 h 389871"/>
                <a:gd name="connsiteX2" fmla="*/ 15498 w 263471"/>
                <a:gd name="connsiteY2" fmla="*/ 123987 h 389871"/>
                <a:gd name="connsiteX3" fmla="*/ 123986 w 263471"/>
                <a:gd name="connsiteY3" fmla="*/ 387458 h 389871"/>
                <a:gd name="connsiteX4" fmla="*/ 263471 w 263471"/>
                <a:gd name="connsiteY4" fmla="*/ 278970 h 389871"/>
                <a:gd name="connsiteX5" fmla="*/ 108488 w 263471"/>
                <a:gd name="connsiteY5" fmla="*/ 0 h 389871"/>
                <a:gd name="connsiteX6" fmla="*/ 0 w 263471"/>
                <a:gd name="connsiteY6" fmla="*/ 69743 h 389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471" h="389871">
                  <a:moveTo>
                    <a:pt x="0" y="69743"/>
                  </a:moveTo>
                  <a:cubicBezTo>
                    <a:pt x="2583" y="77492"/>
                    <a:pt x="5505" y="85136"/>
                    <a:pt x="7749" y="92990"/>
                  </a:cubicBezTo>
                  <a:cubicBezTo>
                    <a:pt x="10675" y="103231"/>
                    <a:pt x="15498" y="123987"/>
                    <a:pt x="15498" y="123987"/>
                  </a:cubicBezTo>
                  <a:cubicBezTo>
                    <a:pt x="117159" y="389871"/>
                    <a:pt x="22213" y="387458"/>
                    <a:pt x="123986" y="387458"/>
                  </a:cubicBezTo>
                  <a:lnTo>
                    <a:pt x="263471" y="278970"/>
                  </a:lnTo>
                  <a:lnTo>
                    <a:pt x="108488" y="0"/>
                  </a:lnTo>
                  <a:lnTo>
                    <a:pt x="0" y="69743"/>
                  </a:lnTo>
                  <a:close/>
                </a:path>
              </a:pathLst>
            </a:custGeom>
            <a:solidFill>
              <a:srgbClr val="FF0000">
                <a:alpha val="2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7" name="16 Forma libre"/>
            <p:cNvSpPr/>
            <p:nvPr/>
          </p:nvSpPr>
          <p:spPr>
            <a:xfrm>
              <a:off x="4858719" y="4831306"/>
              <a:ext cx="208409" cy="143650"/>
            </a:xfrm>
            <a:custGeom>
              <a:avLst/>
              <a:gdLst>
                <a:gd name="connsiteX0" fmla="*/ 15498 w 208409"/>
                <a:gd name="connsiteY0" fmla="*/ 143650 h 143650"/>
                <a:gd name="connsiteX1" fmla="*/ 77491 w 208409"/>
                <a:gd name="connsiteY1" fmla="*/ 97155 h 143650"/>
                <a:gd name="connsiteX2" fmla="*/ 92989 w 208409"/>
                <a:gd name="connsiteY2" fmla="*/ 73908 h 143650"/>
                <a:gd name="connsiteX3" fmla="*/ 147234 w 208409"/>
                <a:gd name="connsiteY3" fmla="*/ 58409 h 143650"/>
                <a:gd name="connsiteX4" fmla="*/ 185979 w 208409"/>
                <a:gd name="connsiteY4" fmla="*/ 19663 h 143650"/>
                <a:gd name="connsiteX5" fmla="*/ 201478 w 208409"/>
                <a:gd name="connsiteY5" fmla="*/ 4165 h 143650"/>
                <a:gd name="connsiteX6" fmla="*/ 162732 w 208409"/>
                <a:gd name="connsiteY6" fmla="*/ 11914 h 143650"/>
                <a:gd name="connsiteX7" fmla="*/ 100739 w 208409"/>
                <a:gd name="connsiteY7" fmla="*/ 42911 h 143650"/>
                <a:gd name="connsiteX8" fmla="*/ 54244 w 208409"/>
                <a:gd name="connsiteY8" fmla="*/ 58409 h 143650"/>
                <a:gd name="connsiteX9" fmla="*/ 38745 w 208409"/>
                <a:gd name="connsiteY9" fmla="*/ 73908 h 143650"/>
                <a:gd name="connsiteX10" fmla="*/ 7749 w 208409"/>
                <a:gd name="connsiteY10" fmla="*/ 97155 h 143650"/>
                <a:gd name="connsiteX11" fmla="*/ 0 w 208409"/>
                <a:gd name="connsiteY11" fmla="*/ 120402 h 143650"/>
                <a:gd name="connsiteX12" fmla="*/ 15498 w 208409"/>
                <a:gd name="connsiteY12" fmla="*/ 143650 h 143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8409" h="143650">
                  <a:moveTo>
                    <a:pt x="15498" y="143650"/>
                  </a:moveTo>
                  <a:cubicBezTo>
                    <a:pt x="51825" y="125487"/>
                    <a:pt x="48117" y="131426"/>
                    <a:pt x="77491" y="97155"/>
                  </a:cubicBezTo>
                  <a:cubicBezTo>
                    <a:pt x="83552" y="90084"/>
                    <a:pt x="85717" y="79726"/>
                    <a:pt x="92989" y="73908"/>
                  </a:cubicBezTo>
                  <a:cubicBezTo>
                    <a:pt x="98044" y="69864"/>
                    <a:pt x="145205" y="58916"/>
                    <a:pt x="147234" y="58409"/>
                  </a:cubicBezTo>
                  <a:cubicBezTo>
                    <a:pt x="187089" y="31839"/>
                    <a:pt x="156457" y="56566"/>
                    <a:pt x="185979" y="19663"/>
                  </a:cubicBezTo>
                  <a:cubicBezTo>
                    <a:pt x="190543" y="13958"/>
                    <a:pt x="208409" y="6475"/>
                    <a:pt x="201478" y="4165"/>
                  </a:cubicBezTo>
                  <a:cubicBezTo>
                    <a:pt x="188983" y="0"/>
                    <a:pt x="175647" y="9331"/>
                    <a:pt x="162732" y="11914"/>
                  </a:cubicBezTo>
                  <a:cubicBezTo>
                    <a:pt x="142068" y="22246"/>
                    <a:pt x="122657" y="35605"/>
                    <a:pt x="100739" y="42911"/>
                  </a:cubicBezTo>
                  <a:lnTo>
                    <a:pt x="54244" y="58409"/>
                  </a:lnTo>
                  <a:cubicBezTo>
                    <a:pt x="49078" y="63575"/>
                    <a:pt x="44358" y="69231"/>
                    <a:pt x="38745" y="73908"/>
                  </a:cubicBezTo>
                  <a:cubicBezTo>
                    <a:pt x="28823" y="82176"/>
                    <a:pt x="16017" y="87233"/>
                    <a:pt x="7749" y="97155"/>
                  </a:cubicBezTo>
                  <a:cubicBezTo>
                    <a:pt x="2520" y="103430"/>
                    <a:pt x="0" y="112234"/>
                    <a:pt x="0" y="120402"/>
                  </a:cubicBezTo>
                  <a:lnTo>
                    <a:pt x="15498" y="143650"/>
                  </a:lnTo>
                  <a:close/>
                </a:path>
              </a:pathLst>
            </a:custGeom>
            <a:solidFill>
              <a:srgbClr val="FF0000">
                <a:alpha val="2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9" name="18 CuadroTexto"/>
          <p:cNvSpPr txBox="1"/>
          <p:nvPr/>
        </p:nvSpPr>
        <p:spPr>
          <a:xfrm>
            <a:off x="4000496" y="3071810"/>
            <a:ext cx="2000264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ANP</a:t>
            </a:r>
          </a:p>
          <a:p>
            <a:pPr algn="ctr"/>
            <a:r>
              <a:rPr lang="es-MX" sz="1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Área sujeta a conservación</a:t>
            </a:r>
          </a:p>
          <a:p>
            <a:pPr algn="ctr"/>
            <a:r>
              <a:rPr lang="es-MX" sz="16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”El Texcal”</a:t>
            </a:r>
          </a:p>
          <a:p>
            <a:pPr algn="ctr"/>
            <a:r>
              <a:rPr lang="es-MX" sz="105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Decreto publicado 1992</a:t>
            </a:r>
            <a:endParaRPr lang="es-MX" sz="105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428728" y="2282603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itchFamily="34" charset="0"/>
              </a:rPr>
              <a:t>Área Urbana 1984</a:t>
            </a:r>
            <a:endParaRPr lang="es-MX" sz="1600" dirty="0">
              <a:solidFill>
                <a:schemeClr val="accent1">
                  <a:lumMod val="40000"/>
                  <a:lumOff val="6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2" name="21 Forma libre"/>
          <p:cNvSpPr/>
          <p:nvPr/>
        </p:nvSpPr>
        <p:spPr>
          <a:xfrm>
            <a:off x="3643306" y="1357298"/>
            <a:ext cx="2986176" cy="3725399"/>
          </a:xfrm>
          <a:custGeom>
            <a:avLst/>
            <a:gdLst>
              <a:gd name="connsiteX0" fmla="*/ 723900 w 2628986"/>
              <a:gd name="connsiteY0" fmla="*/ 0 h 3368209"/>
              <a:gd name="connsiteX1" fmla="*/ 723900 w 2628986"/>
              <a:gd name="connsiteY1" fmla="*/ 0 h 3368209"/>
              <a:gd name="connsiteX2" fmla="*/ 2095500 w 2628986"/>
              <a:gd name="connsiteY2" fmla="*/ 1543050 h 3368209"/>
              <a:gd name="connsiteX3" fmla="*/ 2419350 w 2628986"/>
              <a:gd name="connsiteY3" fmla="*/ 1681162 h 3368209"/>
              <a:gd name="connsiteX4" fmla="*/ 2447925 w 2628986"/>
              <a:gd name="connsiteY4" fmla="*/ 1819275 h 3368209"/>
              <a:gd name="connsiteX5" fmla="*/ 2424113 w 2628986"/>
              <a:gd name="connsiteY5" fmla="*/ 1919287 h 3368209"/>
              <a:gd name="connsiteX6" fmla="*/ 2414588 w 2628986"/>
              <a:gd name="connsiteY6" fmla="*/ 1928812 h 3368209"/>
              <a:gd name="connsiteX7" fmla="*/ 2381250 w 2628986"/>
              <a:gd name="connsiteY7" fmla="*/ 2066925 h 3368209"/>
              <a:gd name="connsiteX8" fmla="*/ 2366963 w 2628986"/>
              <a:gd name="connsiteY8" fmla="*/ 2090737 h 3368209"/>
              <a:gd name="connsiteX9" fmla="*/ 2381250 w 2628986"/>
              <a:gd name="connsiteY9" fmla="*/ 2343150 h 3368209"/>
              <a:gd name="connsiteX10" fmla="*/ 2533650 w 2628986"/>
              <a:gd name="connsiteY10" fmla="*/ 2590800 h 3368209"/>
              <a:gd name="connsiteX11" fmla="*/ 1614488 w 2628986"/>
              <a:gd name="connsiteY11" fmla="*/ 3114675 h 3368209"/>
              <a:gd name="connsiteX12" fmla="*/ 1595438 w 2628986"/>
              <a:gd name="connsiteY12" fmla="*/ 3143250 h 3368209"/>
              <a:gd name="connsiteX13" fmla="*/ 1566863 w 2628986"/>
              <a:gd name="connsiteY13" fmla="*/ 3162300 h 3368209"/>
              <a:gd name="connsiteX14" fmla="*/ 1357313 w 2628986"/>
              <a:gd name="connsiteY14" fmla="*/ 3171825 h 3368209"/>
              <a:gd name="connsiteX15" fmla="*/ 1309688 w 2628986"/>
              <a:gd name="connsiteY15" fmla="*/ 3224212 h 3368209"/>
              <a:gd name="connsiteX16" fmla="*/ 1285875 w 2628986"/>
              <a:gd name="connsiteY16" fmla="*/ 3233737 h 3368209"/>
              <a:gd name="connsiteX17" fmla="*/ 1147763 w 2628986"/>
              <a:gd name="connsiteY17" fmla="*/ 3367087 h 3368209"/>
              <a:gd name="connsiteX18" fmla="*/ 685800 w 2628986"/>
              <a:gd name="connsiteY18" fmla="*/ 3348037 h 3368209"/>
              <a:gd name="connsiteX19" fmla="*/ 666750 w 2628986"/>
              <a:gd name="connsiteY19" fmla="*/ 3328987 h 3368209"/>
              <a:gd name="connsiteX20" fmla="*/ 576263 w 2628986"/>
              <a:gd name="connsiteY20" fmla="*/ 3038475 h 3368209"/>
              <a:gd name="connsiteX21" fmla="*/ 338138 w 2628986"/>
              <a:gd name="connsiteY21" fmla="*/ 2967037 h 3368209"/>
              <a:gd name="connsiteX22" fmla="*/ 219075 w 2628986"/>
              <a:gd name="connsiteY22" fmla="*/ 2862262 h 3368209"/>
              <a:gd name="connsiteX23" fmla="*/ 142875 w 2628986"/>
              <a:gd name="connsiteY23" fmla="*/ 2681287 h 3368209"/>
              <a:gd name="connsiteX24" fmla="*/ 166688 w 2628986"/>
              <a:gd name="connsiteY24" fmla="*/ 2638425 h 3368209"/>
              <a:gd name="connsiteX25" fmla="*/ 23813 w 2628986"/>
              <a:gd name="connsiteY25" fmla="*/ 2557462 h 3368209"/>
              <a:gd name="connsiteX26" fmla="*/ 285750 w 2628986"/>
              <a:gd name="connsiteY26" fmla="*/ 1557337 h 3368209"/>
              <a:gd name="connsiteX27" fmla="*/ 0 w 2628986"/>
              <a:gd name="connsiteY27" fmla="*/ 1509712 h 3368209"/>
              <a:gd name="connsiteX28" fmla="*/ 61913 w 2628986"/>
              <a:gd name="connsiteY28" fmla="*/ 938212 h 3368209"/>
              <a:gd name="connsiteX29" fmla="*/ 742950 w 2628986"/>
              <a:gd name="connsiteY29" fmla="*/ 304800 h 3368209"/>
              <a:gd name="connsiteX30" fmla="*/ 723900 w 2628986"/>
              <a:gd name="connsiteY30" fmla="*/ 0 h 3368209"/>
              <a:gd name="connsiteX0" fmla="*/ 723900 w 2628986"/>
              <a:gd name="connsiteY0" fmla="*/ 0 h 3368209"/>
              <a:gd name="connsiteX1" fmla="*/ 723900 w 2628986"/>
              <a:gd name="connsiteY1" fmla="*/ 0 h 3368209"/>
              <a:gd name="connsiteX2" fmla="*/ 2095500 w 2628986"/>
              <a:gd name="connsiteY2" fmla="*/ 1543050 h 3368209"/>
              <a:gd name="connsiteX3" fmla="*/ 2419350 w 2628986"/>
              <a:gd name="connsiteY3" fmla="*/ 1681162 h 3368209"/>
              <a:gd name="connsiteX4" fmla="*/ 2447925 w 2628986"/>
              <a:gd name="connsiteY4" fmla="*/ 1819275 h 3368209"/>
              <a:gd name="connsiteX5" fmla="*/ 2424113 w 2628986"/>
              <a:gd name="connsiteY5" fmla="*/ 1919287 h 3368209"/>
              <a:gd name="connsiteX6" fmla="*/ 2414588 w 2628986"/>
              <a:gd name="connsiteY6" fmla="*/ 1928812 h 3368209"/>
              <a:gd name="connsiteX7" fmla="*/ 2381250 w 2628986"/>
              <a:gd name="connsiteY7" fmla="*/ 2066925 h 3368209"/>
              <a:gd name="connsiteX8" fmla="*/ 2366963 w 2628986"/>
              <a:gd name="connsiteY8" fmla="*/ 2090737 h 3368209"/>
              <a:gd name="connsiteX9" fmla="*/ 2381250 w 2628986"/>
              <a:gd name="connsiteY9" fmla="*/ 2343150 h 3368209"/>
              <a:gd name="connsiteX10" fmla="*/ 2533650 w 2628986"/>
              <a:gd name="connsiteY10" fmla="*/ 2590800 h 3368209"/>
              <a:gd name="connsiteX11" fmla="*/ 1614488 w 2628986"/>
              <a:gd name="connsiteY11" fmla="*/ 3114675 h 3368209"/>
              <a:gd name="connsiteX12" fmla="*/ 1595438 w 2628986"/>
              <a:gd name="connsiteY12" fmla="*/ 3143250 h 3368209"/>
              <a:gd name="connsiteX13" fmla="*/ 1566863 w 2628986"/>
              <a:gd name="connsiteY13" fmla="*/ 3162300 h 3368209"/>
              <a:gd name="connsiteX14" fmla="*/ 1357313 w 2628986"/>
              <a:gd name="connsiteY14" fmla="*/ 3171825 h 3368209"/>
              <a:gd name="connsiteX15" fmla="*/ 1309688 w 2628986"/>
              <a:gd name="connsiteY15" fmla="*/ 3224212 h 3368209"/>
              <a:gd name="connsiteX16" fmla="*/ 1285875 w 2628986"/>
              <a:gd name="connsiteY16" fmla="*/ 3233737 h 3368209"/>
              <a:gd name="connsiteX17" fmla="*/ 1147763 w 2628986"/>
              <a:gd name="connsiteY17" fmla="*/ 3367087 h 3368209"/>
              <a:gd name="connsiteX18" fmla="*/ 685800 w 2628986"/>
              <a:gd name="connsiteY18" fmla="*/ 3348037 h 3368209"/>
              <a:gd name="connsiteX19" fmla="*/ 666750 w 2628986"/>
              <a:gd name="connsiteY19" fmla="*/ 3328987 h 3368209"/>
              <a:gd name="connsiteX20" fmla="*/ 576263 w 2628986"/>
              <a:gd name="connsiteY20" fmla="*/ 3038475 h 3368209"/>
              <a:gd name="connsiteX21" fmla="*/ 338138 w 2628986"/>
              <a:gd name="connsiteY21" fmla="*/ 2967037 h 3368209"/>
              <a:gd name="connsiteX22" fmla="*/ 219075 w 2628986"/>
              <a:gd name="connsiteY22" fmla="*/ 2862262 h 3368209"/>
              <a:gd name="connsiteX23" fmla="*/ 142875 w 2628986"/>
              <a:gd name="connsiteY23" fmla="*/ 2681287 h 3368209"/>
              <a:gd name="connsiteX24" fmla="*/ 166688 w 2628986"/>
              <a:gd name="connsiteY24" fmla="*/ 2638425 h 3368209"/>
              <a:gd name="connsiteX25" fmla="*/ 23813 w 2628986"/>
              <a:gd name="connsiteY25" fmla="*/ 2557462 h 3368209"/>
              <a:gd name="connsiteX26" fmla="*/ 285750 w 2628986"/>
              <a:gd name="connsiteY26" fmla="*/ 1557337 h 3368209"/>
              <a:gd name="connsiteX27" fmla="*/ 0 w 2628986"/>
              <a:gd name="connsiteY27" fmla="*/ 1509712 h 3368209"/>
              <a:gd name="connsiteX28" fmla="*/ 61913 w 2628986"/>
              <a:gd name="connsiteY28" fmla="*/ 938212 h 3368209"/>
              <a:gd name="connsiteX29" fmla="*/ 742950 w 2628986"/>
              <a:gd name="connsiteY29" fmla="*/ 304800 h 3368209"/>
              <a:gd name="connsiteX30" fmla="*/ 723900 w 2628986"/>
              <a:gd name="connsiteY30" fmla="*/ 0 h 336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628986" h="3368209">
                <a:moveTo>
                  <a:pt x="723900" y="0"/>
                </a:moveTo>
                <a:lnTo>
                  <a:pt x="723900" y="0"/>
                </a:lnTo>
                <a:cubicBezTo>
                  <a:pt x="1181889" y="513647"/>
                  <a:pt x="1671631" y="1083482"/>
                  <a:pt x="2095500" y="1543050"/>
                </a:cubicBezTo>
                <a:lnTo>
                  <a:pt x="2419350" y="1681162"/>
                </a:lnTo>
                <a:cubicBezTo>
                  <a:pt x="2449407" y="1806400"/>
                  <a:pt x="2447925" y="1759410"/>
                  <a:pt x="2447925" y="1819275"/>
                </a:cubicBezTo>
                <a:cubicBezTo>
                  <a:pt x="2440320" y="1880116"/>
                  <a:pt x="2450460" y="1882401"/>
                  <a:pt x="2424113" y="1919287"/>
                </a:cubicBezTo>
                <a:cubicBezTo>
                  <a:pt x="2421503" y="1922941"/>
                  <a:pt x="2417763" y="1925637"/>
                  <a:pt x="2414588" y="1928812"/>
                </a:cubicBezTo>
                <a:cubicBezTo>
                  <a:pt x="2403475" y="1974850"/>
                  <a:pt x="2394613" y="2021490"/>
                  <a:pt x="2381250" y="2066925"/>
                </a:cubicBezTo>
                <a:cubicBezTo>
                  <a:pt x="2378638" y="2075805"/>
                  <a:pt x="2366963" y="2090737"/>
                  <a:pt x="2366963" y="2090737"/>
                </a:cubicBezTo>
                <a:lnTo>
                  <a:pt x="2381250" y="2343150"/>
                </a:lnTo>
                <a:cubicBezTo>
                  <a:pt x="2539331" y="2592247"/>
                  <a:pt x="2628986" y="2590800"/>
                  <a:pt x="2533650" y="2590800"/>
                </a:cubicBezTo>
                <a:lnTo>
                  <a:pt x="1614488" y="3114675"/>
                </a:lnTo>
                <a:cubicBezTo>
                  <a:pt x="1604623" y="3120484"/>
                  <a:pt x="1603533" y="3135155"/>
                  <a:pt x="1595438" y="3143250"/>
                </a:cubicBezTo>
                <a:cubicBezTo>
                  <a:pt x="1587343" y="3151345"/>
                  <a:pt x="1566863" y="3162300"/>
                  <a:pt x="1566863" y="3162300"/>
                </a:cubicBezTo>
                <a:lnTo>
                  <a:pt x="1357313" y="3171825"/>
                </a:lnTo>
                <a:cubicBezTo>
                  <a:pt x="1334369" y="3177349"/>
                  <a:pt x="1327522" y="3208756"/>
                  <a:pt x="1309688" y="3224212"/>
                </a:cubicBezTo>
                <a:cubicBezTo>
                  <a:pt x="1303227" y="3229811"/>
                  <a:pt x="1285875" y="3233737"/>
                  <a:pt x="1285875" y="3233737"/>
                </a:cubicBezTo>
                <a:cubicBezTo>
                  <a:pt x="1151403" y="3368209"/>
                  <a:pt x="1215387" y="3367087"/>
                  <a:pt x="1147763" y="3367087"/>
                </a:cubicBezTo>
                <a:cubicBezTo>
                  <a:pt x="993775" y="3360737"/>
                  <a:pt x="839437" y="3360206"/>
                  <a:pt x="685800" y="3348037"/>
                </a:cubicBezTo>
                <a:cubicBezTo>
                  <a:pt x="676848" y="3347328"/>
                  <a:pt x="666750" y="3328987"/>
                  <a:pt x="666750" y="3328987"/>
                </a:cubicBezTo>
                <a:lnTo>
                  <a:pt x="576263" y="3038475"/>
                </a:lnTo>
                <a:lnTo>
                  <a:pt x="338138" y="2967037"/>
                </a:lnTo>
                <a:lnTo>
                  <a:pt x="219075" y="2862262"/>
                </a:lnTo>
                <a:lnTo>
                  <a:pt x="142875" y="2681287"/>
                </a:lnTo>
                <a:cubicBezTo>
                  <a:pt x="178162" y="2635919"/>
                  <a:pt x="194313" y="2638425"/>
                  <a:pt x="166688" y="2638425"/>
                </a:cubicBezTo>
                <a:lnTo>
                  <a:pt x="23813" y="2557462"/>
                </a:lnTo>
                <a:lnTo>
                  <a:pt x="285750" y="1557337"/>
                </a:lnTo>
                <a:lnTo>
                  <a:pt x="0" y="1509712"/>
                </a:lnTo>
                <a:lnTo>
                  <a:pt x="61913" y="938212"/>
                </a:lnTo>
                <a:lnTo>
                  <a:pt x="742950" y="304800"/>
                </a:lnTo>
                <a:lnTo>
                  <a:pt x="723900" y="0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20 CuadroTexto"/>
          <p:cNvSpPr txBox="1"/>
          <p:nvPr/>
        </p:nvSpPr>
        <p:spPr>
          <a:xfrm>
            <a:off x="500034" y="6500834"/>
            <a:ext cx="4214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 smtClean="0">
                <a:latin typeface="Arial Black" pitchFamily="34" charset="0"/>
              </a:rPr>
              <a:t>Fotografía aérea INEGI año 1984 </a:t>
            </a:r>
            <a:endParaRPr lang="es-MX" sz="800" dirty="0">
              <a:latin typeface="Arial Black" pitchFamily="34" charset="0"/>
            </a:endParaRPr>
          </a:p>
        </p:txBody>
      </p:sp>
      <p:sp>
        <p:nvSpPr>
          <p:cNvPr id="24" name="23 Forma libre"/>
          <p:cNvSpPr/>
          <p:nvPr/>
        </p:nvSpPr>
        <p:spPr>
          <a:xfrm>
            <a:off x="1812897" y="222513"/>
            <a:ext cx="7545449" cy="5635379"/>
          </a:xfrm>
          <a:custGeom>
            <a:avLst/>
            <a:gdLst>
              <a:gd name="connsiteX0" fmla="*/ 699715 w 7211833"/>
              <a:gd name="connsiteY0" fmla="*/ 0 h 5510254"/>
              <a:gd name="connsiteX1" fmla="*/ 1232453 w 7211833"/>
              <a:gd name="connsiteY1" fmla="*/ 469127 h 5510254"/>
              <a:gd name="connsiteX2" fmla="*/ 0 w 7211833"/>
              <a:gd name="connsiteY2" fmla="*/ 2027582 h 5510254"/>
              <a:gd name="connsiteX3" fmla="*/ 230588 w 7211833"/>
              <a:gd name="connsiteY3" fmla="*/ 2258170 h 5510254"/>
              <a:gd name="connsiteX4" fmla="*/ 318053 w 7211833"/>
              <a:gd name="connsiteY4" fmla="*/ 2735248 h 5510254"/>
              <a:gd name="connsiteX5" fmla="*/ 286247 w 7211833"/>
              <a:gd name="connsiteY5" fmla="*/ 3196424 h 5510254"/>
              <a:gd name="connsiteX6" fmla="*/ 143124 w 7211833"/>
              <a:gd name="connsiteY6" fmla="*/ 3729162 h 5510254"/>
              <a:gd name="connsiteX7" fmla="*/ 580446 w 7211833"/>
              <a:gd name="connsiteY7" fmla="*/ 4198288 h 5510254"/>
              <a:gd name="connsiteX8" fmla="*/ 596348 w 7211833"/>
              <a:gd name="connsiteY8" fmla="*/ 4269850 h 5510254"/>
              <a:gd name="connsiteX9" fmla="*/ 620202 w 7211833"/>
              <a:gd name="connsiteY9" fmla="*/ 4293704 h 5510254"/>
              <a:gd name="connsiteX10" fmla="*/ 1073426 w 7211833"/>
              <a:gd name="connsiteY10" fmla="*/ 4937760 h 5510254"/>
              <a:gd name="connsiteX11" fmla="*/ 1200647 w 7211833"/>
              <a:gd name="connsiteY11" fmla="*/ 5144494 h 5510254"/>
              <a:gd name="connsiteX12" fmla="*/ 1184745 w 7211833"/>
              <a:gd name="connsiteY12" fmla="*/ 5271715 h 5510254"/>
              <a:gd name="connsiteX13" fmla="*/ 1176793 w 7211833"/>
              <a:gd name="connsiteY13" fmla="*/ 5303520 h 5510254"/>
              <a:gd name="connsiteX14" fmla="*/ 1184745 w 7211833"/>
              <a:gd name="connsiteY14" fmla="*/ 5398935 h 5510254"/>
              <a:gd name="connsiteX15" fmla="*/ 1192696 w 7211833"/>
              <a:gd name="connsiteY15" fmla="*/ 5438692 h 5510254"/>
              <a:gd name="connsiteX16" fmla="*/ 1232453 w 7211833"/>
              <a:gd name="connsiteY16" fmla="*/ 5478448 h 5510254"/>
              <a:gd name="connsiteX17" fmla="*/ 1264258 w 7211833"/>
              <a:gd name="connsiteY17" fmla="*/ 5494351 h 5510254"/>
              <a:gd name="connsiteX18" fmla="*/ 1304014 w 7211833"/>
              <a:gd name="connsiteY18" fmla="*/ 5502302 h 5510254"/>
              <a:gd name="connsiteX19" fmla="*/ 1327868 w 7211833"/>
              <a:gd name="connsiteY19" fmla="*/ 5510254 h 5510254"/>
              <a:gd name="connsiteX20" fmla="*/ 1630018 w 7211833"/>
              <a:gd name="connsiteY20" fmla="*/ 5494351 h 5510254"/>
              <a:gd name="connsiteX21" fmla="*/ 1725433 w 7211833"/>
              <a:gd name="connsiteY21" fmla="*/ 5486400 h 5510254"/>
              <a:gd name="connsiteX22" fmla="*/ 1781093 w 7211833"/>
              <a:gd name="connsiteY22" fmla="*/ 5454595 h 5510254"/>
              <a:gd name="connsiteX23" fmla="*/ 1860606 w 7211833"/>
              <a:gd name="connsiteY23" fmla="*/ 5438692 h 5510254"/>
              <a:gd name="connsiteX24" fmla="*/ 1924216 w 7211833"/>
              <a:gd name="connsiteY24" fmla="*/ 5422789 h 5510254"/>
              <a:gd name="connsiteX25" fmla="*/ 2003729 w 7211833"/>
              <a:gd name="connsiteY25" fmla="*/ 5375082 h 5510254"/>
              <a:gd name="connsiteX26" fmla="*/ 2051437 w 7211833"/>
              <a:gd name="connsiteY26" fmla="*/ 5359179 h 5510254"/>
              <a:gd name="connsiteX27" fmla="*/ 2075291 w 7211833"/>
              <a:gd name="connsiteY27" fmla="*/ 5343276 h 5510254"/>
              <a:gd name="connsiteX28" fmla="*/ 2186609 w 7211833"/>
              <a:gd name="connsiteY28" fmla="*/ 5327374 h 5510254"/>
              <a:gd name="connsiteX29" fmla="*/ 2234317 w 7211833"/>
              <a:gd name="connsiteY29" fmla="*/ 5319422 h 5510254"/>
              <a:gd name="connsiteX30" fmla="*/ 2266122 w 7211833"/>
              <a:gd name="connsiteY30" fmla="*/ 5303520 h 5510254"/>
              <a:gd name="connsiteX31" fmla="*/ 2289976 w 7211833"/>
              <a:gd name="connsiteY31" fmla="*/ 5279666 h 5510254"/>
              <a:gd name="connsiteX32" fmla="*/ 2329733 w 7211833"/>
              <a:gd name="connsiteY32" fmla="*/ 5263763 h 5510254"/>
              <a:gd name="connsiteX33" fmla="*/ 2456953 w 7211833"/>
              <a:gd name="connsiteY33" fmla="*/ 5216055 h 5510254"/>
              <a:gd name="connsiteX34" fmla="*/ 2536466 w 7211833"/>
              <a:gd name="connsiteY34" fmla="*/ 5168348 h 5510254"/>
              <a:gd name="connsiteX35" fmla="*/ 2568272 w 7211833"/>
              <a:gd name="connsiteY35" fmla="*/ 5160396 h 5510254"/>
              <a:gd name="connsiteX36" fmla="*/ 2639833 w 7211833"/>
              <a:gd name="connsiteY36" fmla="*/ 5120640 h 5510254"/>
              <a:gd name="connsiteX37" fmla="*/ 2679590 w 7211833"/>
              <a:gd name="connsiteY37" fmla="*/ 5104737 h 5510254"/>
              <a:gd name="connsiteX38" fmla="*/ 2719346 w 7211833"/>
              <a:gd name="connsiteY38" fmla="*/ 5072932 h 5510254"/>
              <a:gd name="connsiteX39" fmla="*/ 2751152 w 7211833"/>
              <a:gd name="connsiteY39" fmla="*/ 5057029 h 5510254"/>
              <a:gd name="connsiteX40" fmla="*/ 2782957 w 7211833"/>
              <a:gd name="connsiteY40" fmla="*/ 5033175 h 5510254"/>
              <a:gd name="connsiteX41" fmla="*/ 2822713 w 7211833"/>
              <a:gd name="connsiteY41" fmla="*/ 5017273 h 5510254"/>
              <a:gd name="connsiteX42" fmla="*/ 2894275 w 7211833"/>
              <a:gd name="connsiteY42" fmla="*/ 4969565 h 5510254"/>
              <a:gd name="connsiteX43" fmla="*/ 2973788 w 7211833"/>
              <a:gd name="connsiteY43" fmla="*/ 4913906 h 5510254"/>
              <a:gd name="connsiteX44" fmla="*/ 3053301 w 7211833"/>
              <a:gd name="connsiteY44" fmla="*/ 4858247 h 5510254"/>
              <a:gd name="connsiteX45" fmla="*/ 3132814 w 7211833"/>
              <a:gd name="connsiteY45" fmla="*/ 4826442 h 5510254"/>
              <a:gd name="connsiteX46" fmla="*/ 3204376 w 7211833"/>
              <a:gd name="connsiteY46" fmla="*/ 4770782 h 5510254"/>
              <a:gd name="connsiteX47" fmla="*/ 3331597 w 7211833"/>
              <a:gd name="connsiteY47" fmla="*/ 4691269 h 5510254"/>
              <a:gd name="connsiteX48" fmla="*/ 3395207 w 7211833"/>
              <a:gd name="connsiteY48" fmla="*/ 4675367 h 5510254"/>
              <a:gd name="connsiteX49" fmla="*/ 3450866 w 7211833"/>
              <a:gd name="connsiteY49" fmla="*/ 4651513 h 5510254"/>
              <a:gd name="connsiteX50" fmla="*/ 3641698 w 7211833"/>
              <a:gd name="connsiteY50" fmla="*/ 4603805 h 5510254"/>
              <a:gd name="connsiteX51" fmla="*/ 3673503 w 7211833"/>
              <a:gd name="connsiteY51" fmla="*/ 4595854 h 5510254"/>
              <a:gd name="connsiteX52" fmla="*/ 3776870 w 7211833"/>
              <a:gd name="connsiteY52" fmla="*/ 4579951 h 5510254"/>
              <a:gd name="connsiteX53" fmla="*/ 3816626 w 7211833"/>
              <a:gd name="connsiteY53" fmla="*/ 4564048 h 5510254"/>
              <a:gd name="connsiteX54" fmla="*/ 3864334 w 7211833"/>
              <a:gd name="connsiteY54" fmla="*/ 4548146 h 5510254"/>
              <a:gd name="connsiteX55" fmla="*/ 3896140 w 7211833"/>
              <a:gd name="connsiteY55" fmla="*/ 4532243 h 5510254"/>
              <a:gd name="connsiteX56" fmla="*/ 3951799 w 7211833"/>
              <a:gd name="connsiteY56" fmla="*/ 4500438 h 5510254"/>
              <a:gd name="connsiteX57" fmla="*/ 3975653 w 7211833"/>
              <a:gd name="connsiteY57" fmla="*/ 4484535 h 5510254"/>
              <a:gd name="connsiteX58" fmla="*/ 4015409 w 7211833"/>
              <a:gd name="connsiteY58" fmla="*/ 4460682 h 5510254"/>
              <a:gd name="connsiteX59" fmla="*/ 4047214 w 7211833"/>
              <a:gd name="connsiteY59" fmla="*/ 4444779 h 5510254"/>
              <a:gd name="connsiteX60" fmla="*/ 4126727 w 7211833"/>
              <a:gd name="connsiteY60" fmla="*/ 4389120 h 5510254"/>
              <a:gd name="connsiteX61" fmla="*/ 4214192 w 7211833"/>
              <a:gd name="connsiteY61" fmla="*/ 4309607 h 5510254"/>
              <a:gd name="connsiteX62" fmla="*/ 4301656 w 7211833"/>
              <a:gd name="connsiteY62" fmla="*/ 4222142 h 5510254"/>
              <a:gd name="connsiteX63" fmla="*/ 4381169 w 7211833"/>
              <a:gd name="connsiteY63" fmla="*/ 4166483 h 5510254"/>
              <a:gd name="connsiteX64" fmla="*/ 4444780 w 7211833"/>
              <a:gd name="connsiteY64" fmla="*/ 4102873 h 5510254"/>
              <a:gd name="connsiteX65" fmla="*/ 4468633 w 7211833"/>
              <a:gd name="connsiteY65" fmla="*/ 4079019 h 5510254"/>
              <a:gd name="connsiteX66" fmla="*/ 4524293 w 7211833"/>
              <a:gd name="connsiteY66" fmla="*/ 4039262 h 5510254"/>
              <a:gd name="connsiteX67" fmla="*/ 4564049 w 7211833"/>
              <a:gd name="connsiteY67" fmla="*/ 3999506 h 5510254"/>
              <a:gd name="connsiteX68" fmla="*/ 4595854 w 7211833"/>
              <a:gd name="connsiteY68" fmla="*/ 3967701 h 5510254"/>
              <a:gd name="connsiteX69" fmla="*/ 4619708 w 7211833"/>
              <a:gd name="connsiteY69" fmla="*/ 3951798 h 5510254"/>
              <a:gd name="connsiteX70" fmla="*/ 4651513 w 7211833"/>
              <a:gd name="connsiteY70" fmla="*/ 3919993 h 5510254"/>
              <a:gd name="connsiteX71" fmla="*/ 4699221 w 7211833"/>
              <a:gd name="connsiteY71" fmla="*/ 3888188 h 5510254"/>
              <a:gd name="connsiteX72" fmla="*/ 4723075 w 7211833"/>
              <a:gd name="connsiteY72" fmla="*/ 3872285 h 5510254"/>
              <a:gd name="connsiteX73" fmla="*/ 4746929 w 7211833"/>
              <a:gd name="connsiteY73" fmla="*/ 3856382 h 5510254"/>
              <a:gd name="connsiteX74" fmla="*/ 4810540 w 7211833"/>
              <a:gd name="connsiteY74" fmla="*/ 3800723 h 5510254"/>
              <a:gd name="connsiteX75" fmla="*/ 4866199 w 7211833"/>
              <a:gd name="connsiteY75" fmla="*/ 3808675 h 5510254"/>
              <a:gd name="connsiteX76" fmla="*/ 4890053 w 7211833"/>
              <a:gd name="connsiteY76" fmla="*/ 3816626 h 5510254"/>
              <a:gd name="connsiteX77" fmla="*/ 4953663 w 7211833"/>
              <a:gd name="connsiteY77" fmla="*/ 3840480 h 5510254"/>
              <a:gd name="connsiteX78" fmla="*/ 5049079 w 7211833"/>
              <a:gd name="connsiteY78" fmla="*/ 3880236 h 5510254"/>
              <a:gd name="connsiteX79" fmla="*/ 5120640 w 7211833"/>
              <a:gd name="connsiteY79" fmla="*/ 3912042 h 5510254"/>
              <a:gd name="connsiteX80" fmla="*/ 5247861 w 7211833"/>
              <a:gd name="connsiteY80" fmla="*/ 3959749 h 5510254"/>
              <a:gd name="connsiteX81" fmla="*/ 5279666 w 7211833"/>
              <a:gd name="connsiteY81" fmla="*/ 3975652 h 5510254"/>
              <a:gd name="connsiteX82" fmla="*/ 5303520 w 7211833"/>
              <a:gd name="connsiteY82" fmla="*/ 3991555 h 5510254"/>
              <a:gd name="connsiteX83" fmla="*/ 5375082 w 7211833"/>
              <a:gd name="connsiteY83" fmla="*/ 4007457 h 5510254"/>
              <a:gd name="connsiteX84" fmla="*/ 5462546 w 7211833"/>
              <a:gd name="connsiteY84" fmla="*/ 4031311 h 5510254"/>
              <a:gd name="connsiteX85" fmla="*/ 5502303 w 7211833"/>
              <a:gd name="connsiteY85" fmla="*/ 4039262 h 5510254"/>
              <a:gd name="connsiteX86" fmla="*/ 5629524 w 7211833"/>
              <a:gd name="connsiteY86" fmla="*/ 4015408 h 5510254"/>
              <a:gd name="connsiteX87" fmla="*/ 5661329 w 7211833"/>
              <a:gd name="connsiteY87" fmla="*/ 3999506 h 5510254"/>
              <a:gd name="connsiteX88" fmla="*/ 5732891 w 7211833"/>
              <a:gd name="connsiteY88" fmla="*/ 3951798 h 5510254"/>
              <a:gd name="connsiteX89" fmla="*/ 5852160 w 7211833"/>
              <a:gd name="connsiteY89" fmla="*/ 3872285 h 5510254"/>
              <a:gd name="connsiteX90" fmla="*/ 5915771 w 7211833"/>
              <a:gd name="connsiteY90" fmla="*/ 3840480 h 5510254"/>
              <a:gd name="connsiteX91" fmla="*/ 5939625 w 7211833"/>
              <a:gd name="connsiteY91" fmla="*/ 3824577 h 5510254"/>
              <a:gd name="connsiteX92" fmla="*/ 6003235 w 7211833"/>
              <a:gd name="connsiteY92" fmla="*/ 3784821 h 5510254"/>
              <a:gd name="connsiteX93" fmla="*/ 6058894 w 7211833"/>
              <a:gd name="connsiteY93" fmla="*/ 3721210 h 5510254"/>
              <a:gd name="connsiteX94" fmla="*/ 6090700 w 7211833"/>
              <a:gd name="connsiteY94" fmla="*/ 3689405 h 5510254"/>
              <a:gd name="connsiteX95" fmla="*/ 6146359 w 7211833"/>
              <a:gd name="connsiteY95" fmla="*/ 3633746 h 5510254"/>
              <a:gd name="connsiteX96" fmla="*/ 6281531 w 7211833"/>
              <a:gd name="connsiteY96" fmla="*/ 3546282 h 5510254"/>
              <a:gd name="connsiteX97" fmla="*/ 6376946 w 7211833"/>
              <a:gd name="connsiteY97" fmla="*/ 3506525 h 5510254"/>
              <a:gd name="connsiteX98" fmla="*/ 6432606 w 7211833"/>
              <a:gd name="connsiteY98" fmla="*/ 3458817 h 5510254"/>
              <a:gd name="connsiteX99" fmla="*/ 6464411 w 7211833"/>
              <a:gd name="connsiteY99" fmla="*/ 3434963 h 5510254"/>
              <a:gd name="connsiteX100" fmla="*/ 6623437 w 7211833"/>
              <a:gd name="connsiteY100" fmla="*/ 3339548 h 5510254"/>
              <a:gd name="connsiteX101" fmla="*/ 6647291 w 7211833"/>
              <a:gd name="connsiteY101" fmla="*/ 3331596 h 5510254"/>
              <a:gd name="connsiteX102" fmla="*/ 6710901 w 7211833"/>
              <a:gd name="connsiteY102" fmla="*/ 3299791 h 5510254"/>
              <a:gd name="connsiteX103" fmla="*/ 6750658 w 7211833"/>
              <a:gd name="connsiteY103" fmla="*/ 3260035 h 5510254"/>
              <a:gd name="connsiteX104" fmla="*/ 6877879 w 7211833"/>
              <a:gd name="connsiteY104" fmla="*/ 3172570 h 5510254"/>
              <a:gd name="connsiteX105" fmla="*/ 6901733 w 7211833"/>
              <a:gd name="connsiteY105" fmla="*/ 3148716 h 5510254"/>
              <a:gd name="connsiteX106" fmla="*/ 6925586 w 7211833"/>
              <a:gd name="connsiteY106" fmla="*/ 3077155 h 5510254"/>
              <a:gd name="connsiteX107" fmla="*/ 6949440 w 7211833"/>
              <a:gd name="connsiteY107" fmla="*/ 3053301 h 5510254"/>
              <a:gd name="connsiteX108" fmla="*/ 6973294 w 7211833"/>
              <a:gd name="connsiteY108" fmla="*/ 3021495 h 5510254"/>
              <a:gd name="connsiteX109" fmla="*/ 6989197 w 7211833"/>
              <a:gd name="connsiteY109" fmla="*/ 2997642 h 5510254"/>
              <a:gd name="connsiteX110" fmla="*/ 7013051 w 7211833"/>
              <a:gd name="connsiteY110" fmla="*/ 2965836 h 5510254"/>
              <a:gd name="connsiteX111" fmla="*/ 7211833 w 7211833"/>
              <a:gd name="connsiteY111" fmla="*/ 2719346 h 551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7211833" h="5510254">
                <a:moveTo>
                  <a:pt x="699715" y="0"/>
                </a:moveTo>
                <a:cubicBezTo>
                  <a:pt x="1243256" y="463607"/>
                  <a:pt x="1407896" y="293662"/>
                  <a:pt x="1232453" y="469127"/>
                </a:cubicBezTo>
                <a:lnTo>
                  <a:pt x="0" y="2027582"/>
                </a:lnTo>
                <a:lnTo>
                  <a:pt x="230588" y="2258170"/>
                </a:lnTo>
                <a:cubicBezTo>
                  <a:pt x="322441" y="2692382"/>
                  <a:pt x="318053" y="2530765"/>
                  <a:pt x="318053" y="2735248"/>
                </a:cubicBezTo>
                <a:cubicBezTo>
                  <a:pt x="283492" y="3132694"/>
                  <a:pt x="286247" y="2978628"/>
                  <a:pt x="286247" y="3196424"/>
                </a:cubicBezTo>
                <a:lnTo>
                  <a:pt x="143124" y="3729162"/>
                </a:lnTo>
                <a:cubicBezTo>
                  <a:pt x="288898" y="3885537"/>
                  <a:pt x="443112" y="4034451"/>
                  <a:pt x="580446" y="4198288"/>
                </a:cubicBezTo>
                <a:cubicBezTo>
                  <a:pt x="596144" y="4217015"/>
                  <a:pt x="586950" y="4247294"/>
                  <a:pt x="596348" y="4269850"/>
                </a:cubicBezTo>
                <a:cubicBezTo>
                  <a:pt x="600673" y="4280230"/>
                  <a:pt x="620202" y="4293704"/>
                  <a:pt x="620202" y="4293704"/>
                </a:cubicBezTo>
                <a:cubicBezTo>
                  <a:pt x="1076528" y="4926156"/>
                  <a:pt x="1073426" y="4663661"/>
                  <a:pt x="1073426" y="4937760"/>
                </a:cubicBezTo>
                <a:cubicBezTo>
                  <a:pt x="1115833" y="5006671"/>
                  <a:pt x="1171600" y="5068973"/>
                  <a:pt x="1200647" y="5144494"/>
                </a:cubicBezTo>
                <a:cubicBezTo>
                  <a:pt x="1220409" y="5195876"/>
                  <a:pt x="1196746" y="5229712"/>
                  <a:pt x="1184745" y="5271715"/>
                </a:cubicBezTo>
                <a:cubicBezTo>
                  <a:pt x="1181743" y="5282223"/>
                  <a:pt x="1179444" y="5292918"/>
                  <a:pt x="1176793" y="5303520"/>
                </a:cubicBezTo>
                <a:cubicBezTo>
                  <a:pt x="1179444" y="5335325"/>
                  <a:pt x="1181016" y="5367238"/>
                  <a:pt x="1184745" y="5398935"/>
                </a:cubicBezTo>
                <a:cubicBezTo>
                  <a:pt x="1186324" y="5412357"/>
                  <a:pt x="1187951" y="5426038"/>
                  <a:pt x="1192696" y="5438692"/>
                </a:cubicBezTo>
                <a:cubicBezTo>
                  <a:pt x="1200647" y="5459896"/>
                  <a:pt x="1213900" y="5467846"/>
                  <a:pt x="1232453" y="5478448"/>
                </a:cubicBezTo>
                <a:cubicBezTo>
                  <a:pt x="1242744" y="5484329"/>
                  <a:pt x="1253013" y="5490603"/>
                  <a:pt x="1264258" y="5494351"/>
                </a:cubicBezTo>
                <a:cubicBezTo>
                  <a:pt x="1277079" y="5498625"/>
                  <a:pt x="1290903" y="5499024"/>
                  <a:pt x="1304014" y="5502302"/>
                </a:cubicBezTo>
                <a:cubicBezTo>
                  <a:pt x="1312145" y="5504335"/>
                  <a:pt x="1319917" y="5507603"/>
                  <a:pt x="1327868" y="5510254"/>
                </a:cubicBezTo>
                <a:cubicBezTo>
                  <a:pt x="1483307" y="5490823"/>
                  <a:pt x="1322150" y="5509011"/>
                  <a:pt x="1630018" y="5494351"/>
                </a:cubicBezTo>
                <a:cubicBezTo>
                  <a:pt x="1661897" y="5492833"/>
                  <a:pt x="1693628" y="5489050"/>
                  <a:pt x="1725433" y="5486400"/>
                </a:cubicBezTo>
                <a:cubicBezTo>
                  <a:pt x="1740852" y="5476120"/>
                  <a:pt x="1763434" y="5459640"/>
                  <a:pt x="1781093" y="5454595"/>
                </a:cubicBezTo>
                <a:cubicBezTo>
                  <a:pt x="1807082" y="5447170"/>
                  <a:pt x="1834384" y="5445248"/>
                  <a:pt x="1860606" y="5438692"/>
                </a:cubicBezTo>
                <a:lnTo>
                  <a:pt x="1924216" y="5422789"/>
                </a:lnTo>
                <a:cubicBezTo>
                  <a:pt x="1969619" y="5386467"/>
                  <a:pt x="1952841" y="5393587"/>
                  <a:pt x="2003729" y="5375082"/>
                </a:cubicBezTo>
                <a:cubicBezTo>
                  <a:pt x="2019483" y="5369353"/>
                  <a:pt x="2051437" y="5359179"/>
                  <a:pt x="2051437" y="5359179"/>
                </a:cubicBezTo>
                <a:cubicBezTo>
                  <a:pt x="2059388" y="5353878"/>
                  <a:pt x="2066744" y="5347550"/>
                  <a:pt x="2075291" y="5343276"/>
                </a:cubicBezTo>
                <a:cubicBezTo>
                  <a:pt x="2106330" y="5327756"/>
                  <a:pt x="2162706" y="5330186"/>
                  <a:pt x="2186609" y="5327374"/>
                </a:cubicBezTo>
                <a:cubicBezTo>
                  <a:pt x="2202621" y="5325490"/>
                  <a:pt x="2218414" y="5322073"/>
                  <a:pt x="2234317" y="5319422"/>
                </a:cubicBezTo>
                <a:cubicBezTo>
                  <a:pt x="2244919" y="5314121"/>
                  <a:pt x="2256477" y="5310409"/>
                  <a:pt x="2266122" y="5303520"/>
                </a:cubicBezTo>
                <a:cubicBezTo>
                  <a:pt x="2275272" y="5296984"/>
                  <a:pt x="2280440" y="5285626"/>
                  <a:pt x="2289976" y="5279666"/>
                </a:cubicBezTo>
                <a:cubicBezTo>
                  <a:pt x="2302080" y="5272101"/>
                  <a:pt x="2316369" y="5268775"/>
                  <a:pt x="2329733" y="5263763"/>
                </a:cubicBezTo>
                <a:cubicBezTo>
                  <a:pt x="2375348" y="5246657"/>
                  <a:pt x="2404170" y="5247725"/>
                  <a:pt x="2456953" y="5216055"/>
                </a:cubicBezTo>
                <a:cubicBezTo>
                  <a:pt x="2483457" y="5200153"/>
                  <a:pt x="2506480" y="5175845"/>
                  <a:pt x="2536466" y="5168348"/>
                </a:cubicBezTo>
                <a:cubicBezTo>
                  <a:pt x="2547068" y="5165697"/>
                  <a:pt x="2558039" y="5164233"/>
                  <a:pt x="2568272" y="5160396"/>
                </a:cubicBezTo>
                <a:cubicBezTo>
                  <a:pt x="2598908" y="5148907"/>
                  <a:pt x="2609460" y="5135827"/>
                  <a:pt x="2639833" y="5120640"/>
                </a:cubicBezTo>
                <a:cubicBezTo>
                  <a:pt x="2652599" y="5114257"/>
                  <a:pt x="2667351" y="5112081"/>
                  <a:pt x="2679590" y="5104737"/>
                </a:cubicBezTo>
                <a:cubicBezTo>
                  <a:pt x="2694142" y="5096006"/>
                  <a:pt x="2705225" y="5082346"/>
                  <a:pt x="2719346" y="5072932"/>
                </a:cubicBezTo>
                <a:cubicBezTo>
                  <a:pt x="2729209" y="5066357"/>
                  <a:pt x="2741100" y="5063311"/>
                  <a:pt x="2751152" y="5057029"/>
                </a:cubicBezTo>
                <a:cubicBezTo>
                  <a:pt x="2762390" y="5050005"/>
                  <a:pt x="2771373" y="5039611"/>
                  <a:pt x="2782957" y="5033175"/>
                </a:cubicBezTo>
                <a:cubicBezTo>
                  <a:pt x="2795434" y="5026244"/>
                  <a:pt x="2810321" y="5024354"/>
                  <a:pt x="2822713" y="5017273"/>
                </a:cubicBezTo>
                <a:cubicBezTo>
                  <a:pt x="2847605" y="5003049"/>
                  <a:pt x="2894275" y="4969565"/>
                  <a:pt x="2894275" y="4969565"/>
                </a:cubicBezTo>
                <a:cubicBezTo>
                  <a:pt x="2935794" y="4907288"/>
                  <a:pt x="2870707" y="4996369"/>
                  <a:pt x="2973788" y="4913906"/>
                </a:cubicBezTo>
                <a:cubicBezTo>
                  <a:pt x="3000500" y="4892537"/>
                  <a:pt x="3021861" y="4872538"/>
                  <a:pt x="3053301" y="4858247"/>
                </a:cubicBezTo>
                <a:cubicBezTo>
                  <a:pt x="3088771" y="4842124"/>
                  <a:pt x="3102620" y="4847346"/>
                  <a:pt x="3132814" y="4826442"/>
                </a:cubicBezTo>
                <a:cubicBezTo>
                  <a:pt x="3157661" y="4809241"/>
                  <a:pt x="3181160" y="4790128"/>
                  <a:pt x="3204376" y="4770782"/>
                </a:cubicBezTo>
                <a:cubicBezTo>
                  <a:pt x="3245499" y="4736514"/>
                  <a:pt x="3275584" y="4705272"/>
                  <a:pt x="3331597" y="4691269"/>
                </a:cubicBezTo>
                <a:lnTo>
                  <a:pt x="3395207" y="4675367"/>
                </a:lnTo>
                <a:cubicBezTo>
                  <a:pt x="3440587" y="4645113"/>
                  <a:pt x="3395572" y="4671260"/>
                  <a:pt x="3450866" y="4651513"/>
                </a:cubicBezTo>
                <a:cubicBezTo>
                  <a:pt x="3604190" y="4596755"/>
                  <a:pt x="3450900" y="4635605"/>
                  <a:pt x="3641698" y="4603805"/>
                </a:cubicBezTo>
                <a:cubicBezTo>
                  <a:pt x="3652477" y="4602008"/>
                  <a:pt x="3662741" y="4597753"/>
                  <a:pt x="3673503" y="4595854"/>
                </a:cubicBezTo>
                <a:cubicBezTo>
                  <a:pt x="3707834" y="4589796"/>
                  <a:pt x="3742414" y="4585252"/>
                  <a:pt x="3776870" y="4579951"/>
                </a:cubicBezTo>
                <a:cubicBezTo>
                  <a:pt x="3790122" y="4574650"/>
                  <a:pt x="3803212" y="4568926"/>
                  <a:pt x="3816626" y="4564048"/>
                </a:cubicBezTo>
                <a:cubicBezTo>
                  <a:pt x="3832380" y="4558319"/>
                  <a:pt x="3848770" y="4554371"/>
                  <a:pt x="3864334" y="4548146"/>
                </a:cubicBezTo>
                <a:cubicBezTo>
                  <a:pt x="3875340" y="4543744"/>
                  <a:pt x="3885538" y="4537544"/>
                  <a:pt x="3896140" y="4532243"/>
                </a:cubicBezTo>
                <a:cubicBezTo>
                  <a:pt x="3941455" y="4486926"/>
                  <a:pt x="3895736" y="4524465"/>
                  <a:pt x="3951799" y="4500438"/>
                </a:cubicBezTo>
                <a:cubicBezTo>
                  <a:pt x="3960583" y="4496674"/>
                  <a:pt x="3967549" y="4489600"/>
                  <a:pt x="3975653" y="4484535"/>
                </a:cubicBezTo>
                <a:cubicBezTo>
                  <a:pt x="3988758" y="4476344"/>
                  <a:pt x="4001900" y="4468187"/>
                  <a:pt x="4015409" y="4460682"/>
                </a:cubicBezTo>
                <a:cubicBezTo>
                  <a:pt x="4025770" y="4454926"/>
                  <a:pt x="4037243" y="4451189"/>
                  <a:pt x="4047214" y="4444779"/>
                </a:cubicBezTo>
                <a:cubicBezTo>
                  <a:pt x="4074428" y="4427284"/>
                  <a:pt x="4105672" y="4413684"/>
                  <a:pt x="4126727" y="4389120"/>
                </a:cubicBezTo>
                <a:cubicBezTo>
                  <a:pt x="4184493" y="4321727"/>
                  <a:pt x="4153481" y="4346033"/>
                  <a:pt x="4214192" y="4309607"/>
                </a:cubicBezTo>
                <a:cubicBezTo>
                  <a:pt x="4252928" y="4263122"/>
                  <a:pt x="4252317" y="4258025"/>
                  <a:pt x="4301656" y="4222142"/>
                </a:cubicBezTo>
                <a:cubicBezTo>
                  <a:pt x="4361606" y="4178542"/>
                  <a:pt x="4323151" y="4220038"/>
                  <a:pt x="4381169" y="4166483"/>
                </a:cubicBezTo>
                <a:cubicBezTo>
                  <a:pt x="4403203" y="4146144"/>
                  <a:pt x="4423576" y="4124077"/>
                  <a:pt x="4444780" y="4102873"/>
                </a:cubicBezTo>
                <a:cubicBezTo>
                  <a:pt x="4452731" y="4094922"/>
                  <a:pt x="4459277" y="4085256"/>
                  <a:pt x="4468633" y="4079019"/>
                </a:cubicBezTo>
                <a:cubicBezTo>
                  <a:pt x="4503514" y="4055765"/>
                  <a:pt x="4484842" y="4068850"/>
                  <a:pt x="4524293" y="4039262"/>
                </a:cubicBezTo>
                <a:cubicBezTo>
                  <a:pt x="4554919" y="3993321"/>
                  <a:pt x="4522820" y="4034844"/>
                  <a:pt x="4564049" y="3999506"/>
                </a:cubicBezTo>
                <a:cubicBezTo>
                  <a:pt x="4575433" y="3989749"/>
                  <a:pt x="4584470" y="3977458"/>
                  <a:pt x="4595854" y="3967701"/>
                </a:cubicBezTo>
                <a:cubicBezTo>
                  <a:pt x="4603110" y="3961482"/>
                  <a:pt x="4612452" y="3958017"/>
                  <a:pt x="4619708" y="3951798"/>
                </a:cubicBezTo>
                <a:cubicBezTo>
                  <a:pt x="4631092" y="3942041"/>
                  <a:pt x="4639805" y="3929359"/>
                  <a:pt x="4651513" y="3919993"/>
                </a:cubicBezTo>
                <a:cubicBezTo>
                  <a:pt x="4666437" y="3908054"/>
                  <a:pt x="4683318" y="3898790"/>
                  <a:pt x="4699221" y="3888188"/>
                </a:cubicBezTo>
                <a:lnTo>
                  <a:pt x="4723075" y="3872285"/>
                </a:lnTo>
                <a:lnTo>
                  <a:pt x="4746929" y="3856382"/>
                </a:lnTo>
                <a:cubicBezTo>
                  <a:pt x="4784796" y="3799582"/>
                  <a:pt x="4760192" y="3813311"/>
                  <a:pt x="4810540" y="3800723"/>
                </a:cubicBezTo>
                <a:cubicBezTo>
                  <a:pt x="4829093" y="3803374"/>
                  <a:pt x="4847822" y="3804999"/>
                  <a:pt x="4866199" y="3808675"/>
                </a:cubicBezTo>
                <a:cubicBezTo>
                  <a:pt x="4874418" y="3810319"/>
                  <a:pt x="4882176" y="3813762"/>
                  <a:pt x="4890053" y="3816626"/>
                </a:cubicBezTo>
                <a:cubicBezTo>
                  <a:pt x="4911335" y="3824365"/>
                  <a:pt x="4932723" y="3831858"/>
                  <a:pt x="4953663" y="3840480"/>
                </a:cubicBezTo>
                <a:cubicBezTo>
                  <a:pt x="5065883" y="3886688"/>
                  <a:pt x="4989865" y="3860499"/>
                  <a:pt x="5049079" y="3880236"/>
                </a:cubicBezTo>
                <a:cubicBezTo>
                  <a:pt x="5091501" y="3908518"/>
                  <a:pt x="5055761" y="3887713"/>
                  <a:pt x="5120640" y="3912042"/>
                </a:cubicBezTo>
                <a:cubicBezTo>
                  <a:pt x="5163047" y="3927944"/>
                  <a:pt x="5205810" y="3942929"/>
                  <a:pt x="5247861" y="3959749"/>
                </a:cubicBezTo>
                <a:cubicBezTo>
                  <a:pt x="5258866" y="3964151"/>
                  <a:pt x="5269375" y="3969771"/>
                  <a:pt x="5279666" y="3975652"/>
                </a:cubicBezTo>
                <a:cubicBezTo>
                  <a:pt x="5287963" y="3980393"/>
                  <a:pt x="5294454" y="3988533"/>
                  <a:pt x="5303520" y="3991555"/>
                </a:cubicBezTo>
                <a:cubicBezTo>
                  <a:pt x="5326702" y="3999282"/>
                  <a:pt x="5351272" y="4001963"/>
                  <a:pt x="5375082" y="4007457"/>
                </a:cubicBezTo>
                <a:cubicBezTo>
                  <a:pt x="5444678" y="4023517"/>
                  <a:pt x="5362704" y="4006351"/>
                  <a:pt x="5462546" y="4031311"/>
                </a:cubicBezTo>
                <a:cubicBezTo>
                  <a:pt x="5475657" y="4034589"/>
                  <a:pt x="5489051" y="4036612"/>
                  <a:pt x="5502303" y="4039262"/>
                </a:cubicBezTo>
                <a:cubicBezTo>
                  <a:pt x="5544710" y="4031311"/>
                  <a:pt x="5587666" y="4025872"/>
                  <a:pt x="5629524" y="4015408"/>
                </a:cubicBezTo>
                <a:cubicBezTo>
                  <a:pt x="5641023" y="4012533"/>
                  <a:pt x="5650968" y="4005262"/>
                  <a:pt x="5661329" y="3999506"/>
                </a:cubicBezTo>
                <a:cubicBezTo>
                  <a:pt x="5721129" y="3966284"/>
                  <a:pt x="5681280" y="3987111"/>
                  <a:pt x="5732891" y="3951798"/>
                </a:cubicBezTo>
                <a:cubicBezTo>
                  <a:pt x="5772325" y="3924817"/>
                  <a:pt x="5809423" y="3893653"/>
                  <a:pt x="5852160" y="3872285"/>
                </a:cubicBezTo>
                <a:cubicBezTo>
                  <a:pt x="5873364" y="3861683"/>
                  <a:pt x="5894959" y="3851832"/>
                  <a:pt x="5915771" y="3840480"/>
                </a:cubicBezTo>
                <a:cubicBezTo>
                  <a:pt x="5924161" y="3835904"/>
                  <a:pt x="5931328" y="3829318"/>
                  <a:pt x="5939625" y="3824577"/>
                </a:cubicBezTo>
                <a:cubicBezTo>
                  <a:pt x="5978351" y="3802448"/>
                  <a:pt x="5967462" y="3816123"/>
                  <a:pt x="6003235" y="3784821"/>
                </a:cubicBezTo>
                <a:cubicBezTo>
                  <a:pt x="6051625" y="3742478"/>
                  <a:pt x="6019667" y="3766040"/>
                  <a:pt x="6058894" y="3721210"/>
                </a:cubicBezTo>
                <a:cubicBezTo>
                  <a:pt x="6068767" y="3709927"/>
                  <a:pt x="6081334" y="3701113"/>
                  <a:pt x="6090700" y="3689405"/>
                </a:cubicBezTo>
                <a:cubicBezTo>
                  <a:pt x="6137097" y="3631409"/>
                  <a:pt x="6100013" y="3649194"/>
                  <a:pt x="6146359" y="3633746"/>
                </a:cubicBezTo>
                <a:cubicBezTo>
                  <a:pt x="6193369" y="3571067"/>
                  <a:pt x="6163794" y="3600623"/>
                  <a:pt x="6281531" y="3546282"/>
                </a:cubicBezTo>
                <a:cubicBezTo>
                  <a:pt x="6312815" y="3531843"/>
                  <a:pt x="6376946" y="3506525"/>
                  <a:pt x="6376946" y="3506525"/>
                </a:cubicBezTo>
                <a:cubicBezTo>
                  <a:pt x="6403794" y="3466254"/>
                  <a:pt x="6380818" y="3493342"/>
                  <a:pt x="6432606" y="3458817"/>
                </a:cubicBezTo>
                <a:cubicBezTo>
                  <a:pt x="6443632" y="3451466"/>
                  <a:pt x="6453385" y="3442314"/>
                  <a:pt x="6464411" y="3434963"/>
                </a:cubicBezTo>
                <a:cubicBezTo>
                  <a:pt x="6511855" y="3403334"/>
                  <a:pt x="6571447" y="3365543"/>
                  <a:pt x="6623437" y="3339548"/>
                </a:cubicBezTo>
                <a:cubicBezTo>
                  <a:pt x="6630934" y="3335800"/>
                  <a:pt x="6639443" y="3334539"/>
                  <a:pt x="6647291" y="3331596"/>
                </a:cubicBezTo>
                <a:cubicBezTo>
                  <a:pt x="6671257" y="3322609"/>
                  <a:pt x="6691685" y="3316605"/>
                  <a:pt x="6710901" y="3299791"/>
                </a:cubicBezTo>
                <a:cubicBezTo>
                  <a:pt x="6725005" y="3287450"/>
                  <a:pt x="6736260" y="3272033"/>
                  <a:pt x="6750658" y="3260035"/>
                </a:cubicBezTo>
                <a:cubicBezTo>
                  <a:pt x="6846565" y="3180113"/>
                  <a:pt x="6815505" y="3193363"/>
                  <a:pt x="6877879" y="3172570"/>
                </a:cubicBezTo>
                <a:cubicBezTo>
                  <a:pt x="6885830" y="3164619"/>
                  <a:pt x="6896704" y="3158774"/>
                  <a:pt x="6901733" y="3148716"/>
                </a:cubicBezTo>
                <a:cubicBezTo>
                  <a:pt x="6938365" y="3075452"/>
                  <a:pt x="6880524" y="3140242"/>
                  <a:pt x="6925586" y="3077155"/>
                </a:cubicBezTo>
                <a:cubicBezTo>
                  <a:pt x="6932122" y="3068005"/>
                  <a:pt x="6942122" y="3061839"/>
                  <a:pt x="6949440" y="3053301"/>
                </a:cubicBezTo>
                <a:cubicBezTo>
                  <a:pt x="6958064" y="3043239"/>
                  <a:pt x="6965591" y="3032279"/>
                  <a:pt x="6973294" y="3021495"/>
                </a:cubicBezTo>
                <a:cubicBezTo>
                  <a:pt x="6978848" y="3013719"/>
                  <a:pt x="6983079" y="3004983"/>
                  <a:pt x="6989197" y="2997642"/>
                </a:cubicBezTo>
                <a:cubicBezTo>
                  <a:pt x="7014925" y="2966769"/>
                  <a:pt x="7013051" y="2986246"/>
                  <a:pt x="7013051" y="2965836"/>
                </a:cubicBezTo>
                <a:lnTo>
                  <a:pt x="7211833" y="2719346"/>
                </a:lnTo>
              </a:path>
            </a:pathLst>
          </a:custGeom>
          <a:ln w="317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24 CuadroTexto"/>
          <p:cNvSpPr txBox="1"/>
          <p:nvPr/>
        </p:nvSpPr>
        <p:spPr>
          <a:xfrm>
            <a:off x="6357950" y="1928802"/>
            <a:ext cx="2000264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solidFill>
                  <a:srgbClr val="FFC000"/>
                </a:solidFill>
                <a:latin typeface="Arial Black" pitchFamily="34" charset="0"/>
              </a:rPr>
              <a:t>”El Texcal”</a:t>
            </a:r>
          </a:p>
          <a:p>
            <a:pPr algn="ctr"/>
            <a:r>
              <a:rPr lang="es-MX" sz="1050" dirty="0" smtClean="0">
                <a:solidFill>
                  <a:srgbClr val="FFC000"/>
                </a:solidFill>
                <a:latin typeface="Arial Black" pitchFamily="34" charset="0"/>
              </a:rPr>
              <a:t>Antes de su decreto</a:t>
            </a:r>
          </a:p>
          <a:p>
            <a:pPr algn="ctr"/>
            <a:r>
              <a:rPr lang="es-MX" sz="1050" dirty="0" smtClean="0">
                <a:solidFill>
                  <a:srgbClr val="FFC000"/>
                </a:solidFill>
                <a:latin typeface="Arial Black" pitchFamily="34" charset="0"/>
              </a:rPr>
              <a:t>Como ANP</a:t>
            </a:r>
            <a:endParaRPr lang="es-MX" sz="1050" dirty="0">
              <a:solidFill>
                <a:srgbClr val="FFC000"/>
              </a:solidFill>
              <a:latin typeface="Arial Black" pitchFamily="34" charset="0"/>
            </a:endParaRPr>
          </a:p>
        </p:txBody>
      </p:sp>
      <p:cxnSp>
        <p:nvCxnSpPr>
          <p:cNvPr id="26" name="25 Conector recto de flecha"/>
          <p:cNvCxnSpPr/>
          <p:nvPr/>
        </p:nvCxnSpPr>
        <p:spPr>
          <a:xfrm rot="16200000" flipH="1">
            <a:off x="7000892" y="2928934"/>
            <a:ext cx="1500198" cy="64294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9" grpId="0"/>
      <p:bldP spid="20" grpId="0"/>
      <p:bldP spid="22" grpId="0" animBg="1"/>
      <p:bldP spid="21" grpId="0"/>
      <p:bldP spid="24" grpId="0" animBg="1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cHaLio\Desktop\95-1.jpg"/>
          <p:cNvPicPr>
            <a:picLocks noChangeAspect="1" noChangeArrowheads="1"/>
          </p:cNvPicPr>
          <p:nvPr/>
        </p:nvPicPr>
        <p:blipFill>
          <a:blip r:embed="rId2" cstate="print"/>
          <a:srcRect l="21970" t="10278" r="47936" b="54189"/>
          <a:stretch>
            <a:fillRect/>
          </a:stretch>
        </p:blipFill>
        <p:spPr bwMode="auto">
          <a:xfrm>
            <a:off x="285720" y="142852"/>
            <a:ext cx="8643998" cy="6552732"/>
          </a:xfrm>
          <a:prstGeom prst="rect">
            <a:avLst/>
          </a:prstGeom>
          <a:noFill/>
        </p:spPr>
      </p:pic>
      <p:sp>
        <p:nvSpPr>
          <p:cNvPr id="4" name="3 Forma libre"/>
          <p:cNvSpPr/>
          <p:nvPr/>
        </p:nvSpPr>
        <p:spPr>
          <a:xfrm>
            <a:off x="1643042" y="785794"/>
            <a:ext cx="3786214" cy="4071966"/>
          </a:xfrm>
          <a:custGeom>
            <a:avLst/>
            <a:gdLst>
              <a:gd name="connsiteX0" fmla="*/ 2518267 w 3232224"/>
              <a:gd name="connsiteY0" fmla="*/ 1638096 h 3642930"/>
              <a:gd name="connsiteX1" fmla="*/ 2572056 w 3232224"/>
              <a:gd name="connsiteY1" fmla="*/ 1647876 h 3642930"/>
              <a:gd name="connsiteX2" fmla="*/ 2606285 w 3232224"/>
              <a:gd name="connsiteY2" fmla="*/ 1652766 h 3642930"/>
              <a:gd name="connsiteX3" fmla="*/ 2650293 w 3232224"/>
              <a:gd name="connsiteY3" fmla="*/ 1672325 h 3642930"/>
              <a:gd name="connsiteX4" fmla="*/ 2704081 w 3232224"/>
              <a:gd name="connsiteY4" fmla="*/ 1696774 h 3642930"/>
              <a:gd name="connsiteX5" fmla="*/ 2777429 w 3232224"/>
              <a:gd name="connsiteY5" fmla="*/ 1755452 h 3642930"/>
              <a:gd name="connsiteX6" fmla="*/ 2811658 w 3232224"/>
              <a:gd name="connsiteY6" fmla="*/ 1765232 h 3642930"/>
              <a:gd name="connsiteX7" fmla="*/ 2850777 w 3232224"/>
              <a:gd name="connsiteY7" fmla="*/ 1784791 h 3642930"/>
              <a:gd name="connsiteX8" fmla="*/ 2914344 w 3232224"/>
              <a:gd name="connsiteY8" fmla="*/ 1784791 h 3642930"/>
              <a:gd name="connsiteX9" fmla="*/ 2943684 w 3232224"/>
              <a:gd name="connsiteY9" fmla="*/ 1799461 h 3642930"/>
              <a:gd name="connsiteX10" fmla="*/ 2973023 w 3232224"/>
              <a:gd name="connsiteY10" fmla="*/ 1804351 h 3642930"/>
              <a:gd name="connsiteX11" fmla="*/ 3017031 w 3232224"/>
              <a:gd name="connsiteY11" fmla="*/ 1819020 h 3642930"/>
              <a:gd name="connsiteX12" fmla="*/ 3036590 w 3232224"/>
              <a:gd name="connsiteY12" fmla="*/ 1823910 h 3642930"/>
              <a:gd name="connsiteX13" fmla="*/ 3051260 w 3232224"/>
              <a:gd name="connsiteY13" fmla="*/ 1838580 h 3642930"/>
              <a:gd name="connsiteX14" fmla="*/ 3080599 w 3232224"/>
              <a:gd name="connsiteY14" fmla="*/ 1858139 h 3642930"/>
              <a:gd name="connsiteX15" fmla="*/ 3095269 w 3232224"/>
              <a:gd name="connsiteY15" fmla="*/ 1897258 h 3642930"/>
              <a:gd name="connsiteX16" fmla="*/ 3109938 w 3232224"/>
              <a:gd name="connsiteY16" fmla="*/ 1916817 h 3642930"/>
              <a:gd name="connsiteX17" fmla="*/ 3119718 w 3232224"/>
              <a:gd name="connsiteY17" fmla="*/ 1936376 h 3642930"/>
              <a:gd name="connsiteX18" fmla="*/ 3173506 w 3232224"/>
              <a:gd name="connsiteY18" fmla="*/ 1960826 h 3642930"/>
              <a:gd name="connsiteX19" fmla="*/ 3193065 w 3232224"/>
              <a:gd name="connsiteY19" fmla="*/ 1931486 h 3642930"/>
              <a:gd name="connsiteX20" fmla="*/ 3178396 w 3232224"/>
              <a:gd name="connsiteY20" fmla="*/ 1916817 h 3642930"/>
              <a:gd name="connsiteX21" fmla="*/ 3178396 w 3232224"/>
              <a:gd name="connsiteY21" fmla="*/ 1823910 h 3642930"/>
              <a:gd name="connsiteX22" fmla="*/ 3188175 w 3232224"/>
              <a:gd name="connsiteY22" fmla="*/ 1799461 h 3642930"/>
              <a:gd name="connsiteX23" fmla="*/ 3202845 w 3232224"/>
              <a:gd name="connsiteY23" fmla="*/ 1789681 h 3642930"/>
              <a:gd name="connsiteX24" fmla="*/ 3217515 w 3232224"/>
              <a:gd name="connsiteY24" fmla="*/ 1775012 h 3642930"/>
              <a:gd name="connsiteX25" fmla="*/ 3217515 w 3232224"/>
              <a:gd name="connsiteY25" fmla="*/ 1740783 h 3642930"/>
              <a:gd name="connsiteX26" fmla="*/ 3202845 w 3232224"/>
              <a:gd name="connsiteY26" fmla="*/ 1731003 h 3642930"/>
              <a:gd name="connsiteX27" fmla="*/ 3193065 w 3232224"/>
              <a:gd name="connsiteY27" fmla="*/ 1716334 h 3642930"/>
              <a:gd name="connsiteX28" fmla="*/ 3163726 w 3232224"/>
              <a:gd name="connsiteY28" fmla="*/ 1691884 h 3642930"/>
              <a:gd name="connsiteX29" fmla="*/ 3134387 w 3232224"/>
              <a:gd name="connsiteY29" fmla="*/ 1677215 h 3642930"/>
              <a:gd name="connsiteX30" fmla="*/ 3129497 w 3232224"/>
              <a:gd name="connsiteY30" fmla="*/ 1657655 h 3642930"/>
              <a:gd name="connsiteX31" fmla="*/ 3149057 w 3232224"/>
              <a:gd name="connsiteY31" fmla="*/ 1628316 h 3642930"/>
              <a:gd name="connsiteX32" fmla="*/ 3158836 w 3232224"/>
              <a:gd name="connsiteY32" fmla="*/ 1613647 h 3642930"/>
              <a:gd name="connsiteX33" fmla="*/ 3178396 w 3232224"/>
              <a:gd name="connsiteY33" fmla="*/ 1603867 h 3642930"/>
              <a:gd name="connsiteX34" fmla="*/ 3197955 w 3232224"/>
              <a:gd name="connsiteY34" fmla="*/ 1589198 h 3642930"/>
              <a:gd name="connsiteX35" fmla="*/ 3212625 w 3232224"/>
              <a:gd name="connsiteY35" fmla="*/ 1579418 h 3642930"/>
              <a:gd name="connsiteX36" fmla="*/ 3202845 w 3232224"/>
              <a:gd name="connsiteY36" fmla="*/ 1540299 h 3642930"/>
              <a:gd name="connsiteX37" fmla="*/ 3188175 w 3232224"/>
              <a:gd name="connsiteY37" fmla="*/ 1535409 h 3642930"/>
              <a:gd name="connsiteX38" fmla="*/ 3197955 w 3232224"/>
              <a:gd name="connsiteY38" fmla="*/ 1501181 h 3642930"/>
              <a:gd name="connsiteX39" fmla="*/ 3207735 w 3232224"/>
              <a:gd name="connsiteY39" fmla="*/ 1486511 h 3642930"/>
              <a:gd name="connsiteX40" fmla="*/ 3202845 w 3232224"/>
              <a:gd name="connsiteY40" fmla="*/ 1471842 h 3642930"/>
              <a:gd name="connsiteX41" fmla="*/ 3197955 w 3232224"/>
              <a:gd name="connsiteY41" fmla="*/ 1442503 h 3642930"/>
              <a:gd name="connsiteX42" fmla="*/ 3183286 w 3232224"/>
              <a:gd name="connsiteY42" fmla="*/ 1437613 h 3642930"/>
              <a:gd name="connsiteX43" fmla="*/ 3158836 w 3232224"/>
              <a:gd name="connsiteY43" fmla="*/ 1413163 h 3642930"/>
              <a:gd name="connsiteX44" fmla="*/ 3124608 w 3232224"/>
              <a:gd name="connsiteY44" fmla="*/ 1398494 h 3642930"/>
              <a:gd name="connsiteX45" fmla="*/ 3080599 w 3232224"/>
              <a:gd name="connsiteY45" fmla="*/ 1374045 h 3642930"/>
              <a:gd name="connsiteX46" fmla="*/ 3070819 w 3232224"/>
              <a:gd name="connsiteY46" fmla="*/ 1359375 h 3642930"/>
              <a:gd name="connsiteX47" fmla="*/ 3061040 w 3232224"/>
              <a:gd name="connsiteY47" fmla="*/ 1310477 h 3642930"/>
              <a:gd name="connsiteX48" fmla="*/ 3041480 w 3232224"/>
              <a:gd name="connsiteY48" fmla="*/ 1295807 h 3642930"/>
              <a:gd name="connsiteX49" fmla="*/ 3017031 w 3232224"/>
              <a:gd name="connsiteY49" fmla="*/ 1286028 h 3642930"/>
              <a:gd name="connsiteX50" fmla="*/ 2982802 w 3232224"/>
              <a:gd name="connsiteY50" fmla="*/ 1276248 h 3642930"/>
              <a:gd name="connsiteX51" fmla="*/ 2948573 w 3232224"/>
              <a:gd name="connsiteY51" fmla="*/ 1271358 h 3642930"/>
              <a:gd name="connsiteX52" fmla="*/ 2909455 w 3232224"/>
              <a:gd name="connsiteY52" fmla="*/ 1251799 h 3642930"/>
              <a:gd name="connsiteX53" fmla="*/ 2880116 w 3232224"/>
              <a:gd name="connsiteY53" fmla="*/ 1237129 h 3642930"/>
              <a:gd name="connsiteX54" fmla="*/ 2870336 w 3232224"/>
              <a:gd name="connsiteY54" fmla="*/ 1222460 h 3642930"/>
              <a:gd name="connsiteX55" fmla="*/ 2845887 w 3232224"/>
              <a:gd name="connsiteY55" fmla="*/ 1173561 h 3642930"/>
              <a:gd name="connsiteX56" fmla="*/ 2831217 w 3232224"/>
              <a:gd name="connsiteY56" fmla="*/ 1163782 h 3642930"/>
              <a:gd name="connsiteX57" fmla="*/ 2826327 w 3232224"/>
              <a:gd name="connsiteY57" fmla="*/ 1149112 h 3642930"/>
              <a:gd name="connsiteX58" fmla="*/ 2811658 w 3232224"/>
              <a:gd name="connsiteY58" fmla="*/ 1129553 h 3642930"/>
              <a:gd name="connsiteX59" fmla="*/ 2796988 w 3232224"/>
              <a:gd name="connsiteY59" fmla="*/ 1090434 h 3642930"/>
              <a:gd name="connsiteX60" fmla="*/ 2801878 w 3232224"/>
              <a:gd name="connsiteY60" fmla="*/ 1070875 h 3642930"/>
              <a:gd name="connsiteX61" fmla="*/ 2806768 w 3232224"/>
              <a:gd name="connsiteY61" fmla="*/ 1026866 h 3642930"/>
              <a:gd name="connsiteX62" fmla="*/ 2836107 w 3232224"/>
              <a:gd name="connsiteY62" fmla="*/ 982858 h 3642930"/>
              <a:gd name="connsiteX63" fmla="*/ 2845887 w 3232224"/>
              <a:gd name="connsiteY63" fmla="*/ 968188 h 3642930"/>
              <a:gd name="connsiteX64" fmla="*/ 2850777 w 3232224"/>
              <a:gd name="connsiteY64" fmla="*/ 953519 h 3642930"/>
              <a:gd name="connsiteX65" fmla="*/ 2845887 w 3232224"/>
              <a:gd name="connsiteY65" fmla="*/ 938849 h 3642930"/>
              <a:gd name="connsiteX66" fmla="*/ 2831217 w 3232224"/>
              <a:gd name="connsiteY66" fmla="*/ 929069 h 3642930"/>
              <a:gd name="connsiteX67" fmla="*/ 2733420 w 3232224"/>
              <a:gd name="connsiteY67" fmla="*/ 909510 h 3642930"/>
              <a:gd name="connsiteX68" fmla="*/ 2723641 w 3232224"/>
              <a:gd name="connsiteY68" fmla="*/ 875281 h 3642930"/>
              <a:gd name="connsiteX69" fmla="*/ 2713861 w 3232224"/>
              <a:gd name="connsiteY69" fmla="*/ 860612 h 3642930"/>
              <a:gd name="connsiteX70" fmla="*/ 2708971 w 3232224"/>
              <a:gd name="connsiteY70" fmla="*/ 845942 h 3642930"/>
              <a:gd name="connsiteX71" fmla="*/ 2694302 w 3232224"/>
              <a:gd name="connsiteY71" fmla="*/ 826383 h 3642930"/>
              <a:gd name="connsiteX72" fmla="*/ 2616064 w 3232224"/>
              <a:gd name="connsiteY72" fmla="*/ 811713 h 3642930"/>
              <a:gd name="connsiteX73" fmla="*/ 2591615 w 3232224"/>
              <a:gd name="connsiteY73" fmla="*/ 718806 h 3642930"/>
              <a:gd name="connsiteX74" fmla="*/ 2591615 w 3232224"/>
              <a:gd name="connsiteY74" fmla="*/ 718806 h 3642930"/>
              <a:gd name="connsiteX75" fmla="*/ 2557386 w 3232224"/>
              <a:gd name="connsiteY75" fmla="*/ 694357 h 3642930"/>
              <a:gd name="connsiteX76" fmla="*/ 2542717 w 3232224"/>
              <a:gd name="connsiteY76" fmla="*/ 689467 h 3642930"/>
              <a:gd name="connsiteX77" fmla="*/ 2528047 w 3232224"/>
              <a:gd name="connsiteY77" fmla="*/ 679688 h 3642930"/>
              <a:gd name="connsiteX78" fmla="*/ 2498708 w 3232224"/>
              <a:gd name="connsiteY78" fmla="*/ 674798 h 3642930"/>
              <a:gd name="connsiteX79" fmla="*/ 2469369 w 3232224"/>
              <a:gd name="connsiteY79" fmla="*/ 655238 h 3642930"/>
              <a:gd name="connsiteX80" fmla="*/ 2464479 w 3232224"/>
              <a:gd name="connsiteY80" fmla="*/ 630789 h 3642930"/>
              <a:gd name="connsiteX81" fmla="*/ 2440030 w 3232224"/>
              <a:gd name="connsiteY81" fmla="*/ 601450 h 3642930"/>
              <a:gd name="connsiteX82" fmla="*/ 2435140 w 3232224"/>
              <a:gd name="connsiteY82" fmla="*/ 572111 h 3642930"/>
              <a:gd name="connsiteX83" fmla="*/ 2420471 w 3232224"/>
              <a:gd name="connsiteY83" fmla="*/ 562331 h 3642930"/>
              <a:gd name="connsiteX84" fmla="*/ 2386242 w 3232224"/>
              <a:gd name="connsiteY84" fmla="*/ 537882 h 3642930"/>
              <a:gd name="connsiteX85" fmla="*/ 2371572 w 3232224"/>
              <a:gd name="connsiteY85" fmla="*/ 532992 h 3642930"/>
              <a:gd name="connsiteX86" fmla="*/ 2342233 w 3232224"/>
              <a:gd name="connsiteY86" fmla="*/ 537882 h 3642930"/>
              <a:gd name="connsiteX87" fmla="*/ 2337343 w 3232224"/>
              <a:gd name="connsiteY87" fmla="*/ 552552 h 3642930"/>
              <a:gd name="connsiteX88" fmla="*/ 2303115 w 3232224"/>
              <a:gd name="connsiteY88" fmla="*/ 567221 h 3642930"/>
              <a:gd name="connsiteX89" fmla="*/ 2249326 w 3232224"/>
              <a:gd name="connsiteY89" fmla="*/ 567221 h 3642930"/>
              <a:gd name="connsiteX90" fmla="*/ 2200428 w 3232224"/>
              <a:gd name="connsiteY90" fmla="*/ 557442 h 3642930"/>
              <a:gd name="connsiteX91" fmla="*/ 2185758 w 3232224"/>
              <a:gd name="connsiteY91" fmla="*/ 493874 h 3642930"/>
              <a:gd name="connsiteX92" fmla="*/ 2180869 w 3232224"/>
              <a:gd name="connsiteY92" fmla="*/ 474314 h 3642930"/>
              <a:gd name="connsiteX93" fmla="*/ 2166199 w 3232224"/>
              <a:gd name="connsiteY93" fmla="*/ 464535 h 3642930"/>
              <a:gd name="connsiteX94" fmla="*/ 2161309 w 3232224"/>
              <a:gd name="connsiteY94" fmla="*/ 449865 h 3642930"/>
              <a:gd name="connsiteX95" fmla="*/ 2156419 w 3232224"/>
              <a:gd name="connsiteY95" fmla="*/ 430306 h 3642930"/>
              <a:gd name="connsiteX96" fmla="*/ 2131970 w 3232224"/>
              <a:gd name="connsiteY96" fmla="*/ 391187 h 3642930"/>
              <a:gd name="connsiteX97" fmla="*/ 2122190 w 3232224"/>
              <a:gd name="connsiteY97" fmla="*/ 342289 h 3642930"/>
              <a:gd name="connsiteX98" fmla="*/ 2117301 w 3232224"/>
              <a:gd name="connsiteY98" fmla="*/ 322729 h 3642930"/>
              <a:gd name="connsiteX99" fmla="*/ 2112411 w 3232224"/>
              <a:gd name="connsiteY99" fmla="*/ 288500 h 3642930"/>
              <a:gd name="connsiteX100" fmla="*/ 2107521 w 3232224"/>
              <a:gd name="connsiteY100" fmla="*/ 264051 h 3642930"/>
              <a:gd name="connsiteX101" fmla="*/ 2102631 w 3232224"/>
              <a:gd name="connsiteY101" fmla="*/ 229822 h 3642930"/>
              <a:gd name="connsiteX102" fmla="*/ 2097741 w 3232224"/>
              <a:gd name="connsiteY102" fmla="*/ 215153 h 3642930"/>
              <a:gd name="connsiteX103" fmla="*/ 2083072 w 3232224"/>
              <a:gd name="connsiteY103" fmla="*/ 205373 h 3642930"/>
              <a:gd name="connsiteX104" fmla="*/ 2048843 w 3232224"/>
              <a:gd name="connsiteY104" fmla="*/ 190704 h 3642930"/>
              <a:gd name="connsiteX105" fmla="*/ 2034173 w 3232224"/>
              <a:gd name="connsiteY105" fmla="*/ 180924 h 3642930"/>
              <a:gd name="connsiteX106" fmla="*/ 2014614 w 3232224"/>
              <a:gd name="connsiteY106" fmla="*/ 171144 h 3642930"/>
              <a:gd name="connsiteX107" fmla="*/ 1999944 w 3232224"/>
              <a:gd name="connsiteY107" fmla="*/ 156475 h 3642930"/>
              <a:gd name="connsiteX108" fmla="*/ 1970605 w 3232224"/>
              <a:gd name="connsiteY108" fmla="*/ 132026 h 3642930"/>
              <a:gd name="connsiteX109" fmla="*/ 2004834 w 3232224"/>
              <a:gd name="connsiteY109" fmla="*/ 107576 h 3642930"/>
              <a:gd name="connsiteX110" fmla="*/ 1999944 w 3232224"/>
              <a:gd name="connsiteY110" fmla="*/ 88017 h 3642930"/>
              <a:gd name="connsiteX111" fmla="*/ 1985275 w 3232224"/>
              <a:gd name="connsiteY111" fmla="*/ 78237 h 3642930"/>
              <a:gd name="connsiteX112" fmla="*/ 1946156 w 3232224"/>
              <a:gd name="connsiteY112" fmla="*/ 53788 h 3642930"/>
              <a:gd name="connsiteX113" fmla="*/ 1931487 w 3232224"/>
              <a:gd name="connsiteY113" fmla="*/ 44008 h 3642930"/>
              <a:gd name="connsiteX114" fmla="*/ 1911927 w 3232224"/>
              <a:gd name="connsiteY114" fmla="*/ 34229 h 3642930"/>
              <a:gd name="connsiteX115" fmla="*/ 1897258 w 3232224"/>
              <a:gd name="connsiteY115" fmla="*/ 24449 h 3642930"/>
              <a:gd name="connsiteX116" fmla="*/ 1872809 w 3232224"/>
              <a:gd name="connsiteY116" fmla="*/ 14669 h 3642930"/>
              <a:gd name="connsiteX117" fmla="*/ 1838580 w 3232224"/>
              <a:gd name="connsiteY117" fmla="*/ 4890 h 3642930"/>
              <a:gd name="connsiteX118" fmla="*/ 1784792 w 3232224"/>
              <a:gd name="connsiteY118" fmla="*/ 0 h 3642930"/>
              <a:gd name="connsiteX119" fmla="*/ 1770122 w 3232224"/>
              <a:gd name="connsiteY119" fmla="*/ 4890 h 3642930"/>
              <a:gd name="connsiteX120" fmla="*/ 1735893 w 3232224"/>
              <a:gd name="connsiteY120" fmla="*/ 19559 h 3642930"/>
              <a:gd name="connsiteX121" fmla="*/ 1706554 w 3232224"/>
              <a:gd name="connsiteY121" fmla="*/ 39119 h 3642930"/>
              <a:gd name="connsiteX122" fmla="*/ 1682105 w 3232224"/>
              <a:gd name="connsiteY122" fmla="*/ 78237 h 3642930"/>
              <a:gd name="connsiteX123" fmla="*/ 1662546 w 3232224"/>
              <a:gd name="connsiteY123" fmla="*/ 88017 h 3642930"/>
              <a:gd name="connsiteX124" fmla="*/ 1642986 w 3232224"/>
              <a:gd name="connsiteY124" fmla="*/ 102686 h 3642930"/>
              <a:gd name="connsiteX125" fmla="*/ 1628317 w 3232224"/>
              <a:gd name="connsiteY125" fmla="*/ 117356 h 3642930"/>
              <a:gd name="connsiteX126" fmla="*/ 1613647 w 3232224"/>
              <a:gd name="connsiteY126" fmla="*/ 122246 h 3642930"/>
              <a:gd name="connsiteX127" fmla="*/ 1603867 w 3232224"/>
              <a:gd name="connsiteY127" fmla="*/ 141805 h 3642930"/>
              <a:gd name="connsiteX128" fmla="*/ 1554969 w 3232224"/>
              <a:gd name="connsiteY128" fmla="*/ 166254 h 3642930"/>
              <a:gd name="connsiteX129" fmla="*/ 1535410 w 3232224"/>
              <a:gd name="connsiteY129" fmla="*/ 171144 h 3642930"/>
              <a:gd name="connsiteX130" fmla="*/ 1525630 w 3232224"/>
              <a:gd name="connsiteY130" fmla="*/ 190704 h 3642930"/>
              <a:gd name="connsiteX131" fmla="*/ 1510961 w 3232224"/>
              <a:gd name="connsiteY131" fmla="*/ 195593 h 3642930"/>
              <a:gd name="connsiteX132" fmla="*/ 1481621 w 3232224"/>
              <a:gd name="connsiteY132" fmla="*/ 244492 h 3642930"/>
              <a:gd name="connsiteX133" fmla="*/ 1437613 w 3232224"/>
              <a:gd name="connsiteY133" fmla="*/ 288500 h 3642930"/>
              <a:gd name="connsiteX134" fmla="*/ 1432723 w 3232224"/>
              <a:gd name="connsiteY134" fmla="*/ 303170 h 3642930"/>
              <a:gd name="connsiteX135" fmla="*/ 1393604 w 3232224"/>
              <a:gd name="connsiteY135" fmla="*/ 347178 h 3642930"/>
              <a:gd name="connsiteX136" fmla="*/ 1364265 w 3232224"/>
              <a:gd name="connsiteY136" fmla="*/ 386297 h 3642930"/>
              <a:gd name="connsiteX137" fmla="*/ 1349596 w 3232224"/>
              <a:gd name="connsiteY137" fmla="*/ 391187 h 3642930"/>
              <a:gd name="connsiteX138" fmla="*/ 1334926 w 3232224"/>
              <a:gd name="connsiteY138" fmla="*/ 415636 h 3642930"/>
              <a:gd name="connsiteX139" fmla="*/ 1315367 w 3232224"/>
              <a:gd name="connsiteY139" fmla="*/ 430306 h 3642930"/>
              <a:gd name="connsiteX140" fmla="*/ 1300697 w 3232224"/>
              <a:gd name="connsiteY140" fmla="*/ 444975 h 3642930"/>
              <a:gd name="connsiteX141" fmla="*/ 1251799 w 3232224"/>
              <a:gd name="connsiteY141" fmla="*/ 488984 h 3642930"/>
              <a:gd name="connsiteX142" fmla="*/ 1271358 w 3232224"/>
              <a:gd name="connsiteY142" fmla="*/ 508543 h 3642930"/>
              <a:gd name="connsiteX143" fmla="*/ 1300697 w 3232224"/>
              <a:gd name="connsiteY143" fmla="*/ 557442 h 3642930"/>
              <a:gd name="connsiteX144" fmla="*/ 1315367 w 3232224"/>
              <a:gd name="connsiteY144" fmla="*/ 616120 h 3642930"/>
              <a:gd name="connsiteX145" fmla="*/ 1325147 w 3232224"/>
              <a:gd name="connsiteY145" fmla="*/ 640569 h 3642930"/>
              <a:gd name="connsiteX146" fmla="*/ 1339816 w 3232224"/>
              <a:gd name="connsiteY146" fmla="*/ 660128 h 3642930"/>
              <a:gd name="connsiteX147" fmla="*/ 1349596 w 3232224"/>
              <a:gd name="connsiteY147" fmla="*/ 674798 h 3642930"/>
              <a:gd name="connsiteX148" fmla="*/ 1339816 w 3232224"/>
              <a:gd name="connsiteY148" fmla="*/ 728586 h 3642930"/>
              <a:gd name="connsiteX149" fmla="*/ 1325147 w 3232224"/>
              <a:gd name="connsiteY149" fmla="*/ 850832 h 3642930"/>
              <a:gd name="connsiteX150" fmla="*/ 1310477 w 3232224"/>
              <a:gd name="connsiteY150" fmla="*/ 860612 h 3642930"/>
              <a:gd name="connsiteX151" fmla="*/ 1286028 w 3232224"/>
              <a:gd name="connsiteY151" fmla="*/ 894840 h 3642930"/>
              <a:gd name="connsiteX152" fmla="*/ 1276248 w 3232224"/>
              <a:gd name="connsiteY152" fmla="*/ 914400 h 3642930"/>
              <a:gd name="connsiteX153" fmla="*/ 1261579 w 3232224"/>
              <a:gd name="connsiteY153" fmla="*/ 924180 h 3642930"/>
              <a:gd name="connsiteX154" fmla="*/ 1237130 w 3232224"/>
              <a:gd name="connsiteY154" fmla="*/ 953519 h 3642930"/>
              <a:gd name="connsiteX155" fmla="*/ 1222460 w 3232224"/>
              <a:gd name="connsiteY155" fmla="*/ 973078 h 3642930"/>
              <a:gd name="connsiteX156" fmla="*/ 1212680 w 3232224"/>
              <a:gd name="connsiteY156" fmla="*/ 1002417 h 3642930"/>
              <a:gd name="connsiteX157" fmla="*/ 1173562 w 3232224"/>
              <a:gd name="connsiteY157" fmla="*/ 1026866 h 3642930"/>
              <a:gd name="connsiteX158" fmla="*/ 1144223 w 3232224"/>
              <a:gd name="connsiteY158" fmla="*/ 1046426 h 3642930"/>
              <a:gd name="connsiteX159" fmla="*/ 1119773 w 3232224"/>
              <a:gd name="connsiteY159" fmla="*/ 1070875 h 3642930"/>
              <a:gd name="connsiteX160" fmla="*/ 1095324 w 3232224"/>
              <a:gd name="connsiteY160" fmla="*/ 1095324 h 3642930"/>
              <a:gd name="connsiteX161" fmla="*/ 1070875 w 3232224"/>
              <a:gd name="connsiteY161" fmla="*/ 1124663 h 3642930"/>
              <a:gd name="connsiteX162" fmla="*/ 1056205 w 3232224"/>
              <a:gd name="connsiteY162" fmla="*/ 1144222 h 3642930"/>
              <a:gd name="connsiteX163" fmla="*/ 1036646 w 3232224"/>
              <a:gd name="connsiteY163" fmla="*/ 1163782 h 3642930"/>
              <a:gd name="connsiteX164" fmla="*/ 1017087 w 3232224"/>
              <a:gd name="connsiteY164" fmla="*/ 1193121 h 3642930"/>
              <a:gd name="connsiteX165" fmla="*/ 973078 w 3232224"/>
              <a:gd name="connsiteY165" fmla="*/ 1246909 h 3642930"/>
              <a:gd name="connsiteX166" fmla="*/ 953519 w 3232224"/>
              <a:gd name="connsiteY166" fmla="*/ 1266468 h 3642930"/>
              <a:gd name="connsiteX167" fmla="*/ 943739 w 3232224"/>
              <a:gd name="connsiteY167" fmla="*/ 1281138 h 3642930"/>
              <a:gd name="connsiteX168" fmla="*/ 929070 w 3232224"/>
              <a:gd name="connsiteY168" fmla="*/ 1290917 h 3642930"/>
              <a:gd name="connsiteX169" fmla="*/ 909510 w 3232224"/>
              <a:gd name="connsiteY169" fmla="*/ 1320257 h 3642930"/>
              <a:gd name="connsiteX170" fmla="*/ 894841 w 3232224"/>
              <a:gd name="connsiteY170" fmla="*/ 1349596 h 3642930"/>
              <a:gd name="connsiteX171" fmla="*/ 889951 w 3232224"/>
              <a:gd name="connsiteY171" fmla="*/ 1378935 h 3642930"/>
              <a:gd name="connsiteX172" fmla="*/ 904620 w 3232224"/>
              <a:gd name="connsiteY172" fmla="*/ 1393604 h 3642930"/>
              <a:gd name="connsiteX173" fmla="*/ 909510 w 3232224"/>
              <a:gd name="connsiteY173" fmla="*/ 1408274 h 3642930"/>
              <a:gd name="connsiteX174" fmla="*/ 943739 w 3232224"/>
              <a:gd name="connsiteY174" fmla="*/ 1422943 h 3642930"/>
              <a:gd name="connsiteX175" fmla="*/ 958409 w 3232224"/>
              <a:gd name="connsiteY175" fmla="*/ 1447392 h 3642930"/>
              <a:gd name="connsiteX176" fmla="*/ 977968 w 3232224"/>
              <a:gd name="connsiteY176" fmla="*/ 1466952 h 3642930"/>
              <a:gd name="connsiteX177" fmla="*/ 987748 w 3232224"/>
              <a:gd name="connsiteY177" fmla="*/ 1481621 h 3642930"/>
              <a:gd name="connsiteX178" fmla="*/ 992638 w 3232224"/>
              <a:gd name="connsiteY178" fmla="*/ 1501181 h 3642930"/>
              <a:gd name="connsiteX179" fmla="*/ 1007307 w 3232224"/>
              <a:gd name="connsiteY179" fmla="*/ 1510960 h 3642930"/>
              <a:gd name="connsiteX180" fmla="*/ 1026866 w 3232224"/>
              <a:gd name="connsiteY180" fmla="*/ 1530520 h 3642930"/>
              <a:gd name="connsiteX181" fmla="*/ 1031756 w 3232224"/>
              <a:gd name="connsiteY181" fmla="*/ 1545189 h 3642930"/>
              <a:gd name="connsiteX182" fmla="*/ 1070875 w 3232224"/>
              <a:gd name="connsiteY182" fmla="*/ 1574528 h 3642930"/>
              <a:gd name="connsiteX183" fmla="*/ 1100214 w 3232224"/>
              <a:gd name="connsiteY183" fmla="*/ 1603867 h 3642930"/>
              <a:gd name="connsiteX184" fmla="*/ 1119773 w 3232224"/>
              <a:gd name="connsiteY184" fmla="*/ 1618537 h 3642930"/>
              <a:gd name="connsiteX185" fmla="*/ 1139333 w 3232224"/>
              <a:gd name="connsiteY185" fmla="*/ 1652766 h 3642930"/>
              <a:gd name="connsiteX186" fmla="*/ 1144223 w 3232224"/>
              <a:gd name="connsiteY186" fmla="*/ 1667435 h 3642930"/>
              <a:gd name="connsiteX187" fmla="*/ 1154002 w 3232224"/>
              <a:gd name="connsiteY187" fmla="*/ 1682105 h 3642930"/>
              <a:gd name="connsiteX188" fmla="*/ 1163782 w 3232224"/>
              <a:gd name="connsiteY188" fmla="*/ 1716334 h 3642930"/>
              <a:gd name="connsiteX189" fmla="*/ 1168672 w 3232224"/>
              <a:gd name="connsiteY189" fmla="*/ 1775012 h 3642930"/>
              <a:gd name="connsiteX190" fmla="*/ 1173562 w 3232224"/>
              <a:gd name="connsiteY190" fmla="*/ 1789681 h 3642930"/>
              <a:gd name="connsiteX191" fmla="*/ 1212680 w 3232224"/>
              <a:gd name="connsiteY191" fmla="*/ 1819020 h 3642930"/>
              <a:gd name="connsiteX192" fmla="*/ 1232240 w 3232224"/>
              <a:gd name="connsiteY192" fmla="*/ 1814130 h 3642930"/>
              <a:gd name="connsiteX193" fmla="*/ 1246909 w 3232224"/>
              <a:gd name="connsiteY193" fmla="*/ 1823910 h 3642930"/>
              <a:gd name="connsiteX194" fmla="*/ 1271358 w 3232224"/>
              <a:gd name="connsiteY194" fmla="*/ 1828800 h 3642930"/>
              <a:gd name="connsiteX195" fmla="*/ 1300697 w 3232224"/>
              <a:gd name="connsiteY195" fmla="*/ 1848359 h 3642930"/>
              <a:gd name="connsiteX196" fmla="*/ 1344706 w 3232224"/>
              <a:gd name="connsiteY196" fmla="*/ 1877698 h 3642930"/>
              <a:gd name="connsiteX197" fmla="*/ 1354486 w 3232224"/>
              <a:gd name="connsiteY197" fmla="*/ 1907037 h 3642930"/>
              <a:gd name="connsiteX198" fmla="*/ 1364265 w 3232224"/>
              <a:gd name="connsiteY198" fmla="*/ 1965715 h 3642930"/>
              <a:gd name="connsiteX199" fmla="*/ 1325147 w 3232224"/>
              <a:gd name="connsiteY199" fmla="*/ 1970605 h 3642930"/>
              <a:gd name="connsiteX200" fmla="*/ 1286028 w 3232224"/>
              <a:gd name="connsiteY200" fmla="*/ 1990165 h 3642930"/>
              <a:gd name="connsiteX201" fmla="*/ 1251799 w 3232224"/>
              <a:gd name="connsiteY201" fmla="*/ 1980385 h 3642930"/>
              <a:gd name="connsiteX202" fmla="*/ 1222460 w 3232224"/>
              <a:gd name="connsiteY202" fmla="*/ 1960826 h 3642930"/>
              <a:gd name="connsiteX203" fmla="*/ 1217570 w 3232224"/>
              <a:gd name="connsiteY203" fmla="*/ 1946156 h 3642930"/>
              <a:gd name="connsiteX204" fmla="*/ 1212680 w 3232224"/>
              <a:gd name="connsiteY204" fmla="*/ 1926597 h 3642930"/>
              <a:gd name="connsiteX205" fmla="*/ 1198011 w 3232224"/>
              <a:gd name="connsiteY205" fmla="*/ 1921707 h 3642930"/>
              <a:gd name="connsiteX206" fmla="*/ 1154002 w 3232224"/>
              <a:gd name="connsiteY206" fmla="*/ 1916817 h 3642930"/>
              <a:gd name="connsiteX207" fmla="*/ 1139333 w 3232224"/>
              <a:gd name="connsiteY207" fmla="*/ 1911927 h 3642930"/>
              <a:gd name="connsiteX208" fmla="*/ 1105104 w 3232224"/>
              <a:gd name="connsiteY208" fmla="*/ 1892368 h 3642930"/>
              <a:gd name="connsiteX209" fmla="*/ 982858 w 3232224"/>
              <a:gd name="connsiteY209" fmla="*/ 1887478 h 3642930"/>
              <a:gd name="connsiteX210" fmla="*/ 958409 w 3232224"/>
              <a:gd name="connsiteY210" fmla="*/ 1877698 h 3642930"/>
              <a:gd name="connsiteX211" fmla="*/ 948629 w 3232224"/>
              <a:gd name="connsiteY211" fmla="*/ 1863029 h 3642930"/>
              <a:gd name="connsiteX212" fmla="*/ 909510 w 3232224"/>
              <a:gd name="connsiteY212" fmla="*/ 1848359 h 3642930"/>
              <a:gd name="connsiteX213" fmla="*/ 894841 w 3232224"/>
              <a:gd name="connsiteY213" fmla="*/ 1833690 h 3642930"/>
              <a:gd name="connsiteX214" fmla="*/ 855722 w 3232224"/>
              <a:gd name="connsiteY214" fmla="*/ 1809240 h 3642930"/>
              <a:gd name="connsiteX215" fmla="*/ 865502 w 3232224"/>
              <a:gd name="connsiteY215" fmla="*/ 1760342 h 3642930"/>
              <a:gd name="connsiteX216" fmla="*/ 880171 w 3232224"/>
              <a:gd name="connsiteY216" fmla="*/ 1750562 h 3642930"/>
              <a:gd name="connsiteX217" fmla="*/ 889951 w 3232224"/>
              <a:gd name="connsiteY217" fmla="*/ 1735893 h 3642930"/>
              <a:gd name="connsiteX218" fmla="*/ 880171 w 3232224"/>
              <a:gd name="connsiteY218" fmla="*/ 1721223 h 3642930"/>
              <a:gd name="connsiteX219" fmla="*/ 836163 w 3232224"/>
              <a:gd name="connsiteY219" fmla="*/ 1686994 h 3642930"/>
              <a:gd name="connsiteX220" fmla="*/ 821493 w 3232224"/>
              <a:gd name="connsiteY220" fmla="*/ 1667435 h 3642930"/>
              <a:gd name="connsiteX221" fmla="*/ 811713 w 3232224"/>
              <a:gd name="connsiteY221" fmla="*/ 1652766 h 3642930"/>
              <a:gd name="connsiteX222" fmla="*/ 787264 w 3232224"/>
              <a:gd name="connsiteY222" fmla="*/ 1633206 h 3642930"/>
              <a:gd name="connsiteX223" fmla="*/ 767705 w 3232224"/>
              <a:gd name="connsiteY223" fmla="*/ 1608757 h 3642930"/>
              <a:gd name="connsiteX224" fmla="*/ 679688 w 3232224"/>
              <a:gd name="connsiteY224" fmla="*/ 1594088 h 3642930"/>
              <a:gd name="connsiteX225" fmla="*/ 611230 w 3232224"/>
              <a:gd name="connsiteY225" fmla="*/ 1642986 h 3642930"/>
              <a:gd name="connsiteX226" fmla="*/ 581891 w 3232224"/>
              <a:gd name="connsiteY226" fmla="*/ 1662545 h 3642930"/>
              <a:gd name="connsiteX227" fmla="*/ 572111 w 3232224"/>
              <a:gd name="connsiteY227" fmla="*/ 1682105 h 3642930"/>
              <a:gd name="connsiteX228" fmla="*/ 557442 w 3232224"/>
              <a:gd name="connsiteY228" fmla="*/ 1696774 h 3642930"/>
              <a:gd name="connsiteX229" fmla="*/ 547662 w 3232224"/>
              <a:gd name="connsiteY229" fmla="*/ 1711444 h 3642930"/>
              <a:gd name="connsiteX230" fmla="*/ 532993 w 3232224"/>
              <a:gd name="connsiteY230" fmla="*/ 1726113 h 3642930"/>
              <a:gd name="connsiteX231" fmla="*/ 518323 w 3232224"/>
              <a:gd name="connsiteY231" fmla="*/ 1745673 h 3642930"/>
              <a:gd name="connsiteX232" fmla="*/ 503654 w 3232224"/>
              <a:gd name="connsiteY232" fmla="*/ 1755452 h 3642930"/>
              <a:gd name="connsiteX233" fmla="*/ 488984 w 3232224"/>
              <a:gd name="connsiteY233" fmla="*/ 1770122 h 3642930"/>
              <a:gd name="connsiteX234" fmla="*/ 484094 w 3232224"/>
              <a:gd name="connsiteY234" fmla="*/ 1784791 h 3642930"/>
              <a:gd name="connsiteX235" fmla="*/ 459645 w 3232224"/>
              <a:gd name="connsiteY235" fmla="*/ 1814130 h 3642930"/>
              <a:gd name="connsiteX236" fmla="*/ 449865 w 3232224"/>
              <a:gd name="connsiteY236" fmla="*/ 1838580 h 3642930"/>
              <a:gd name="connsiteX237" fmla="*/ 430306 w 3232224"/>
              <a:gd name="connsiteY237" fmla="*/ 1887478 h 3642930"/>
              <a:gd name="connsiteX238" fmla="*/ 405857 w 3232224"/>
              <a:gd name="connsiteY238" fmla="*/ 1911927 h 3642930"/>
              <a:gd name="connsiteX239" fmla="*/ 386297 w 3232224"/>
              <a:gd name="connsiteY239" fmla="*/ 1970605 h 3642930"/>
              <a:gd name="connsiteX240" fmla="*/ 352069 w 3232224"/>
              <a:gd name="connsiteY240" fmla="*/ 2014614 h 3642930"/>
              <a:gd name="connsiteX241" fmla="*/ 317840 w 3232224"/>
              <a:gd name="connsiteY241" fmla="*/ 2058622 h 3642930"/>
              <a:gd name="connsiteX242" fmla="*/ 293390 w 3232224"/>
              <a:gd name="connsiteY242" fmla="*/ 2078182 h 3642930"/>
              <a:gd name="connsiteX243" fmla="*/ 273831 w 3232224"/>
              <a:gd name="connsiteY243" fmla="*/ 2097741 h 3642930"/>
              <a:gd name="connsiteX244" fmla="*/ 259162 w 3232224"/>
              <a:gd name="connsiteY244" fmla="*/ 2131970 h 3642930"/>
              <a:gd name="connsiteX245" fmla="*/ 234712 w 3232224"/>
              <a:gd name="connsiteY245" fmla="*/ 2146639 h 3642930"/>
              <a:gd name="connsiteX246" fmla="*/ 215153 w 3232224"/>
              <a:gd name="connsiteY246" fmla="*/ 2171089 h 3642930"/>
              <a:gd name="connsiteX247" fmla="*/ 200484 w 3232224"/>
              <a:gd name="connsiteY247" fmla="*/ 2180868 h 3642930"/>
              <a:gd name="connsiteX248" fmla="*/ 190704 w 3232224"/>
              <a:gd name="connsiteY248" fmla="*/ 2195538 h 3642930"/>
              <a:gd name="connsiteX249" fmla="*/ 171144 w 3232224"/>
              <a:gd name="connsiteY249" fmla="*/ 2210207 h 3642930"/>
              <a:gd name="connsiteX250" fmla="*/ 151585 w 3232224"/>
              <a:gd name="connsiteY250" fmla="*/ 2229767 h 3642930"/>
              <a:gd name="connsiteX251" fmla="*/ 127136 w 3232224"/>
              <a:gd name="connsiteY251" fmla="*/ 2249326 h 3642930"/>
              <a:gd name="connsiteX252" fmla="*/ 102687 w 3232224"/>
              <a:gd name="connsiteY252" fmla="*/ 2273775 h 3642930"/>
              <a:gd name="connsiteX253" fmla="*/ 83127 w 3232224"/>
              <a:gd name="connsiteY253" fmla="*/ 2283555 h 3642930"/>
              <a:gd name="connsiteX254" fmla="*/ 68458 w 3232224"/>
              <a:gd name="connsiteY254" fmla="*/ 2298224 h 3642930"/>
              <a:gd name="connsiteX255" fmla="*/ 53788 w 3232224"/>
              <a:gd name="connsiteY255" fmla="*/ 2308004 h 3642930"/>
              <a:gd name="connsiteX256" fmla="*/ 19559 w 3232224"/>
              <a:gd name="connsiteY256" fmla="*/ 2347123 h 3642930"/>
              <a:gd name="connsiteX257" fmla="*/ 14670 w 3232224"/>
              <a:gd name="connsiteY257" fmla="*/ 2361792 h 3642930"/>
              <a:gd name="connsiteX258" fmla="*/ 4890 w 3232224"/>
              <a:gd name="connsiteY258" fmla="*/ 2376462 h 3642930"/>
              <a:gd name="connsiteX259" fmla="*/ 0 w 3232224"/>
              <a:gd name="connsiteY259" fmla="*/ 2386242 h 3642930"/>
              <a:gd name="connsiteX260" fmla="*/ 992638 w 3232224"/>
              <a:gd name="connsiteY260" fmla="*/ 3432667 h 3642930"/>
              <a:gd name="connsiteX261" fmla="*/ 1026866 w 3232224"/>
              <a:gd name="connsiteY261" fmla="*/ 3422888 h 3642930"/>
              <a:gd name="connsiteX262" fmla="*/ 1129553 w 3232224"/>
              <a:gd name="connsiteY262" fmla="*/ 3437557 h 3642930"/>
              <a:gd name="connsiteX263" fmla="*/ 1139333 w 3232224"/>
              <a:gd name="connsiteY263" fmla="*/ 3452227 h 3642930"/>
              <a:gd name="connsiteX264" fmla="*/ 1144223 w 3232224"/>
              <a:gd name="connsiteY264" fmla="*/ 3476676 h 3642930"/>
              <a:gd name="connsiteX265" fmla="*/ 1149112 w 3232224"/>
              <a:gd name="connsiteY265" fmla="*/ 3491345 h 3642930"/>
              <a:gd name="connsiteX266" fmla="*/ 1163782 w 3232224"/>
              <a:gd name="connsiteY266" fmla="*/ 3496235 h 3642930"/>
              <a:gd name="connsiteX267" fmla="*/ 1168672 w 3232224"/>
              <a:gd name="connsiteY267" fmla="*/ 3520684 h 3642930"/>
              <a:gd name="connsiteX268" fmla="*/ 1124663 w 3232224"/>
              <a:gd name="connsiteY268" fmla="*/ 3554913 h 3642930"/>
              <a:gd name="connsiteX269" fmla="*/ 1109994 w 3232224"/>
              <a:gd name="connsiteY269" fmla="*/ 3584252 h 3642930"/>
              <a:gd name="connsiteX270" fmla="*/ 1139333 w 3232224"/>
              <a:gd name="connsiteY270" fmla="*/ 3642930 h 3642930"/>
              <a:gd name="connsiteX271" fmla="*/ 1158892 w 3232224"/>
              <a:gd name="connsiteY271" fmla="*/ 3638040 h 3642930"/>
              <a:gd name="connsiteX272" fmla="*/ 1178451 w 3232224"/>
              <a:gd name="connsiteY272" fmla="*/ 3608701 h 3642930"/>
              <a:gd name="connsiteX273" fmla="*/ 1193121 w 3232224"/>
              <a:gd name="connsiteY273" fmla="*/ 3603812 h 3642930"/>
              <a:gd name="connsiteX274" fmla="*/ 1212680 w 3232224"/>
              <a:gd name="connsiteY274" fmla="*/ 3608701 h 3642930"/>
              <a:gd name="connsiteX275" fmla="*/ 1217570 w 3232224"/>
              <a:gd name="connsiteY275" fmla="*/ 3584252 h 3642930"/>
              <a:gd name="connsiteX276" fmla="*/ 1207790 w 3232224"/>
              <a:gd name="connsiteY276" fmla="*/ 3554913 h 3642930"/>
              <a:gd name="connsiteX277" fmla="*/ 1198011 w 3232224"/>
              <a:gd name="connsiteY277" fmla="*/ 3501125 h 3642930"/>
              <a:gd name="connsiteX278" fmla="*/ 1202901 w 3232224"/>
              <a:gd name="connsiteY278" fmla="*/ 3471786 h 3642930"/>
              <a:gd name="connsiteX279" fmla="*/ 1266469 w 3232224"/>
              <a:gd name="connsiteY279" fmla="*/ 3476676 h 3642930"/>
              <a:gd name="connsiteX280" fmla="*/ 1339816 w 3232224"/>
              <a:gd name="connsiteY280" fmla="*/ 3496235 h 3642930"/>
              <a:gd name="connsiteX281" fmla="*/ 1364265 w 3232224"/>
              <a:gd name="connsiteY281" fmla="*/ 3535354 h 3642930"/>
              <a:gd name="connsiteX282" fmla="*/ 1359375 w 3232224"/>
              <a:gd name="connsiteY282" fmla="*/ 3554913 h 3642930"/>
              <a:gd name="connsiteX283" fmla="*/ 1349596 w 3232224"/>
              <a:gd name="connsiteY283" fmla="*/ 3618481 h 3642930"/>
              <a:gd name="connsiteX284" fmla="*/ 1344706 w 3232224"/>
              <a:gd name="connsiteY284" fmla="*/ 3638040 h 3642930"/>
              <a:gd name="connsiteX285" fmla="*/ 1364265 w 3232224"/>
              <a:gd name="connsiteY285" fmla="*/ 3633151 h 3642930"/>
              <a:gd name="connsiteX286" fmla="*/ 1403384 w 3232224"/>
              <a:gd name="connsiteY286" fmla="*/ 3618481 h 3642930"/>
              <a:gd name="connsiteX287" fmla="*/ 1471842 w 3232224"/>
              <a:gd name="connsiteY287" fmla="*/ 3559803 h 3642930"/>
              <a:gd name="connsiteX288" fmla="*/ 1496291 w 3232224"/>
              <a:gd name="connsiteY288" fmla="*/ 3540244 h 3642930"/>
              <a:gd name="connsiteX289" fmla="*/ 1506071 w 3232224"/>
              <a:gd name="connsiteY289" fmla="*/ 3486455 h 3642930"/>
              <a:gd name="connsiteX290" fmla="*/ 1501181 w 3232224"/>
              <a:gd name="connsiteY290" fmla="*/ 3452227 h 3642930"/>
              <a:gd name="connsiteX291" fmla="*/ 1486511 w 3232224"/>
              <a:gd name="connsiteY291" fmla="*/ 3393548 h 3642930"/>
              <a:gd name="connsiteX292" fmla="*/ 1501181 w 3232224"/>
              <a:gd name="connsiteY292" fmla="*/ 3388659 h 3642930"/>
              <a:gd name="connsiteX293" fmla="*/ 1520740 w 3232224"/>
              <a:gd name="connsiteY293" fmla="*/ 3383769 h 3642930"/>
              <a:gd name="connsiteX294" fmla="*/ 1535410 w 3232224"/>
              <a:gd name="connsiteY294" fmla="*/ 3373989 h 3642930"/>
              <a:gd name="connsiteX295" fmla="*/ 1554969 w 3232224"/>
              <a:gd name="connsiteY295" fmla="*/ 3364209 h 3642930"/>
              <a:gd name="connsiteX296" fmla="*/ 1550079 w 3232224"/>
              <a:gd name="connsiteY296" fmla="*/ 3349540 h 3642930"/>
              <a:gd name="connsiteX297" fmla="*/ 1564749 w 3232224"/>
              <a:gd name="connsiteY297" fmla="*/ 3344650 h 3642930"/>
              <a:gd name="connsiteX298" fmla="*/ 1613647 w 3232224"/>
              <a:gd name="connsiteY298" fmla="*/ 3325091 h 3642930"/>
              <a:gd name="connsiteX299" fmla="*/ 1642986 w 3232224"/>
              <a:gd name="connsiteY299" fmla="*/ 3329981 h 3642930"/>
              <a:gd name="connsiteX300" fmla="*/ 1652766 w 3232224"/>
              <a:gd name="connsiteY300" fmla="*/ 3300642 h 3642930"/>
              <a:gd name="connsiteX301" fmla="*/ 1696774 w 3232224"/>
              <a:gd name="connsiteY301" fmla="*/ 3271303 h 3642930"/>
              <a:gd name="connsiteX302" fmla="*/ 1711444 w 3232224"/>
              <a:gd name="connsiteY302" fmla="*/ 3266413 h 3642930"/>
              <a:gd name="connsiteX303" fmla="*/ 1735893 w 3232224"/>
              <a:gd name="connsiteY303" fmla="*/ 3256633 h 3642930"/>
              <a:gd name="connsiteX304" fmla="*/ 1760342 w 3232224"/>
              <a:gd name="connsiteY304" fmla="*/ 3232184 h 3642930"/>
              <a:gd name="connsiteX305" fmla="*/ 1779902 w 3232224"/>
              <a:gd name="connsiteY305" fmla="*/ 3217514 h 3642930"/>
              <a:gd name="connsiteX306" fmla="*/ 1784792 w 3232224"/>
              <a:gd name="connsiteY306" fmla="*/ 3197955 h 3642930"/>
              <a:gd name="connsiteX307" fmla="*/ 1794571 w 3232224"/>
              <a:gd name="connsiteY307" fmla="*/ 3178396 h 3642930"/>
              <a:gd name="connsiteX308" fmla="*/ 1804351 w 3232224"/>
              <a:gd name="connsiteY308" fmla="*/ 3139277 h 3642930"/>
              <a:gd name="connsiteX309" fmla="*/ 1799461 w 3232224"/>
              <a:gd name="connsiteY309" fmla="*/ 3095268 h 3642930"/>
              <a:gd name="connsiteX310" fmla="*/ 1809241 w 3232224"/>
              <a:gd name="connsiteY310" fmla="*/ 3046370 h 3642930"/>
              <a:gd name="connsiteX311" fmla="*/ 1799461 w 3232224"/>
              <a:gd name="connsiteY311" fmla="*/ 3026811 h 3642930"/>
              <a:gd name="connsiteX312" fmla="*/ 1784792 w 3232224"/>
              <a:gd name="connsiteY312" fmla="*/ 2982802 h 3642930"/>
              <a:gd name="connsiteX313" fmla="*/ 1770122 w 3232224"/>
              <a:gd name="connsiteY313" fmla="*/ 2977912 h 3642930"/>
              <a:gd name="connsiteX314" fmla="*/ 1745673 w 3232224"/>
              <a:gd name="connsiteY314" fmla="*/ 2948573 h 3642930"/>
              <a:gd name="connsiteX315" fmla="*/ 1775012 w 3232224"/>
              <a:gd name="connsiteY315" fmla="*/ 2929014 h 3642930"/>
              <a:gd name="connsiteX316" fmla="*/ 1794571 w 3232224"/>
              <a:gd name="connsiteY316" fmla="*/ 2924124 h 3642930"/>
              <a:gd name="connsiteX317" fmla="*/ 1882588 w 3232224"/>
              <a:gd name="connsiteY317" fmla="*/ 2919234 h 3642930"/>
              <a:gd name="connsiteX318" fmla="*/ 1931487 w 3232224"/>
              <a:gd name="connsiteY318" fmla="*/ 2904565 h 3642930"/>
              <a:gd name="connsiteX319" fmla="*/ 1941266 w 3232224"/>
              <a:gd name="connsiteY319" fmla="*/ 2889895 h 3642930"/>
              <a:gd name="connsiteX320" fmla="*/ 1985275 w 3232224"/>
              <a:gd name="connsiteY320" fmla="*/ 2885005 h 3642930"/>
              <a:gd name="connsiteX321" fmla="*/ 2117301 w 3232224"/>
              <a:gd name="connsiteY321" fmla="*/ 2870336 h 3642930"/>
              <a:gd name="connsiteX322" fmla="*/ 2122190 w 3232224"/>
              <a:gd name="connsiteY322" fmla="*/ 2836107 h 3642930"/>
              <a:gd name="connsiteX323" fmla="*/ 2136860 w 3232224"/>
              <a:gd name="connsiteY323" fmla="*/ 2850776 h 3642930"/>
              <a:gd name="connsiteX324" fmla="*/ 2146640 w 3232224"/>
              <a:gd name="connsiteY324" fmla="*/ 2885005 h 3642930"/>
              <a:gd name="connsiteX325" fmla="*/ 2205318 w 3232224"/>
              <a:gd name="connsiteY325" fmla="*/ 2894785 h 3642930"/>
              <a:gd name="connsiteX326" fmla="*/ 2210208 w 3232224"/>
              <a:gd name="connsiteY326" fmla="*/ 2909454 h 3642930"/>
              <a:gd name="connsiteX327" fmla="*/ 2190648 w 3232224"/>
              <a:gd name="connsiteY327" fmla="*/ 2938793 h 3642930"/>
              <a:gd name="connsiteX328" fmla="*/ 2171089 w 3232224"/>
              <a:gd name="connsiteY328" fmla="*/ 2982802 h 3642930"/>
              <a:gd name="connsiteX329" fmla="*/ 2156419 w 3232224"/>
              <a:gd name="connsiteY329" fmla="*/ 3041480 h 3642930"/>
              <a:gd name="connsiteX330" fmla="*/ 2136860 w 3232224"/>
              <a:gd name="connsiteY330" fmla="*/ 3070819 h 3642930"/>
              <a:gd name="connsiteX331" fmla="*/ 2131970 w 3232224"/>
              <a:gd name="connsiteY331" fmla="*/ 3109938 h 3642930"/>
              <a:gd name="connsiteX332" fmla="*/ 2117301 w 3232224"/>
              <a:gd name="connsiteY332" fmla="*/ 3139277 h 3642930"/>
              <a:gd name="connsiteX333" fmla="*/ 2112411 w 3232224"/>
              <a:gd name="connsiteY333" fmla="*/ 3153946 h 3642930"/>
              <a:gd name="connsiteX334" fmla="*/ 2117301 w 3232224"/>
              <a:gd name="connsiteY334" fmla="*/ 3168616 h 3642930"/>
              <a:gd name="connsiteX335" fmla="*/ 2136860 w 3232224"/>
              <a:gd name="connsiteY335" fmla="*/ 3163726 h 3642930"/>
              <a:gd name="connsiteX336" fmla="*/ 2161309 w 3232224"/>
              <a:gd name="connsiteY336" fmla="*/ 3129497 h 3642930"/>
              <a:gd name="connsiteX337" fmla="*/ 2175979 w 3232224"/>
              <a:gd name="connsiteY337" fmla="*/ 3124607 h 3642930"/>
              <a:gd name="connsiteX338" fmla="*/ 2219987 w 3232224"/>
              <a:gd name="connsiteY338" fmla="*/ 3129497 h 3642930"/>
              <a:gd name="connsiteX339" fmla="*/ 2249326 w 3232224"/>
              <a:gd name="connsiteY339" fmla="*/ 3139277 h 3642930"/>
              <a:gd name="connsiteX340" fmla="*/ 2244436 w 3232224"/>
              <a:gd name="connsiteY340" fmla="*/ 3124607 h 3642930"/>
              <a:gd name="connsiteX341" fmla="*/ 2224877 w 3232224"/>
              <a:gd name="connsiteY341" fmla="*/ 3119717 h 3642930"/>
              <a:gd name="connsiteX342" fmla="*/ 2210208 w 3232224"/>
              <a:gd name="connsiteY342" fmla="*/ 3109938 h 3642930"/>
              <a:gd name="connsiteX343" fmla="*/ 2215097 w 3232224"/>
              <a:gd name="connsiteY343" fmla="*/ 3061039 h 3642930"/>
              <a:gd name="connsiteX344" fmla="*/ 2219987 w 3232224"/>
              <a:gd name="connsiteY344" fmla="*/ 3046370 h 3642930"/>
              <a:gd name="connsiteX345" fmla="*/ 2234657 w 3232224"/>
              <a:gd name="connsiteY345" fmla="*/ 3036590 h 3642930"/>
              <a:gd name="connsiteX346" fmla="*/ 2254216 w 3232224"/>
              <a:gd name="connsiteY346" fmla="*/ 3026811 h 3642930"/>
              <a:gd name="connsiteX347" fmla="*/ 2273775 w 3232224"/>
              <a:gd name="connsiteY347" fmla="*/ 2992582 h 3642930"/>
              <a:gd name="connsiteX348" fmla="*/ 2278665 w 3232224"/>
              <a:gd name="connsiteY348" fmla="*/ 2973022 h 3642930"/>
              <a:gd name="connsiteX349" fmla="*/ 2312894 w 3232224"/>
              <a:gd name="connsiteY349" fmla="*/ 2953463 h 3642930"/>
              <a:gd name="connsiteX350" fmla="*/ 2327564 w 3232224"/>
              <a:gd name="connsiteY350" fmla="*/ 2943683 h 3642930"/>
              <a:gd name="connsiteX351" fmla="*/ 2322674 w 3232224"/>
              <a:gd name="connsiteY351" fmla="*/ 2919234 h 3642930"/>
              <a:gd name="connsiteX352" fmla="*/ 2337343 w 3232224"/>
              <a:gd name="connsiteY352" fmla="*/ 2855666 h 3642930"/>
              <a:gd name="connsiteX353" fmla="*/ 2342233 w 3232224"/>
              <a:gd name="connsiteY353" fmla="*/ 2836107 h 3642930"/>
              <a:gd name="connsiteX354" fmla="*/ 2337343 w 3232224"/>
              <a:gd name="connsiteY354" fmla="*/ 2821437 h 3642930"/>
              <a:gd name="connsiteX355" fmla="*/ 2273775 w 3232224"/>
              <a:gd name="connsiteY355" fmla="*/ 2821437 h 3642930"/>
              <a:gd name="connsiteX356" fmla="*/ 2224877 w 3232224"/>
              <a:gd name="connsiteY356" fmla="*/ 2816547 h 3642930"/>
              <a:gd name="connsiteX357" fmla="*/ 2219987 w 3232224"/>
              <a:gd name="connsiteY357" fmla="*/ 2801878 h 3642930"/>
              <a:gd name="connsiteX358" fmla="*/ 2224877 w 3232224"/>
              <a:gd name="connsiteY358" fmla="*/ 2777429 h 3642930"/>
              <a:gd name="connsiteX359" fmla="*/ 2244436 w 3232224"/>
              <a:gd name="connsiteY359" fmla="*/ 2728530 h 3642930"/>
              <a:gd name="connsiteX360" fmla="*/ 2263996 w 3232224"/>
              <a:gd name="connsiteY360" fmla="*/ 2704081 h 3642930"/>
              <a:gd name="connsiteX361" fmla="*/ 2268886 w 3232224"/>
              <a:gd name="connsiteY361" fmla="*/ 2684522 h 3642930"/>
              <a:gd name="connsiteX362" fmla="*/ 2303115 w 3232224"/>
              <a:gd name="connsiteY362" fmla="*/ 2664962 h 3642930"/>
              <a:gd name="connsiteX363" fmla="*/ 2312894 w 3232224"/>
              <a:gd name="connsiteY363" fmla="*/ 2650293 h 3642930"/>
              <a:gd name="connsiteX364" fmla="*/ 2327564 w 3232224"/>
              <a:gd name="connsiteY364" fmla="*/ 2630734 h 3642930"/>
              <a:gd name="connsiteX365" fmla="*/ 2312894 w 3232224"/>
              <a:gd name="connsiteY365" fmla="*/ 2620954 h 3642930"/>
              <a:gd name="connsiteX366" fmla="*/ 2288445 w 3232224"/>
              <a:gd name="connsiteY366" fmla="*/ 2611174 h 3642930"/>
              <a:gd name="connsiteX367" fmla="*/ 2278665 w 3232224"/>
              <a:gd name="connsiteY367" fmla="*/ 2591615 h 3642930"/>
              <a:gd name="connsiteX368" fmla="*/ 2293335 w 3232224"/>
              <a:gd name="connsiteY368" fmla="*/ 2576945 h 3642930"/>
              <a:gd name="connsiteX369" fmla="*/ 2308004 w 3232224"/>
              <a:gd name="connsiteY369" fmla="*/ 2552496 h 3642930"/>
              <a:gd name="connsiteX370" fmla="*/ 2322674 w 3232224"/>
              <a:gd name="connsiteY370" fmla="*/ 2532937 h 3642930"/>
              <a:gd name="connsiteX371" fmla="*/ 2322674 w 3232224"/>
              <a:gd name="connsiteY371" fmla="*/ 2464479 h 3642930"/>
              <a:gd name="connsiteX372" fmla="*/ 2327564 w 3232224"/>
              <a:gd name="connsiteY372" fmla="*/ 2444920 h 3642930"/>
              <a:gd name="connsiteX373" fmla="*/ 2352013 w 3232224"/>
              <a:gd name="connsiteY373" fmla="*/ 2435140 h 3642930"/>
              <a:gd name="connsiteX374" fmla="*/ 2356903 w 3232224"/>
              <a:gd name="connsiteY374" fmla="*/ 2410691 h 3642930"/>
              <a:gd name="connsiteX375" fmla="*/ 2366682 w 3232224"/>
              <a:gd name="connsiteY375" fmla="*/ 2381352 h 3642930"/>
              <a:gd name="connsiteX376" fmla="*/ 2386242 w 3232224"/>
              <a:gd name="connsiteY376" fmla="*/ 2293335 h 3642930"/>
              <a:gd name="connsiteX377" fmla="*/ 2410691 w 3232224"/>
              <a:gd name="connsiteY377" fmla="*/ 2278665 h 3642930"/>
              <a:gd name="connsiteX378" fmla="*/ 2396021 w 3232224"/>
              <a:gd name="connsiteY378" fmla="*/ 2268885 h 3642930"/>
              <a:gd name="connsiteX379" fmla="*/ 2352013 w 3232224"/>
              <a:gd name="connsiteY379" fmla="*/ 2259106 h 3642930"/>
              <a:gd name="connsiteX380" fmla="*/ 2342233 w 3232224"/>
              <a:gd name="connsiteY380" fmla="*/ 2244436 h 3642930"/>
              <a:gd name="connsiteX381" fmla="*/ 2337343 w 3232224"/>
              <a:gd name="connsiteY381" fmla="*/ 2224877 h 3642930"/>
              <a:gd name="connsiteX382" fmla="*/ 2317784 w 3232224"/>
              <a:gd name="connsiteY382" fmla="*/ 2229767 h 3642930"/>
              <a:gd name="connsiteX383" fmla="*/ 2288445 w 3232224"/>
              <a:gd name="connsiteY383" fmla="*/ 2293335 h 3642930"/>
              <a:gd name="connsiteX384" fmla="*/ 2278665 w 3232224"/>
              <a:gd name="connsiteY384" fmla="*/ 2308004 h 3642930"/>
              <a:gd name="connsiteX385" fmla="*/ 2244436 w 3232224"/>
              <a:gd name="connsiteY385" fmla="*/ 2298224 h 3642930"/>
              <a:gd name="connsiteX386" fmla="*/ 2229767 w 3232224"/>
              <a:gd name="connsiteY386" fmla="*/ 2288445 h 3642930"/>
              <a:gd name="connsiteX387" fmla="*/ 2224877 w 3232224"/>
              <a:gd name="connsiteY387" fmla="*/ 2268885 h 3642930"/>
              <a:gd name="connsiteX388" fmla="*/ 2215097 w 3232224"/>
              <a:gd name="connsiteY388" fmla="*/ 2249326 h 3642930"/>
              <a:gd name="connsiteX389" fmla="*/ 2210208 w 3232224"/>
              <a:gd name="connsiteY389" fmla="*/ 2234657 h 3642930"/>
              <a:gd name="connsiteX390" fmla="*/ 2224877 w 3232224"/>
              <a:gd name="connsiteY390" fmla="*/ 2219987 h 3642930"/>
              <a:gd name="connsiteX391" fmla="*/ 2259106 w 3232224"/>
              <a:gd name="connsiteY391" fmla="*/ 2190648 h 3642930"/>
              <a:gd name="connsiteX392" fmla="*/ 2263996 w 3232224"/>
              <a:gd name="connsiteY392" fmla="*/ 2175978 h 3642930"/>
              <a:gd name="connsiteX393" fmla="*/ 2239547 w 3232224"/>
              <a:gd name="connsiteY393" fmla="*/ 2136860 h 3642930"/>
              <a:gd name="connsiteX394" fmla="*/ 2234657 w 3232224"/>
              <a:gd name="connsiteY394" fmla="*/ 2112411 h 3642930"/>
              <a:gd name="connsiteX395" fmla="*/ 2229767 w 3232224"/>
              <a:gd name="connsiteY395" fmla="*/ 2092851 h 3642930"/>
              <a:gd name="connsiteX396" fmla="*/ 2239547 w 3232224"/>
              <a:gd name="connsiteY396" fmla="*/ 1990165 h 3642930"/>
              <a:gd name="connsiteX397" fmla="*/ 2244436 w 3232224"/>
              <a:gd name="connsiteY397" fmla="*/ 1975495 h 3642930"/>
              <a:gd name="connsiteX398" fmla="*/ 2254216 w 3232224"/>
              <a:gd name="connsiteY398" fmla="*/ 1941266 h 3642930"/>
              <a:gd name="connsiteX399" fmla="*/ 2268886 w 3232224"/>
              <a:gd name="connsiteY399" fmla="*/ 1936376 h 3642930"/>
              <a:gd name="connsiteX400" fmla="*/ 2288445 w 3232224"/>
              <a:gd name="connsiteY400" fmla="*/ 1907037 h 3642930"/>
              <a:gd name="connsiteX401" fmla="*/ 2317784 w 3232224"/>
              <a:gd name="connsiteY401" fmla="*/ 1882588 h 3642930"/>
              <a:gd name="connsiteX402" fmla="*/ 2322674 w 3232224"/>
              <a:gd name="connsiteY402" fmla="*/ 1867919 h 3642930"/>
              <a:gd name="connsiteX403" fmla="*/ 2376462 w 3232224"/>
              <a:gd name="connsiteY403" fmla="*/ 1833690 h 3642930"/>
              <a:gd name="connsiteX404" fmla="*/ 2391132 w 3232224"/>
              <a:gd name="connsiteY404" fmla="*/ 1819020 h 3642930"/>
              <a:gd name="connsiteX405" fmla="*/ 2444920 w 3232224"/>
              <a:gd name="connsiteY405" fmla="*/ 1799461 h 3642930"/>
              <a:gd name="connsiteX406" fmla="*/ 2449810 w 3232224"/>
              <a:gd name="connsiteY406" fmla="*/ 1779901 h 3642930"/>
              <a:gd name="connsiteX407" fmla="*/ 2464479 w 3232224"/>
              <a:gd name="connsiteY407" fmla="*/ 1760342 h 3642930"/>
              <a:gd name="connsiteX408" fmla="*/ 2484039 w 3232224"/>
              <a:gd name="connsiteY408" fmla="*/ 1731003 h 3642930"/>
              <a:gd name="connsiteX409" fmla="*/ 2488928 w 3232224"/>
              <a:gd name="connsiteY409" fmla="*/ 1716334 h 3642930"/>
              <a:gd name="connsiteX410" fmla="*/ 2493818 w 3232224"/>
              <a:gd name="connsiteY410" fmla="*/ 1696774 h 3642930"/>
              <a:gd name="connsiteX411" fmla="*/ 2503598 w 3232224"/>
              <a:gd name="connsiteY411" fmla="*/ 1682105 h 3642930"/>
              <a:gd name="connsiteX412" fmla="*/ 2503598 w 3232224"/>
              <a:gd name="connsiteY412" fmla="*/ 1618537 h 3642930"/>
              <a:gd name="connsiteX413" fmla="*/ 2513378 w 3232224"/>
              <a:gd name="connsiteY413" fmla="*/ 1633206 h 3642930"/>
              <a:gd name="connsiteX414" fmla="*/ 2518267 w 3232224"/>
              <a:gd name="connsiteY414" fmla="*/ 1638096 h 3642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</a:cxnLst>
            <a:rect l="l" t="t" r="r" b="b"/>
            <a:pathLst>
              <a:path w="3232224" h="3642930">
                <a:moveTo>
                  <a:pt x="2518267" y="1638096"/>
                </a:moveTo>
                <a:cubicBezTo>
                  <a:pt x="2546127" y="1647383"/>
                  <a:pt x="2525979" y="1641732"/>
                  <a:pt x="2572056" y="1647876"/>
                </a:cubicBezTo>
                <a:lnTo>
                  <a:pt x="2606285" y="1652766"/>
                </a:lnTo>
                <a:cubicBezTo>
                  <a:pt x="2635655" y="1672346"/>
                  <a:pt x="2604636" y="1653525"/>
                  <a:pt x="2650293" y="1672325"/>
                </a:cubicBezTo>
                <a:cubicBezTo>
                  <a:pt x="2668504" y="1679824"/>
                  <a:pt x="2686675" y="1687559"/>
                  <a:pt x="2704081" y="1696774"/>
                </a:cubicBezTo>
                <a:cubicBezTo>
                  <a:pt x="2771447" y="1732439"/>
                  <a:pt x="2688406" y="1699813"/>
                  <a:pt x="2777429" y="1755452"/>
                </a:cubicBezTo>
                <a:cubicBezTo>
                  <a:pt x="2787492" y="1761741"/>
                  <a:pt x="2800401" y="1761479"/>
                  <a:pt x="2811658" y="1765232"/>
                </a:cubicBezTo>
                <a:cubicBezTo>
                  <a:pt x="2835581" y="1773206"/>
                  <a:pt x="2832809" y="1772814"/>
                  <a:pt x="2850777" y="1784791"/>
                </a:cubicBezTo>
                <a:cubicBezTo>
                  <a:pt x="2877707" y="1778058"/>
                  <a:pt x="2878917" y="1775344"/>
                  <a:pt x="2914344" y="1784791"/>
                </a:cubicBezTo>
                <a:cubicBezTo>
                  <a:pt x="2924909" y="1787608"/>
                  <a:pt x="2933311" y="1796003"/>
                  <a:pt x="2943684" y="1799461"/>
                </a:cubicBezTo>
                <a:cubicBezTo>
                  <a:pt x="2953090" y="1802596"/>
                  <a:pt x="2963443" y="1801796"/>
                  <a:pt x="2973023" y="1804351"/>
                </a:cubicBezTo>
                <a:cubicBezTo>
                  <a:pt x="2987964" y="1808335"/>
                  <a:pt x="3002030" y="1815270"/>
                  <a:pt x="3017031" y="1819020"/>
                </a:cubicBezTo>
                <a:lnTo>
                  <a:pt x="3036590" y="1823910"/>
                </a:lnTo>
                <a:cubicBezTo>
                  <a:pt x="3041480" y="1828800"/>
                  <a:pt x="3045801" y="1834334"/>
                  <a:pt x="3051260" y="1838580"/>
                </a:cubicBezTo>
                <a:cubicBezTo>
                  <a:pt x="3060538" y="1845796"/>
                  <a:pt x="3080599" y="1858139"/>
                  <a:pt x="3080599" y="1858139"/>
                </a:cubicBezTo>
                <a:cubicBezTo>
                  <a:pt x="3084259" y="1869118"/>
                  <a:pt x="3090397" y="1888489"/>
                  <a:pt x="3095269" y="1897258"/>
                </a:cubicBezTo>
                <a:cubicBezTo>
                  <a:pt x="3099227" y="1904382"/>
                  <a:pt x="3105619" y="1909906"/>
                  <a:pt x="3109938" y="1916817"/>
                </a:cubicBezTo>
                <a:cubicBezTo>
                  <a:pt x="3113801" y="1922998"/>
                  <a:pt x="3114026" y="1931822"/>
                  <a:pt x="3119718" y="1936376"/>
                </a:cubicBezTo>
                <a:cubicBezTo>
                  <a:pt x="3135337" y="1948872"/>
                  <a:pt x="3154944" y="1954639"/>
                  <a:pt x="3173506" y="1960826"/>
                </a:cubicBezTo>
                <a:cubicBezTo>
                  <a:pt x="3177579" y="1956753"/>
                  <a:pt x="3196603" y="1942101"/>
                  <a:pt x="3193065" y="1931486"/>
                </a:cubicBezTo>
                <a:cubicBezTo>
                  <a:pt x="3190878" y="1924926"/>
                  <a:pt x="3183286" y="1921707"/>
                  <a:pt x="3178396" y="1916817"/>
                </a:cubicBezTo>
                <a:cubicBezTo>
                  <a:pt x="3172447" y="1875174"/>
                  <a:pt x="3169626" y="1873611"/>
                  <a:pt x="3178396" y="1823910"/>
                </a:cubicBezTo>
                <a:cubicBezTo>
                  <a:pt x="3179921" y="1815266"/>
                  <a:pt x="3183073" y="1806603"/>
                  <a:pt x="3188175" y="1799461"/>
                </a:cubicBezTo>
                <a:cubicBezTo>
                  <a:pt x="3191591" y="1794679"/>
                  <a:pt x="3198330" y="1793443"/>
                  <a:pt x="3202845" y="1789681"/>
                </a:cubicBezTo>
                <a:cubicBezTo>
                  <a:pt x="3208158" y="1785254"/>
                  <a:pt x="3212625" y="1779902"/>
                  <a:pt x="3217515" y="1775012"/>
                </a:cubicBezTo>
                <a:cubicBezTo>
                  <a:pt x="3220605" y="1762649"/>
                  <a:pt x="3226867" y="1752473"/>
                  <a:pt x="3217515" y="1740783"/>
                </a:cubicBezTo>
                <a:cubicBezTo>
                  <a:pt x="3213844" y="1736194"/>
                  <a:pt x="3207735" y="1734263"/>
                  <a:pt x="3202845" y="1731003"/>
                </a:cubicBezTo>
                <a:cubicBezTo>
                  <a:pt x="3199585" y="1726113"/>
                  <a:pt x="3196827" y="1720849"/>
                  <a:pt x="3193065" y="1716334"/>
                </a:cubicBezTo>
                <a:cubicBezTo>
                  <a:pt x="3185339" y="1707062"/>
                  <a:pt x="3174718" y="1697380"/>
                  <a:pt x="3163726" y="1691884"/>
                </a:cubicBezTo>
                <a:cubicBezTo>
                  <a:pt x="3123228" y="1671634"/>
                  <a:pt x="3176439" y="1705247"/>
                  <a:pt x="3134387" y="1677215"/>
                </a:cubicBezTo>
                <a:cubicBezTo>
                  <a:pt x="3132757" y="1670695"/>
                  <a:pt x="3129497" y="1664376"/>
                  <a:pt x="3129497" y="1657655"/>
                </a:cubicBezTo>
                <a:cubicBezTo>
                  <a:pt x="3129497" y="1642188"/>
                  <a:pt x="3140238" y="1638899"/>
                  <a:pt x="3149057" y="1628316"/>
                </a:cubicBezTo>
                <a:cubicBezTo>
                  <a:pt x="3152819" y="1623801"/>
                  <a:pt x="3154321" y="1617409"/>
                  <a:pt x="3158836" y="1613647"/>
                </a:cubicBezTo>
                <a:cubicBezTo>
                  <a:pt x="3164436" y="1608980"/>
                  <a:pt x="3172214" y="1607730"/>
                  <a:pt x="3178396" y="1603867"/>
                </a:cubicBezTo>
                <a:cubicBezTo>
                  <a:pt x="3185307" y="1599548"/>
                  <a:pt x="3191323" y="1593935"/>
                  <a:pt x="3197955" y="1589198"/>
                </a:cubicBezTo>
                <a:cubicBezTo>
                  <a:pt x="3202737" y="1585782"/>
                  <a:pt x="3207735" y="1582678"/>
                  <a:pt x="3212625" y="1579418"/>
                </a:cubicBezTo>
                <a:cubicBezTo>
                  <a:pt x="3223861" y="1545708"/>
                  <a:pt x="3232224" y="1552890"/>
                  <a:pt x="3202845" y="1540299"/>
                </a:cubicBezTo>
                <a:cubicBezTo>
                  <a:pt x="3198107" y="1538268"/>
                  <a:pt x="3193065" y="1537039"/>
                  <a:pt x="3188175" y="1535409"/>
                </a:cubicBezTo>
                <a:cubicBezTo>
                  <a:pt x="3191435" y="1524000"/>
                  <a:pt x="3193548" y="1512198"/>
                  <a:pt x="3197955" y="1501181"/>
                </a:cubicBezTo>
                <a:cubicBezTo>
                  <a:pt x="3200138" y="1495724"/>
                  <a:pt x="3206769" y="1492308"/>
                  <a:pt x="3207735" y="1486511"/>
                </a:cubicBezTo>
                <a:cubicBezTo>
                  <a:pt x="3208582" y="1481427"/>
                  <a:pt x="3204475" y="1476732"/>
                  <a:pt x="3202845" y="1471842"/>
                </a:cubicBezTo>
                <a:cubicBezTo>
                  <a:pt x="3201215" y="1462062"/>
                  <a:pt x="3202874" y="1451111"/>
                  <a:pt x="3197955" y="1442503"/>
                </a:cubicBezTo>
                <a:cubicBezTo>
                  <a:pt x="3195398" y="1438028"/>
                  <a:pt x="3187311" y="1440833"/>
                  <a:pt x="3183286" y="1437613"/>
                </a:cubicBezTo>
                <a:cubicBezTo>
                  <a:pt x="3150690" y="1411535"/>
                  <a:pt x="3197952" y="1432721"/>
                  <a:pt x="3158836" y="1413163"/>
                </a:cubicBezTo>
                <a:cubicBezTo>
                  <a:pt x="3147734" y="1407612"/>
                  <a:pt x="3135878" y="1403696"/>
                  <a:pt x="3124608" y="1398494"/>
                </a:cubicBezTo>
                <a:cubicBezTo>
                  <a:pt x="3096503" y="1385522"/>
                  <a:pt x="3100878" y="1387563"/>
                  <a:pt x="3080599" y="1374045"/>
                </a:cubicBezTo>
                <a:cubicBezTo>
                  <a:pt x="3077339" y="1369155"/>
                  <a:pt x="3072547" y="1364992"/>
                  <a:pt x="3070819" y="1359375"/>
                </a:cubicBezTo>
                <a:cubicBezTo>
                  <a:pt x="3065931" y="1343488"/>
                  <a:pt x="3068006" y="1325569"/>
                  <a:pt x="3061040" y="1310477"/>
                </a:cubicBezTo>
                <a:cubicBezTo>
                  <a:pt x="3057625" y="1303077"/>
                  <a:pt x="3048604" y="1299765"/>
                  <a:pt x="3041480" y="1295807"/>
                </a:cubicBezTo>
                <a:cubicBezTo>
                  <a:pt x="3033807" y="1291544"/>
                  <a:pt x="3025250" y="1289110"/>
                  <a:pt x="3017031" y="1286028"/>
                </a:cubicBezTo>
                <a:cubicBezTo>
                  <a:pt x="3007170" y="1282330"/>
                  <a:pt x="2992779" y="1278062"/>
                  <a:pt x="2982802" y="1276248"/>
                </a:cubicBezTo>
                <a:cubicBezTo>
                  <a:pt x="2971462" y="1274186"/>
                  <a:pt x="2959983" y="1272988"/>
                  <a:pt x="2948573" y="1271358"/>
                </a:cubicBezTo>
                <a:cubicBezTo>
                  <a:pt x="2921451" y="1253276"/>
                  <a:pt x="2947052" y="1268888"/>
                  <a:pt x="2909455" y="1251799"/>
                </a:cubicBezTo>
                <a:cubicBezTo>
                  <a:pt x="2899501" y="1247274"/>
                  <a:pt x="2889896" y="1242019"/>
                  <a:pt x="2880116" y="1237129"/>
                </a:cubicBezTo>
                <a:cubicBezTo>
                  <a:pt x="2876856" y="1232239"/>
                  <a:pt x="2872723" y="1227830"/>
                  <a:pt x="2870336" y="1222460"/>
                </a:cubicBezTo>
                <a:cubicBezTo>
                  <a:pt x="2857600" y="1193806"/>
                  <a:pt x="2867040" y="1194714"/>
                  <a:pt x="2845887" y="1173561"/>
                </a:cubicBezTo>
                <a:cubicBezTo>
                  <a:pt x="2841731" y="1169405"/>
                  <a:pt x="2836107" y="1167042"/>
                  <a:pt x="2831217" y="1163782"/>
                </a:cubicBezTo>
                <a:cubicBezTo>
                  <a:pt x="2829587" y="1158892"/>
                  <a:pt x="2828884" y="1153587"/>
                  <a:pt x="2826327" y="1149112"/>
                </a:cubicBezTo>
                <a:cubicBezTo>
                  <a:pt x="2822284" y="1142036"/>
                  <a:pt x="2814968" y="1137000"/>
                  <a:pt x="2811658" y="1129553"/>
                </a:cubicBezTo>
                <a:cubicBezTo>
                  <a:pt x="2783461" y="1066110"/>
                  <a:pt x="2827044" y="1135518"/>
                  <a:pt x="2796988" y="1090434"/>
                </a:cubicBezTo>
                <a:cubicBezTo>
                  <a:pt x="2798618" y="1083914"/>
                  <a:pt x="2801878" y="1077595"/>
                  <a:pt x="2801878" y="1070875"/>
                </a:cubicBezTo>
                <a:cubicBezTo>
                  <a:pt x="2801878" y="1042757"/>
                  <a:pt x="2779059" y="1068431"/>
                  <a:pt x="2806768" y="1026866"/>
                </a:cubicBezTo>
                <a:lnTo>
                  <a:pt x="2836107" y="982858"/>
                </a:lnTo>
                <a:cubicBezTo>
                  <a:pt x="2839367" y="977968"/>
                  <a:pt x="2844028" y="973763"/>
                  <a:pt x="2845887" y="968188"/>
                </a:cubicBezTo>
                <a:lnTo>
                  <a:pt x="2850777" y="953519"/>
                </a:lnTo>
                <a:cubicBezTo>
                  <a:pt x="2849147" y="948629"/>
                  <a:pt x="2849107" y="942874"/>
                  <a:pt x="2845887" y="938849"/>
                </a:cubicBezTo>
                <a:cubicBezTo>
                  <a:pt x="2842216" y="934260"/>
                  <a:pt x="2836320" y="931985"/>
                  <a:pt x="2831217" y="929069"/>
                </a:cubicBezTo>
                <a:cubicBezTo>
                  <a:pt x="2795042" y="908398"/>
                  <a:pt x="2794040" y="917088"/>
                  <a:pt x="2733420" y="909510"/>
                </a:cubicBezTo>
                <a:cubicBezTo>
                  <a:pt x="2731853" y="903240"/>
                  <a:pt x="2727150" y="882298"/>
                  <a:pt x="2723641" y="875281"/>
                </a:cubicBezTo>
                <a:cubicBezTo>
                  <a:pt x="2721013" y="870025"/>
                  <a:pt x="2717121" y="865502"/>
                  <a:pt x="2713861" y="860612"/>
                </a:cubicBezTo>
                <a:cubicBezTo>
                  <a:pt x="2712231" y="855722"/>
                  <a:pt x="2711528" y="850417"/>
                  <a:pt x="2708971" y="845942"/>
                </a:cubicBezTo>
                <a:cubicBezTo>
                  <a:pt x="2704928" y="838866"/>
                  <a:pt x="2700065" y="832146"/>
                  <a:pt x="2694302" y="826383"/>
                </a:cubicBezTo>
                <a:cubicBezTo>
                  <a:pt x="2673632" y="805713"/>
                  <a:pt x="2643245" y="813804"/>
                  <a:pt x="2616064" y="811713"/>
                </a:cubicBezTo>
                <a:cubicBezTo>
                  <a:pt x="2573390" y="797488"/>
                  <a:pt x="2601964" y="811946"/>
                  <a:pt x="2591615" y="718806"/>
                </a:cubicBezTo>
                <a:lnTo>
                  <a:pt x="2591615" y="718806"/>
                </a:lnTo>
                <a:cubicBezTo>
                  <a:pt x="2587185" y="715483"/>
                  <a:pt x="2564536" y="697932"/>
                  <a:pt x="2557386" y="694357"/>
                </a:cubicBezTo>
                <a:cubicBezTo>
                  <a:pt x="2552776" y="692052"/>
                  <a:pt x="2547327" y="691772"/>
                  <a:pt x="2542717" y="689467"/>
                </a:cubicBezTo>
                <a:cubicBezTo>
                  <a:pt x="2537461" y="686839"/>
                  <a:pt x="2533622" y="681546"/>
                  <a:pt x="2528047" y="679688"/>
                </a:cubicBezTo>
                <a:cubicBezTo>
                  <a:pt x="2518641" y="676553"/>
                  <a:pt x="2508488" y="676428"/>
                  <a:pt x="2498708" y="674798"/>
                </a:cubicBezTo>
                <a:cubicBezTo>
                  <a:pt x="2488928" y="668278"/>
                  <a:pt x="2471674" y="666764"/>
                  <a:pt x="2469369" y="655238"/>
                </a:cubicBezTo>
                <a:cubicBezTo>
                  <a:pt x="2467739" y="647088"/>
                  <a:pt x="2467397" y="638571"/>
                  <a:pt x="2464479" y="630789"/>
                </a:cubicBezTo>
                <a:cubicBezTo>
                  <a:pt x="2460394" y="619896"/>
                  <a:pt x="2447640" y="609060"/>
                  <a:pt x="2440030" y="601450"/>
                </a:cubicBezTo>
                <a:cubicBezTo>
                  <a:pt x="2438400" y="591670"/>
                  <a:pt x="2439574" y="580979"/>
                  <a:pt x="2435140" y="572111"/>
                </a:cubicBezTo>
                <a:cubicBezTo>
                  <a:pt x="2432512" y="566855"/>
                  <a:pt x="2425253" y="565747"/>
                  <a:pt x="2420471" y="562331"/>
                </a:cubicBezTo>
                <a:cubicBezTo>
                  <a:pt x="2415313" y="558647"/>
                  <a:pt x="2393916" y="541719"/>
                  <a:pt x="2386242" y="537882"/>
                </a:cubicBezTo>
                <a:cubicBezTo>
                  <a:pt x="2381632" y="535577"/>
                  <a:pt x="2376462" y="534622"/>
                  <a:pt x="2371572" y="532992"/>
                </a:cubicBezTo>
                <a:cubicBezTo>
                  <a:pt x="2361792" y="534622"/>
                  <a:pt x="2350841" y="532963"/>
                  <a:pt x="2342233" y="537882"/>
                </a:cubicBezTo>
                <a:cubicBezTo>
                  <a:pt x="2337758" y="540439"/>
                  <a:pt x="2340988" y="548907"/>
                  <a:pt x="2337343" y="552552"/>
                </a:cubicBezTo>
                <a:cubicBezTo>
                  <a:pt x="2331302" y="558593"/>
                  <a:pt x="2311880" y="564299"/>
                  <a:pt x="2303115" y="567221"/>
                </a:cubicBezTo>
                <a:cubicBezTo>
                  <a:pt x="2258751" y="556130"/>
                  <a:pt x="2313570" y="567221"/>
                  <a:pt x="2249326" y="567221"/>
                </a:cubicBezTo>
                <a:cubicBezTo>
                  <a:pt x="2237341" y="567221"/>
                  <a:pt x="2213350" y="560672"/>
                  <a:pt x="2200428" y="557442"/>
                </a:cubicBezTo>
                <a:cubicBezTo>
                  <a:pt x="2189071" y="477943"/>
                  <a:pt x="2203663" y="565510"/>
                  <a:pt x="2185758" y="493874"/>
                </a:cubicBezTo>
                <a:cubicBezTo>
                  <a:pt x="2184128" y="487354"/>
                  <a:pt x="2184597" y="479906"/>
                  <a:pt x="2180869" y="474314"/>
                </a:cubicBezTo>
                <a:cubicBezTo>
                  <a:pt x="2177609" y="469424"/>
                  <a:pt x="2171089" y="467795"/>
                  <a:pt x="2166199" y="464535"/>
                </a:cubicBezTo>
                <a:cubicBezTo>
                  <a:pt x="2164569" y="459645"/>
                  <a:pt x="2162725" y="454821"/>
                  <a:pt x="2161309" y="449865"/>
                </a:cubicBezTo>
                <a:cubicBezTo>
                  <a:pt x="2159463" y="443403"/>
                  <a:pt x="2158779" y="436598"/>
                  <a:pt x="2156419" y="430306"/>
                </a:cubicBezTo>
                <a:cubicBezTo>
                  <a:pt x="2149705" y="412403"/>
                  <a:pt x="2143512" y="406576"/>
                  <a:pt x="2131970" y="391187"/>
                </a:cubicBezTo>
                <a:cubicBezTo>
                  <a:pt x="2121929" y="361063"/>
                  <a:pt x="2131178" y="391727"/>
                  <a:pt x="2122190" y="342289"/>
                </a:cubicBezTo>
                <a:cubicBezTo>
                  <a:pt x="2120988" y="335677"/>
                  <a:pt x="2118503" y="329341"/>
                  <a:pt x="2117301" y="322729"/>
                </a:cubicBezTo>
                <a:cubicBezTo>
                  <a:pt x="2115239" y="311389"/>
                  <a:pt x="2114306" y="299869"/>
                  <a:pt x="2112411" y="288500"/>
                </a:cubicBezTo>
                <a:cubicBezTo>
                  <a:pt x="2111045" y="280302"/>
                  <a:pt x="2108887" y="272249"/>
                  <a:pt x="2107521" y="264051"/>
                </a:cubicBezTo>
                <a:cubicBezTo>
                  <a:pt x="2105626" y="252682"/>
                  <a:pt x="2104891" y="241124"/>
                  <a:pt x="2102631" y="229822"/>
                </a:cubicBezTo>
                <a:cubicBezTo>
                  <a:pt x="2101620" y="224768"/>
                  <a:pt x="2100961" y="219178"/>
                  <a:pt x="2097741" y="215153"/>
                </a:cubicBezTo>
                <a:cubicBezTo>
                  <a:pt x="2094070" y="210564"/>
                  <a:pt x="2088174" y="208289"/>
                  <a:pt x="2083072" y="205373"/>
                </a:cubicBezTo>
                <a:cubicBezTo>
                  <a:pt x="2066153" y="195705"/>
                  <a:pt x="2065301" y="196189"/>
                  <a:pt x="2048843" y="190704"/>
                </a:cubicBezTo>
                <a:cubicBezTo>
                  <a:pt x="2043953" y="187444"/>
                  <a:pt x="2039276" y="183840"/>
                  <a:pt x="2034173" y="180924"/>
                </a:cubicBezTo>
                <a:cubicBezTo>
                  <a:pt x="2027844" y="177307"/>
                  <a:pt x="2020546" y="175381"/>
                  <a:pt x="2014614" y="171144"/>
                </a:cubicBezTo>
                <a:cubicBezTo>
                  <a:pt x="2008987" y="167125"/>
                  <a:pt x="2005256" y="160902"/>
                  <a:pt x="1999944" y="156475"/>
                </a:cubicBezTo>
                <a:cubicBezTo>
                  <a:pt x="1959097" y="122436"/>
                  <a:pt x="2013464" y="174882"/>
                  <a:pt x="1970605" y="132026"/>
                </a:cubicBezTo>
                <a:cubicBezTo>
                  <a:pt x="2004834" y="120616"/>
                  <a:pt x="1996684" y="132026"/>
                  <a:pt x="2004834" y="107576"/>
                </a:cubicBezTo>
                <a:cubicBezTo>
                  <a:pt x="2003204" y="101056"/>
                  <a:pt x="2003672" y="93609"/>
                  <a:pt x="1999944" y="88017"/>
                </a:cubicBezTo>
                <a:cubicBezTo>
                  <a:pt x="1996684" y="83127"/>
                  <a:pt x="1990057" y="81653"/>
                  <a:pt x="1985275" y="78237"/>
                </a:cubicBezTo>
                <a:cubicBezTo>
                  <a:pt x="1938529" y="44846"/>
                  <a:pt x="1992107" y="80047"/>
                  <a:pt x="1946156" y="53788"/>
                </a:cubicBezTo>
                <a:cubicBezTo>
                  <a:pt x="1941054" y="50872"/>
                  <a:pt x="1936589" y="46924"/>
                  <a:pt x="1931487" y="44008"/>
                </a:cubicBezTo>
                <a:cubicBezTo>
                  <a:pt x="1925158" y="40391"/>
                  <a:pt x="1918256" y="37846"/>
                  <a:pt x="1911927" y="34229"/>
                </a:cubicBezTo>
                <a:cubicBezTo>
                  <a:pt x="1906825" y="31313"/>
                  <a:pt x="1902514" y="27077"/>
                  <a:pt x="1897258" y="24449"/>
                </a:cubicBezTo>
                <a:cubicBezTo>
                  <a:pt x="1889407" y="20523"/>
                  <a:pt x="1881028" y="17751"/>
                  <a:pt x="1872809" y="14669"/>
                </a:cubicBezTo>
                <a:cubicBezTo>
                  <a:pt x="1864492" y="11550"/>
                  <a:pt x="1846544" y="5952"/>
                  <a:pt x="1838580" y="4890"/>
                </a:cubicBezTo>
                <a:cubicBezTo>
                  <a:pt x="1820735" y="2511"/>
                  <a:pt x="1802721" y="1630"/>
                  <a:pt x="1784792" y="0"/>
                </a:cubicBezTo>
                <a:cubicBezTo>
                  <a:pt x="1779902" y="1630"/>
                  <a:pt x="1774860" y="2860"/>
                  <a:pt x="1770122" y="4890"/>
                </a:cubicBezTo>
                <a:cubicBezTo>
                  <a:pt x="1727825" y="23017"/>
                  <a:pt x="1770297" y="8091"/>
                  <a:pt x="1735893" y="19559"/>
                </a:cubicBezTo>
                <a:cubicBezTo>
                  <a:pt x="1726113" y="26079"/>
                  <a:pt x="1711811" y="28606"/>
                  <a:pt x="1706554" y="39119"/>
                </a:cubicBezTo>
                <a:cubicBezTo>
                  <a:pt x="1700227" y="51773"/>
                  <a:pt x="1693212" y="68716"/>
                  <a:pt x="1682105" y="78237"/>
                </a:cubicBezTo>
                <a:cubicBezTo>
                  <a:pt x="1676571" y="82981"/>
                  <a:pt x="1668727" y="84154"/>
                  <a:pt x="1662546" y="88017"/>
                </a:cubicBezTo>
                <a:cubicBezTo>
                  <a:pt x="1655635" y="92336"/>
                  <a:pt x="1649174" y="97382"/>
                  <a:pt x="1642986" y="102686"/>
                </a:cubicBezTo>
                <a:cubicBezTo>
                  <a:pt x="1637736" y="107186"/>
                  <a:pt x="1634071" y="113520"/>
                  <a:pt x="1628317" y="117356"/>
                </a:cubicBezTo>
                <a:cubicBezTo>
                  <a:pt x="1624028" y="120215"/>
                  <a:pt x="1618537" y="120616"/>
                  <a:pt x="1613647" y="122246"/>
                </a:cubicBezTo>
                <a:cubicBezTo>
                  <a:pt x="1610387" y="128766"/>
                  <a:pt x="1608611" y="136271"/>
                  <a:pt x="1603867" y="141805"/>
                </a:cubicBezTo>
                <a:cubicBezTo>
                  <a:pt x="1591363" y="156394"/>
                  <a:pt x="1572685" y="161825"/>
                  <a:pt x="1554969" y="166254"/>
                </a:cubicBezTo>
                <a:lnTo>
                  <a:pt x="1535410" y="171144"/>
                </a:lnTo>
                <a:cubicBezTo>
                  <a:pt x="1532150" y="177664"/>
                  <a:pt x="1530785" y="185549"/>
                  <a:pt x="1525630" y="190704"/>
                </a:cubicBezTo>
                <a:cubicBezTo>
                  <a:pt x="1521986" y="194348"/>
                  <a:pt x="1514606" y="191949"/>
                  <a:pt x="1510961" y="195593"/>
                </a:cubicBezTo>
                <a:cubicBezTo>
                  <a:pt x="1482568" y="223985"/>
                  <a:pt x="1499628" y="218768"/>
                  <a:pt x="1481621" y="244492"/>
                </a:cubicBezTo>
                <a:cubicBezTo>
                  <a:pt x="1461947" y="272597"/>
                  <a:pt x="1460959" y="270991"/>
                  <a:pt x="1437613" y="288500"/>
                </a:cubicBezTo>
                <a:cubicBezTo>
                  <a:pt x="1435983" y="293390"/>
                  <a:pt x="1435455" y="298799"/>
                  <a:pt x="1432723" y="303170"/>
                </a:cubicBezTo>
                <a:cubicBezTo>
                  <a:pt x="1422172" y="320052"/>
                  <a:pt x="1407497" y="333286"/>
                  <a:pt x="1393604" y="347178"/>
                </a:cubicBezTo>
                <a:cubicBezTo>
                  <a:pt x="1384042" y="366303"/>
                  <a:pt x="1383489" y="372566"/>
                  <a:pt x="1364265" y="386297"/>
                </a:cubicBezTo>
                <a:cubicBezTo>
                  <a:pt x="1360071" y="389293"/>
                  <a:pt x="1354486" y="389557"/>
                  <a:pt x="1349596" y="391187"/>
                </a:cubicBezTo>
                <a:cubicBezTo>
                  <a:pt x="1344706" y="399337"/>
                  <a:pt x="1341185" y="408483"/>
                  <a:pt x="1334926" y="415636"/>
                </a:cubicBezTo>
                <a:cubicBezTo>
                  <a:pt x="1329559" y="421769"/>
                  <a:pt x="1321555" y="425002"/>
                  <a:pt x="1315367" y="430306"/>
                </a:cubicBezTo>
                <a:cubicBezTo>
                  <a:pt x="1310117" y="434806"/>
                  <a:pt x="1306049" y="440596"/>
                  <a:pt x="1300697" y="444975"/>
                </a:cubicBezTo>
                <a:cubicBezTo>
                  <a:pt x="1252497" y="484411"/>
                  <a:pt x="1272200" y="458383"/>
                  <a:pt x="1251799" y="488984"/>
                </a:cubicBezTo>
                <a:cubicBezTo>
                  <a:pt x="1262833" y="522084"/>
                  <a:pt x="1247285" y="488482"/>
                  <a:pt x="1271358" y="508543"/>
                </a:cubicBezTo>
                <a:cubicBezTo>
                  <a:pt x="1283490" y="518654"/>
                  <a:pt x="1294589" y="545225"/>
                  <a:pt x="1300697" y="557442"/>
                </a:cubicBezTo>
                <a:cubicBezTo>
                  <a:pt x="1304664" y="577275"/>
                  <a:pt x="1308239" y="597113"/>
                  <a:pt x="1315367" y="616120"/>
                </a:cubicBezTo>
                <a:cubicBezTo>
                  <a:pt x="1318449" y="624339"/>
                  <a:pt x="1320884" y="632896"/>
                  <a:pt x="1325147" y="640569"/>
                </a:cubicBezTo>
                <a:cubicBezTo>
                  <a:pt x="1329105" y="647693"/>
                  <a:pt x="1335079" y="653496"/>
                  <a:pt x="1339816" y="660128"/>
                </a:cubicBezTo>
                <a:cubicBezTo>
                  <a:pt x="1343232" y="664910"/>
                  <a:pt x="1346336" y="669908"/>
                  <a:pt x="1349596" y="674798"/>
                </a:cubicBezTo>
                <a:cubicBezTo>
                  <a:pt x="1344343" y="695809"/>
                  <a:pt x="1341485" y="704390"/>
                  <a:pt x="1339816" y="728586"/>
                </a:cubicBezTo>
                <a:cubicBezTo>
                  <a:pt x="1338512" y="747490"/>
                  <a:pt x="1354205" y="821773"/>
                  <a:pt x="1325147" y="850832"/>
                </a:cubicBezTo>
                <a:cubicBezTo>
                  <a:pt x="1320991" y="854988"/>
                  <a:pt x="1315367" y="857352"/>
                  <a:pt x="1310477" y="860612"/>
                </a:cubicBezTo>
                <a:cubicBezTo>
                  <a:pt x="1304185" y="869001"/>
                  <a:pt x="1291745" y="884835"/>
                  <a:pt x="1286028" y="894840"/>
                </a:cubicBezTo>
                <a:cubicBezTo>
                  <a:pt x="1282411" y="901169"/>
                  <a:pt x="1280915" y="908800"/>
                  <a:pt x="1276248" y="914400"/>
                </a:cubicBezTo>
                <a:cubicBezTo>
                  <a:pt x="1272486" y="918915"/>
                  <a:pt x="1266469" y="920920"/>
                  <a:pt x="1261579" y="924180"/>
                </a:cubicBezTo>
                <a:cubicBezTo>
                  <a:pt x="1239965" y="956599"/>
                  <a:pt x="1265366" y="920577"/>
                  <a:pt x="1237130" y="953519"/>
                </a:cubicBezTo>
                <a:cubicBezTo>
                  <a:pt x="1231826" y="959707"/>
                  <a:pt x="1227350" y="966558"/>
                  <a:pt x="1222460" y="973078"/>
                </a:cubicBezTo>
                <a:cubicBezTo>
                  <a:pt x="1219200" y="982858"/>
                  <a:pt x="1218398" y="993840"/>
                  <a:pt x="1212680" y="1002417"/>
                </a:cubicBezTo>
                <a:cubicBezTo>
                  <a:pt x="1203340" y="1016426"/>
                  <a:pt x="1186054" y="1017943"/>
                  <a:pt x="1173562" y="1026866"/>
                </a:cubicBezTo>
                <a:cubicBezTo>
                  <a:pt x="1141512" y="1049759"/>
                  <a:pt x="1175689" y="1035936"/>
                  <a:pt x="1144223" y="1046426"/>
                </a:cubicBezTo>
                <a:cubicBezTo>
                  <a:pt x="1118141" y="1085546"/>
                  <a:pt x="1152375" y="1038273"/>
                  <a:pt x="1119773" y="1070875"/>
                </a:cubicBezTo>
                <a:cubicBezTo>
                  <a:pt x="1087174" y="1103474"/>
                  <a:pt x="1134446" y="1069243"/>
                  <a:pt x="1095324" y="1095324"/>
                </a:cubicBezTo>
                <a:cubicBezTo>
                  <a:pt x="1073710" y="1127743"/>
                  <a:pt x="1099111" y="1091721"/>
                  <a:pt x="1070875" y="1124663"/>
                </a:cubicBezTo>
                <a:cubicBezTo>
                  <a:pt x="1065571" y="1130851"/>
                  <a:pt x="1061572" y="1138089"/>
                  <a:pt x="1056205" y="1144222"/>
                </a:cubicBezTo>
                <a:cubicBezTo>
                  <a:pt x="1050133" y="1151161"/>
                  <a:pt x="1042406" y="1156582"/>
                  <a:pt x="1036646" y="1163782"/>
                </a:cubicBezTo>
                <a:cubicBezTo>
                  <a:pt x="1029304" y="1172960"/>
                  <a:pt x="1024139" y="1183718"/>
                  <a:pt x="1017087" y="1193121"/>
                </a:cubicBezTo>
                <a:cubicBezTo>
                  <a:pt x="983599" y="1237771"/>
                  <a:pt x="999273" y="1220714"/>
                  <a:pt x="973078" y="1246909"/>
                </a:cubicBezTo>
                <a:cubicBezTo>
                  <a:pt x="962409" y="1278915"/>
                  <a:pt x="977227" y="1247501"/>
                  <a:pt x="953519" y="1266468"/>
                </a:cubicBezTo>
                <a:cubicBezTo>
                  <a:pt x="948930" y="1270139"/>
                  <a:pt x="947895" y="1276982"/>
                  <a:pt x="943739" y="1281138"/>
                </a:cubicBezTo>
                <a:cubicBezTo>
                  <a:pt x="939584" y="1285293"/>
                  <a:pt x="933960" y="1287657"/>
                  <a:pt x="929070" y="1290917"/>
                </a:cubicBezTo>
                <a:cubicBezTo>
                  <a:pt x="922550" y="1300697"/>
                  <a:pt x="913227" y="1309106"/>
                  <a:pt x="909510" y="1320257"/>
                </a:cubicBezTo>
                <a:cubicBezTo>
                  <a:pt x="902761" y="1340501"/>
                  <a:pt x="907479" y="1330637"/>
                  <a:pt x="894841" y="1349596"/>
                </a:cubicBezTo>
                <a:cubicBezTo>
                  <a:pt x="893211" y="1359376"/>
                  <a:pt x="887800" y="1369256"/>
                  <a:pt x="889951" y="1378935"/>
                </a:cubicBezTo>
                <a:cubicBezTo>
                  <a:pt x="891451" y="1385685"/>
                  <a:pt x="900784" y="1387850"/>
                  <a:pt x="904620" y="1393604"/>
                </a:cubicBezTo>
                <a:cubicBezTo>
                  <a:pt x="907479" y="1397893"/>
                  <a:pt x="905865" y="1404629"/>
                  <a:pt x="909510" y="1408274"/>
                </a:cubicBezTo>
                <a:cubicBezTo>
                  <a:pt x="915550" y="1414314"/>
                  <a:pt x="934974" y="1420021"/>
                  <a:pt x="943739" y="1422943"/>
                </a:cubicBezTo>
                <a:cubicBezTo>
                  <a:pt x="948629" y="1431093"/>
                  <a:pt x="952574" y="1439890"/>
                  <a:pt x="958409" y="1447392"/>
                </a:cubicBezTo>
                <a:cubicBezTo>
                  <a:pt x="964070" y="1454670"/>
                  <a:pt x="971967" y="1459951"/>
                  <a:pt x="977968" y="1466952"/>
                </a:cubicBezTo>
                <a:cubicBezTo>
                  <a:pt x="981793" y="1471414"/>
                  <a:pt x="984488" y="1476731"/>
                  <a:pt x="987748" y="1481621"/>
                </a:cubicBezTo>
                <a:cubicBezTo>
                  <a:pt x="989378" y="1488141"/>
                  <a:pt x="988910" y="1495589"/>
                  <a:pt x="992638" y="1501181"/>
                </a:cubicBezTo>
                <a:cubicBezTo>
                  <a:pt x="995898" y="1506071"/>
                  <a:pt x="1002845" y="1507136"/>
                  <a:pt x="1007307" y="1510960"/>
                </a:cubicBezTo>
                <a:cubicBezTo>
                  <a:pt x="1014308" y="1516961"/>
                  <a:pt x="1020346" y="1524000"/>
                  <a:pt x="1026866" y="1530520"/>
                </a:cubicBezTo>
                <a:cubicBezTo>
                  <a:pt x="1028496" y="1535410"/>
                  <a:pt x="1028760" y="1540995"/>
                  <a:pt x="1031756" y="1545189"/>
                </a:cubicBezTo>
                <a:cubicBezTo>
                  <a:pt x="1045486" y="1564410"/>
                  <a:pt x="1051753" y="1564967"/>
                  <a:pt x="1070875" y="1574528"/>
                </a:cubicBezTo>
                <a:cubicBezTo>
                  <a:pt x="1080655" y="1584308"/>
                  <a:pt x="1089150" y="1595568"/>
                  <a:pt x="1100214" y="1603867"/>
                </a:cubicBezTo>
                <a:cubicBezTo>
                  <a:pt x="1106734" y="1608757"/>
                  <a:pt x="1114010" y="1612774"/>
                  <a:pt x="1119773" y="1618537"/>
                </a:cubicBezTo>
                <a:cubicBezTo>
                  <a:pt x="1125913" y="1624677"/>
                  <a:pt x="1136456" y="1646052"/>
                  <a:pt x="1139333" y="1652766"/>
                </a:cubicBezTo>
                <a:cubicBezTo>
                  <a:pt x="1141363" y="1657503"/>
                  <a:pt x="1141918" y="1662825"/>
                  <a:pt x="1144223" y="1667435"/>
                </a:cubicBezTo>
                <a:cubicBezTo>
                  <a:pt x="1146851" y="1672691"/>
                  <a:pt x="1151374" y="1676849"/>
                  <a:pt x="1154002" y="1682105"/>
                </a:cubicBezTo>
                <a:cubicBezTo>
                  <a:pt x="1157511" y="1689122"/>
                  <a:pt x="1162215" y="1710064"/>
                  <a:pt x="1163782" y="1716334"/>
                </a:cubicBezTo>
                <a:cubicBezTo>
                  <a:pt x="1155880" y="1747940"/>
                  <a:pt x="1156766" y="1731358"/>
                  <a:pt x="1168672" y="1775012"/>
                </a:cubicBezTo>
                <a:cubicBezTo>
                  <a:pt x="1170028" y="1779985"/>
                  <a:pt x="1169917" y="1786036"/>
                  <a:pt x="1173562" y="1789681"/>
                </a:cubicBezTo>
                <a:cubicBezTo>
                  <a:pt x="1185087" y="1801206"/>
                  <a:pt x="1212680" y="1819020"/>
                  <a:pt x="1212680" y="1819020"/>
                </a:cubicBezTo>
                <a:cubicBezTo>
                  <a:pt x="1219200" y="1817390"/>
                  <a:pt x="1225587" y="1813180"/>
                  <a:pt x="1232240" y="1814130"/>
                </a:cubicBezTo>
                <a:cubicBezTo>
                  <a:pt x="1238058" y="1814961"/>
                  <a:pt x="1241406" y="1821846"/>
                  <a:pt x="1246909" y="1823910"/>
                </a:cubicBezTo>
                <a:cubicBezTo>
                  <a:pt x="1254691" y="1826828"/>
                  <a:pt x="1263208" y="1827170"/>
                  <a:pt x="1271358" y="1828800"/>
                </a:cubicBezTo>
                <a:cubicBezTo>
                  <a:pt x="1281138" y="1835320"/>
                  <a:pt x="1290544" y="1842437"/>
                  <a:pt x="1300697" y="1848359"/>
                </a:cubicBezTo>
                <a:cubicBezTo>
                  <a:pt x="1343326" y="1873226"/>
                  <a:pt x="1317811" y="1850805"/>
                  <a:pt x="1344706" y="1877698"/>
                </a:cubicBezTo>
                <a:cubicBezTo>
                  <a:pt x="1347966" y="1887478"/>
                  <a:pt x="1353348" y="1896791"/>
                  <a:pt x="1354486" y="1907037"/>
                </a:cubicBezTo>
                <a:cubicBezTo>
                  <a:pt x="1359944" y="1956169"/>
                  <a:pt x="1354707" y="1937044"/>
                  <a:pt x="1364265" y="1965715"/>
                </a:cubicBezTo>
                <a:cubicBezTo>
                  <a:pt x="1351226" y="1967345"/>
                  <a:pt x="1337690" y="1966685"/>
                  <a:pt x="1325147" y="1970605"/>
                </a:cubicBezTo>
                <a:cubicBezTo>
                  <a:pt x="1311232" y="1974954"/>
                  <a:pt x="1286028" y="1990165"/>
                  <a:pt x="1286028" y="1990165"/>
                </a:cubicBezTo>
                <a:cubicBezTo>
                  <a:pt x="1283420" y="1989513"/>
                  <a:pt x="1256007" y="1983191"/>
                  <a:pt x="1251799" y="1980385"/>
                </a:cubicBezTo>
                <a:cubicBezTo>
                  <a:pt x="1215174" y="1955968"/>
                  <a:pt x="1257339" y="1972450"/>
                  <a:pt x="1222460" y="1960826"/>
                </a:cubicBezTo>
                <a:cubicBezTo>
                  <a:pt x="1220830" y="1955936"/>
                  <a:pt x="1218986" y="1951112"/>
                  <a:pt x="1217570" y="1946156"/>
                </a:cubicBezTo>
                <a:cubicBezTo>
                  <a:pt x="1215724" y="1939694"/>
                  <a:pt x="1216878" y="1931845"/>
                  <a:pt x="1212680" y="1926597"/>
                </a:cubicBezTo>
                <a:cubicBezTo>
                  <a:pt x="1209460" y="1922572"/>
                  <a:pt x="1203095" y="1922554"/>
                  <a:pt x="1198011" y="1921707"/>
                </a:cubicBezTo>
                <a:cubicBezTo>
                  <a:pt x="1183452" y="1919280"/>
                  <a:pt x="1168672" y="1918447"/>
                  <a:pt x="1154002" y="1916817"/>
                </a:cubicBezTo>
                <a:cubicBezTo>
                  <a:pt x="1149112" y="1915187"/>
                  <a:pt x="1143943" y="1914232"/>
                  <a:pt x="1139333" y="1911927"/>
                </a:cubicBezTo>
                <a:cubicBezTo>
                  <a:pt x="1127579" y="1906050"/>
                  <a:pt x="1118087" y="1894397"/>
                  <a:pt x="1105104" y="1892368"/>
                </a:cubicBezTo>
                <a:cubicBezTo>
                  <a:pt x="1064812" y="1886072"/>
                  <a:pt x="1023607" y="1889108"/>
                  <a:pt x="982858" y="1887478"/>
                </a:cubicBezTo>
                <a:cubicBezTo>
                  <a:pt x="974708" y="1884218"/>
                  <a:pt x="965552" y="1882800"/>
                  <a:pt x="958409" y="1877698"/>
                </a:cubicBezTo>
                <a:cubicBezTo>
                  <a:pt x="953627" y="1874282"/>
                  <a:pt x="953411" y="1866445"/>
                  <a:pt x="948629" y="1863029"/>
                </a:cubicBezTo>
                <a:cubicBezTo>
                  <a:pt x="943512" y="1859374"/>
                  <a:pt x="918344" y="1851304"/>
                  <a:pt x="909510" y="1848359"/>
                </a:cubicBezTo>
                <a:cubicBezTo>
                  <a:pt x="904620" y="1843469"/>
                  <a:pt x="900433" y="1837757"/>
                  <a:pt x="894841" y="1833690"/>
                </a:cubicBezTo>
                <a:cubicBezTo>
                  <a:pt x="882405" y="1824646"/>
                  <a:pt x="863978" y="1822213"/>
                  <a:pt x="855722" y="1809240"/>
                </a:cubicBezTo>
                <a:cubicBezTo>
                  <a:pt x="855698" y="1809203"/>
                  <a:pt x="862287" y="1765165"/>
                  <a:pt x="865502" y="1760342"/>
                </a:cubicBezTo>
                <a:cubicBezTo>
                  <a:pt x="868762" y="1755452"/>
                  <a:pt x="875281" y="1753822"/>
                  <a:pt x="880171" y="1750562"/>
                </a:cubicBezTo>
                <a:cubicBezTo>
                  <a:pt x="883431" y="1745672"/>
                  <a:pt x="889951" y="1741770"/>
                  <a:pt x="889951" y="1735893"/>
                </a:cubicBezTo>
                <a:cubicBezTo>
                  <a:pt x="889951" y="1730016"/>
                  <a:pt x="884075" y="1725616"/>
                  <a:pt x="880171" y="1721223"/>
                </a:cubicBezTo>
                <a:cubicBezTo>
                  <a:pt x="852396" y="1689976"/>
                  <a:pt x="862012" y="1695611"/>
                  <a:pt x="836163" y="1686994"/>
                </a:cubicBezTo>
                <a:cubicBezTo>
                  <a:pt x="831273" y="1680474"/>
                  <a:pt x="826230" y="1674067"/>
                  <a:pt x="821493" y="1667435"/>
                </a:cubicBezTo>
                <a:cubicBezTo>
                  <a:pt x="818077" y="1662653"/>
                  <a:pt x="815869" y="1656922"/>
                  <a:pt x="811713" y="1652766"/>
                </a:cubicBezTo>
                <a:cubicBezTo>
                  <a:pt x="804333" y="1645386"/>
                  <a:pt x="794644" y="1640586"/>
                  <a:pt x="787264" y="1633206"/>
                </a:cubicBezTo>
                <a:cubicBezTo>
                  <a:pt x="779884" y="1625826"/>
                  <a:pt x="776510" y="1614360"/>
                  <a:pt x="767705" y="1608757"/>
                </a:cubicBezTo>
                <a:cubicBezTo>
                  <a:pt x="749296" y="1597042"/>
                  <a:pt x="695028" y="1595482"/>
                  <a:pt x="679688" y="1594088"/>
                </a:cubicBezTo>
                <a:cubicBezTo>
                  <a:pt x="648227" y="1625547"/>
                  <a:pt x="676270" y="1599627"/>
                  <a:pt x="611230" y="1642986"/>
                </a:cubicBezTo>
                <a:lnTo>
                  <a:pt x="581891" y="1662545"/>
                </a:lnTo>
                <a:cubicBezTo>
                  <a:pt x="578631" y="1669065"/>
                  <a:pt x="576348" y="1676173"/>
                  <a:pt x="572111" y="1682105"/>
                </a:cubicBezTo>
                <a:cubicBezTo>
                  <a:pt x="568092" y="1687732"/>
                  <a:pt x="561869" y="1691462"/>
                  <a:pt x="557442" y="1696774"/>
                </a:cubicBezTo>
                <a:cubicBezTo>
                  <a:pt x="553680" y="1701289"/>
                  <a:pt x="551424" y="1706929"/>
                  <a:pt x="547662" y="1711444"/>
                </a:cubicBezTo>
                <a:cubicBezTo>
                  <a:pt x="543235" y="1716756"/>
                  <a:pt x="537493" y="1720863"/>
                  <a:pt x="532993" y="1726113"/>
                </a:cubicBezTo>
                <a:cubicBezTo>
                  <a:pt x="527689" y="1732301"/>
                  <a:pt x="524086" y="1739910"/>
                  <a:pt x="518323" y="1745673"/>
                </a:cubicBezTo>
                <a:cubicBezTo>
                  <a:pt x="514168" y="1749828"/>
                  <a:pt x="508169" y="1751690"/>
                  <a:pt x="503654" y="1755452"/>
                </a:cubicBezTo>
                <a:cubicBezTo>
                  <a:pt x="498341" y="1759879"/>
                  <a:pt x="493874" y="1765232"/>
                  <a:pt x="488984" y="1770122"/>
                </a:cubicBezTo>
                <a:cubicBezTo>
                  <a:pt x="487354" y="1775012"/>
                  <a:pt x="486953" y="1780502"/>
                  <a:pt x="484094" y="1784791"/>
                </a:cubicBezTo>
                <a:cubicBezTo>
                  <a:pt x="462470" y="1817227"/>
                  <a:pt x="475640" y="1782141"/>
                  <a:pt x="459645" y="1814130"/>
                </a:cubicBezTo>
                <a:cubicBezTo>
                  <a:pt x="455719" y="1821981"/>
                  <a:pt x="452641" y="1830253"/>
                  <a:pt x="449865" y="1838580"/>
                </a:cubicBezTo>
                <a:cubicBezTo>
                  <a:pt x="441861" y="1862592"/>
                  <a:pt x="448732" y="1862142"/>
                  <a:pt x="430306" y="1887478"/>
                </a:cubicBezTo>
                <a:cubicBezTo>
                  <a:pt x="423527" y="1896799"/>
                  <a:pt x="414007" y="1903777"/>
                  <a:pt x="405857" y="1911927"/>
                </a:cubicBezTo>
                <a:cubicBezTo>
                  <a:pt x="401337" y="1927748"/>
                  <a:pt x="394810" y="1954998"/>
                  <a:pt x="386297" y="1970605"/>
                </a:cubicBezTo>
                <a:cubicBezTo>
                  <a:pt x="362884" y="2013529"/>
                  <a:pt x="375060" y="1987025"/>
                  <a:pt x="352069" y="2014614"/>
                </a:cubicBezTo>
                <a:cubicBezTo>
                  <a:pt x="322998" y="2049499"/>
                  <a:pt x="372542" y="2003920"/>
                  <a:pt x="317840" y="2058622"/>
                </a:cubicBezTo>
                <a:cubicBezTo>
                  <a:pt x="310460" y="2066002"/>
                  <a:pt x="301191" y="2071248"/>
                  <a:pt x="293390" y="2078182"/>
                </a:cubicBezTo>
                <a:cubicBezTo>
                  <a:pt x="286499" y="2084308"/>
                  <a:pt x="280351" y="2091221"/>
                  <a:pt x="273831" y="2097741"/>
                </a:cubicBezTo>
                <a:cubicBezTo>
                  <a:pt x="270676" y="2110361"/>
                  <a:pt x="269905" y="2122762"/>
                  <a:pt x="259162" y="2131970"/>
                </a:cubicBezTo>
                <a:cubicBezTo>
                  <a:pt x="251946" y="2138155"/>
                  <a:pt x="242862" y="2141749"/>
                  <a:pt x="234712" y="2146639"/>
                </a:cubicBezTo>
                <a:cubicBezTo>
                  <a:pt x="228192" y="2154789"/>
                  <a:pt x="222533" y="2163709"/>
                  <a:pt x="215153" y="2171089"/>
                </a:cubicBezTo>
                <a:cubicBezTo>
                  <a:pt x="210998" y="2175244"/>
                  <a:pt x="204639" y="2176713"/>
                  <a:pt x="200484" y="2180868"/>
                </a:cubicBezTo>
                <a:cubicBezTo>
                  <a:pt x="196328" y="2185024"/>
                  <a:pt x="194860" y="2191382"/>
                  <a:pt x="190704" y="2195538"/>
                </a:cubicBezTo>
                <a:cubicBezTo>
                  <a:pt x="184941" y="2201301"/>
                  <a:pt x="177277" y="2204840"/>
                  <a:pt x="171144" y="2210207"/>
                </a:cubicBezTo>
                <a:cubicBezTo>
                  <a:pt x="164205" y="2216279"/>
                  <a:pt x="158476" y="2223641"/>
                  <a:pt x="151585" y="2229767"/>
                </a:cubicBezTo>
                <a:cubicBezTo>
                  <a:pt x="143785" y="2236701"/>
                  <a:pt x="134893" y="2242344"/>
                  <a:pt x="127136" y="2249326"/>
                </a:cubicBezTo>
                <a:cubicBezTo>
                  <a:pt x="118569" y="2257036"/>
                  <a:pt x="111785" y="2266699"/>
                  <a:pt x="102687" y="2273775"/>
                </a:cubicBezTo>
                <a:cubicBezTo>
                  <a:pt x="96933" y="2278250"/>
                  <a:pt x="89059" y="2279318"/>
                  <a:pt x="83127" y="2283555"/>
                </a:cubicBezTo>
                <a:cubicBezTo>
                  <a:pt x="77500" y="2287574"/>
                  <a:pt x="73770" y="2293797"/>
                  <a:pt x="68458" y="2298224"/>
                </a:cubicBezTo>
                <a:cubicBezTo>
                  <a:pt x="63943" y="2301986"/>
                  <a:pt x="58211" y="2304134"/>
                  <a:pt x="53788" y="2308004"/>
                </a:cubicBezTo>
                <a:cubicBezTo>
                  <a:pt x="30904" y="2328027"/>
                  <a:pt x="32815" y="2327239"/>
                  <a:pt x="19559" y="2347123"/>
                </a:cubicBezTo>
                <a:cubicBezTo>
                  <a:pt x="17929" y="2352013"/>
                  <a:pt x="16975" y="2357182"/>
                  <a:pt x="14670" y="2361792"/>
                </a:cubicBezTo>
                <a:cubicBezTo>
                  <a:pt x="12042" y="2367049"/>
                  <a:pt x="7914" y="2371422"/>
                  <a:pt x="4890" y="2376462"/>
                </a:cubicBezTo>
                <a:cubicBezTo>
                  <a:pt x="3015" y="2379587"/>
                  <a:pt x="1630" y="2382982"/>
                  <a:pt x="0" y="2386242"/>
                </a:cubicBezTo>
                <a:lnTo>
                  <a:pt x="992638" y="3432667"/>
                </a:lnTo>
                <a:cubicBezTo>
                  <a:pt x="1023523" y="3422373"/>
                  <a:pt x="1011668" y="3422888"/>
                  <a:pt x="1026866" y="3422888"/>
                </a:cubicBezTo>
                <a:cubicBezTo>
                  <a:pt x="1061095" y="3427778"/>
                  <a:pt x="1096096" y="3428829"/>
                  <a:pt x="1129553" y="3437557"/>
                </a:cubicBezTo>
                <a:cubicBezTo>
                  <a:pt x="1135240" y="3439040"/>
                  <a:pt x="1137269" y="3446724"/>
                  <a:pt x="1139333" y="3452227"/>
                </a:cubicBezTo>
                <a:cubicBezTo>
                  <a:pt x="1142251" y="3460009"/>
                  <a:pt x="1142207" y="3468613"/>
                  <a:pt x="1144223" y="3476676"/>
                </a:cubicBezTo>
                <a:cubicBezTo>
                  <a:pt x="1145473" y="3481676"/>
                  <a:pt x="1145468" y="3487701"/>
                  <a:pt x="1149112" y="3491345"/>
                </a:cubicBezTo>
                <a:cubicBezTo>
                  <a:pt x="1152757" y="3494990"/>
                  <a:pt x="1158892" y="3494605"/>
                  <a:pt x="1163782" y="3496235"/>
                </a:cubicBezTo>
                <a:cubicBezTo>
                  <a:pt x="1165412" y="3504385"/>
                  <a:pt x="1172111" y="3513118"/>
                  <a:pt x="1168672" y="3520684"/>
                </a:cubicBezTo>
                <a:cubicBezTo>
                  <a:pt x="1156892" y="3546600"/>
                  <a:pt x="1144551" y="3548284"/>
                  <a:pt x="1124663" y="3554913"/>
                </a:cubicBezTo>
                <a:cubicBezTo>
                  <a:pt x="1120819" y="3560680"/>
                  <a:pt x="1109030" y="3575577"/>
                  <a:pt x="1109994" y="3584252"/>
                </a:cubicBezTo>
                <a:cubicBezTo>
                  <a:pt x="1112693" y="3608547"/>
                  <a:pt x="1126365" y="3623479"/>
                  <a:pt x="1139333" y="3642930"/>
                </a:cubicBezTo>
                <a:cubicBezTo>
                  <a:pt x="1145853" y="3641300"/>
                  <a:pt x="1153057" y="3641374"/>
                  <a:pt x="1158892" y="3638040"/>
                </a:cubicBezTo>
                <a:cubicBezTo>
                  <a:pt x="1203206" y="3612718"/>
                  <a:pt x="1151997" y="3635155"/>
                  <a:pt x="1178451" y="3608701"/>
                </a:cubicBezTo>
                <a:cubicBezTo>
                  <a:pt x="1182096" y="3605056"/>
                  <a:pt x="1188231" y="3605442"/>
                  <a:pt x="1193121" y="3603812"/>
                </a:cubicBezTo>
                <a:cubicBezTo>
                  <a:pt x="1199641" y="3605442"/>
                  <a:pt x="1207432" y="3612899"/>
                  <a:pt x="1212680" y="3608701"/>
                </a:cubicBezTo>
                <a:cubicBezTo>
                  <a:pt x="1219170" y="3603509"/>
                  <a:pt x="1218322" y="3592529"/>
                  <a:pt x="1217570" y="3584252"/>
                </a:cubicBezTo>
                <a:cubicBezTo>
                  <a:pt x="1216637" y="3573986"/>
                  <a:pt x="1209811" y="3565022"/>
                  <a:pt x="1207790" y="3554913"/>
                </a:cubicBezTo>
                <a:cubicBezTo>
                  <a:pt x="1200957" y="3520742"/>
                  <a:pt x="1204267" y="3538662"/>
                  <a:pt x="1198011" y="3501125"/>
                </a:cubicBezTo>
                <a:cubicBezTo>
                  <a:pt x="1199641" y="3491345"/>
                  <a:pt x="1193564" y="3475121"/>
                  <a:pt x="1202901" y="3471786"/>
                </a:cubicBezTo>
                <a:cubicBezTo>
                  <a:pt x="1222915" y="3464638"/>
                  <a:pt x="1245484" y="3473318"/>
                  <a:pt x="1266469" y="3476676"/>
                </a:cubicBezTo>
                <a:cubicBezTo>
                  <a:pt x="1297091" y="3481575"/>
                  <a:pt x="1314471" y="3487786"/>
                  <a:pt x="1339816" y="3496235"/>
                </a:cubicBezTo>
                <a:cubicBezTo>
                  <a:pt x="1352788" y="3509207"/>
                  <a:pt x="1361950" y="3514516"/>
                  <a:pt x="1364265" y="3535354"/>
                </a:cubicBezTo>
                <a:cubicBezTo>
                  <a:pt x="1365007" y="3542033"/>
                  <a:pt x="1360543" y="3548295"/>
                  <a:pt x="1359375" y="3554913"/>
                </a:cubicBezTo>
                <a:cubicBezTo>
                  <a:pt x="1355649" y="3576025"/>
                  <a:pt x="1353322" y="3597369"/>
                  <a:pt x="1349596" y="3618481"/>
                </a:cubicBezTo>
                <a:cubicBezTo>
                  <a:pt x="1348428" y="3625099"/>
                  <a:pt x="1339954" y="3633288"/>
                  <a:pt x="1344706" y="3638040"/>
                </a:cubicBezTo>
                <a:cubicBezTo>
                  <a:pt x="1349458" y="3642792"/>
                  <a:pt x="1357803" y="3634997"/>
                  <a:pt x="1364265" y="3633151"/>
                </a:cubicBezTo>
                <a:cubicBezTo>
                  <a:pt x="1377679" y="3629319"/>
                  <a:pt x="1390468" y="3623648"/>
                  <a:pt x="1403384" y="3618481"/>
                </a:cubicBezTo>
                <a:cubicBezTo>
                  <a:pt x="1433900" y="3587968"/>
                  <a:pt x="1414497" y="3606396"/>
                  <a:pt x="1471842" y="3559803"/>
                </a:cubicBezTo>
                <a:cubicBezTo>
                  <a:pt x="1479942" y="3553222"/>
                  <a:pt x="1496291" y="3540244"/>
                  <a:pt x="1496291" y="3540244"/>
                </a:cubicBezTo>
                <a:cubicBezTo>
                  <a:pt x="1500571" y="3523125"/>
                  <a:pt x="1506071" y="3503975"/>
                  <a:pt x="1506071" y="3486455"/>
                </a:cubicBezTo>
                <a:cubicBezTo>
                  <a:pt x="1506071" y="3474930"/>
                  <a:pt x="1502704" y="3463651"/>
                  <a:pt x="1501181" y="3452227"/>
                </a:cubicBezTo>
                <a:cubicBezTo>
                  <a:pt x="1494860" y="3404821"/>
                  <a:pt x="1502460" y="3425446"/>
                  <a:pt x="1486511" y="3393548"/>
                </a:cubicBezTo>
                <a:cubicBezTo>
                  <a:pt x="1491401" y="3391918"/>
                  <a:pt x="1496225" y="3390075"/>
                  <a:pt x="1501181" y="3388659"/>
                </a:cubicBezTo>
                <a:cubicBezTo>
                  <a:pt x="1507643" y="3386813"/>
                  <a:pt x="1514563" y="3386416"/>
                  <a:pt x="1520740" y="3383769"/>
                </a:cubicBezTo>
                <a:cubicBezTo>
                  <a:pt x="1526142" y="3381454"/>
                  <a:pt x="1530307" y="3376905"/>
                  <a:pt x="1535410" y="3373989"/>
                </a:cubicBezTo>
                <a:cubicBezTo>
                  <a:pt x="1541739" y="3370372"/>
                  <a:pt x="1548449" y="3367469"/>
                  <a:pt x="1554969" y="3364209"/>
                </a:cubicBezTo>
                <a:cubicBezTo>
                  <a:pt x="1553339" y="3359319"/>
                  <a:pt x="1547774" y="3354150"/>
                  <a:pt x="1550079" y="3349540"/>
                </a:cubicBezTo>
                <a:cubicBezTo>
                  <a:pt x="1552384" y="3344930"/>
                  <a:pt x="1559963" y="3346564"/>
                  <a:pt x="1564749" y="3344650"/>
                </a:cubicBezTo>
                <a:cubicBezTo>
                  <a:pt x="1620422" y="3322382"/>
                  <a:pt x="1580265" y="3336219"/>
                  <a:pt x="1613647" y="3325091"/>
                </a:cubicBezTo>
                <a:cubicBezTo>
                  <a:pt x="1623427" y="3326721"/>
                  <a:pt x="1634578" y="3335236"/>
                  <a:pt x="1642986" y="3329981"/>
                </a:cubicBezTo>
                <a:cubicBezTo>
                  <a:pt x="1651728" y="3324517"/>
                  <a:pt x="1644189" y="3306360"/>
                  <a:pt x="1652766" y="3300642"/>
                </a:cubicBezTo>
                <a:cubicBezTo>
                  <a:pt x="1667435" y="3290862"/>
                  <a:pt x="1681545" y="3280186"/>
                  <a:pt x="1696774" y="3271303"/>
                </a:cubicBezTo>
                <a:cubicBezTo>
                  <a:pt x="1701226" y="3268706"/>
                  <a:pt x="1706618" y="3268223"/>
                  <a:pt x="1711444" y="3266413"/>
                </a:cubicBezTo>
                <a:cubicBezTo>
                  <a:pt x="1719663" y="3263331"/>
                  <a:pt x="1727743" y="3259893"/>
                  <a:pt x="1735893" y="3256633"/>
                </a:cubicBezTo>
                <a:cubicBezTo>
                  <a:pt x="1744043" y="3248483"/>
                  <a:pt x="1751728" y="3239841"/>
                  <a:pt x="1760342" y="3232184"/>
                </a:cubicBezTo>
                <a:cubicBezTo>
                  <a:pt x="1766433" y="3226769"/>
                  <a:pt x="1775165" y="3224146"/>
                  <a:pt x="1779902" y="3217514"/>
                </a:cubicBezTo>
                <a:cubicBezTo>
                  <a:pt x="1783808" y="3212045"/>
                  <a:pt x="1782432" y="3204247"/>
                  <a:pt x="1784792" y="3197955"/>
                </a:cubicBezTo>
                <a:cubicBezTo>
                  <a:pt x="1787351" y="3191130"/>
                  <a:pt x="1792266" y="3185311"/>
                  <a:pt x="1794571" y="3178396"/>
                </a:cubicBezTo>
                <a:cubicBezTo>
                  <a:pt x="1798821" y="3165645"/>
                  <a:pt x="1804351" y="3139277"/>
                  <a:pt x="1804351" y="3139277"/>
                </a:cubicBezTo>
                <a:cubicBezTo>
                  <a:pt x="1802721" y="3124607"/>
                  <a:pt x="1799461" y="3110028"/>
                  <a:pt x="1799461" y="3095268"/>
                </a:cubicBezTo>
                <a:cubicBezTo>
                  <a:pt x="1799461" y="3083278"/>
                  <a:pt x="1806010" y="3059295"/>
                  <a:pt x="1809241" y="3046370"/>
                </a:cubicBezTo>
                <a:cubicBezTo>
                  <a:pt x="1805981" y="3039850"/>
                  <a:pt x="1801556" y="3033793"/>
                  <a:pt x="1799461" y="3026811"/>
                </a:cubicBezTo>
                <a:cubicBezTo>
                  <a:pt x="1794564" y="3010488"/>
                  <a:pt x="1799502" y="2994570"/>
                  <a:pt x="1784792" y="2982802"/>
                </a:cubicBezTo>
                <a:cubicBezTo>
                  <a:pt x="1780767" y="2979582"/>
                  <a:pt x="1775012" y="2979542"/>
                  <a:pt x="1770122" y="2977912"/>
                </a:cubicBezTo>
                <a:cubicBezTo>
                  <a:pt x="1765714" y="2973504"/>
                  <a:pt x="1747035" y="2956745"/>
                  <a:pt x="1745673" y="2948573"/>
                </a:cubicBezTo>
                <a:cubicBezTo>
                  <a:pt x="1742252" y="2928044"/>
                  <a:pt x="1763148" y="2931650"/>
                  <a:pt x="1775012" y="2929014"/>
                </a:cubicBezTo>
                <a:cubicBezTo>
                  <a:pt x="1781572" y="2927556"/>
                  <a:pt x="1787878" y="2924732"/>
                  <a:pt x="1794571" y="2924124"/>
                </a:cubicBezTo>
                <a:cubicBezTo>
                  <a:pt x="1823835" y="2921464"/>
                  <a:pt x="1853249" y="2920864"/>
                  <a:pt x="1882588" y="2919234"/>
                </a:cubicBezTo>
                <a:cubicBezTo>
                  <a:pt x="1899781" y="2916368"/>
                  <a:pt x="1917275" y="2916408"/>
                  <a:pt x="1931487" y="2904565"/>
                </a:cubicBezTo>
                <a:cubicBezTo>
                  <a:pt x="1936002" y="2900803"/>
                  <a:pt x="1936163" y="2892811"/>
                  <a:pt x="1941266" y="2889895"/>
                </a:cubicBezTo>
                <a:cubicBezTo>
                  <a:pt x="1952061" y="2883726"/>
                  <a:pt x="1973131" y="2885005"/>
                  <a:pt x="1985275" y="2885005"/>
                </a:cubicBezTo>
                <a:lnTo>
                  <a:pt x="2117301" y="2870336"/>
                </a:lnTo>
                <a:cubicBezTo>
                  <a:pt x="2118931" y="2858926"/>
                  <a:pt x="2114040" y="2844257"/>
                  <a:pt x="2122190" y="2836107"/>
                </a:cubicBezTo>
                <a:cubicBezTo>
                  <a:pt x="2127080" y="2831217"/>
                  <a:pt x="2133998" y="2844481"/>
                  <a:pt x="2136860" y="2850776"/>
                </a:cubicBezTo>
                <a:cubicBezTo>
                  <a:pt x="2147035" y="2873161"/>
                  <a:pt x="2146640" y="2905557"/>
                  <a:pt x="2146640" y="2885005"/>
                </a:cubicBezTo>
                <a:cubicBezTo>
                  <a:pt x="2210469" y="2873401"/>
                  <a:pt x="2194744" y="2857777"/>
                  <a:pt x="2205318" y="2894785"/>
                </a:cubicBezTo>
                <a:cubicBezTo>
                  <a:pt x="2206734" y="2899741"/>
                  <a:pt x="2208578" y="2904564"/>
                  <a:pt x="2210208" y="2909454"/>
                </a:cubicBezTo>
                <a:cubicBezTo>
                  <a:pt x="2199718" y="2940925"/>
                  <a:pt x="2213543" y="2906740"/>
                  <a:pt x="2190648" y="2938793"/>
                </a:cubicBezTo>
                <a:cubicBezTo>
                  <a:pt x="2184422" y="2947509"/>
                  <a:pt x="2174572" y="2974096"/>
                  <a:pt x="2171089" y="2982802"/>
                </a:cubicBezTo>
                <a:cubicBezTo>
                  <a:pt x="2168645" y="2997468"/>
                  <a:pt x="2165029" y="3028564"/>
                  <a:pt x="2156419" y="3041480"/>
                </a:cubicBezTo>
                <a:lnTo>
                  <a:pt x="2136860" y="3070819"/>
                </a:lnTo>
                <a:cubicBezTo>
                  <a:pt x="2135230" y="3083859"/>
                  <a:pt x="2134321" y="3097009"/>
                  <a:pt x="2131970" y="3109938"/>
                </a:cubicBezTo>
                <a:cubicBezTo>
                  <a:pt x="2128459" y="3129248"/>
                  <a:pt x="2126247" y="3121384"/>
                  <a:pt x="2117301" y="3139277"/>
                </a:cubicBezTo>
                <a:cubicBezTo>
                  <a:pt x="2114996" y="3143887"/>
                  <a:pt x="2114041" y="3149056"/>
                  <a:pt x="2112411" y="3153946"/>
                </a:cubicBezTo>
                <a:cubicBezTo>
                  <a:pt x="2114041" y="3158836"/>
                  <a:pt x="2112515" y="3166702"/>
                  <a:pt x="2117301" y="3168616"/>
                </a:cubicBezTo>
                <a:cubicBezTo>
                  <a:pt x="2123541" y="3171112"/>
                  <a:pt x="2131391" y="3167632"/>
                  <a:pt x="2136860" y="3163726"/>
                </a:cubicBezTo>
                <a:cubicBezTo>
                  <a:pt x="2185607" y="3128907"/>
                  <a:pt x="2124979" y="3158562"/>
                  <a:pt x="2161309" y="3129497"/>
                </a:cubicBezTo>
                <a:cubicBezTo>
                  <a:pt x="2165334" y="3126277"/>
                  <a:pt x="2171089" y="3126237"/>
                  <a:pt x="2175979" y="3124607"/>
                </a:cubicBezTo>
                <a:cubicBezTo>
                  <a:pt x="2190648" y="3126237"/>
                  <a:pt x="2205985" y="3124829"/>
                  <a:pt x="2219987" y="3129497"/>
                </a:cubicBezTo>
                <a:cubicBezTo>
                  <a:pt x="2256615" y="3141707"/>
                  <a:pt x="2214447" y="3150904"/>
                  <a:pt x="2249326" y="3139277"/>
                </a:cubicBezTo>
                <a:cubicBezTo>
                  <a:pt x="2247696" y="3134387"/>
                  <a:pt x="2248461" y="3127827"/>
                  <a:pt x="2244436" y="3124607"/>
                </a:cubicBezTo>
                <a:cubicBezTo>
                  <a:pt x="2239188" y="3120409"/>
                  <a:pt x="2231054" y="3122364"/>
                  <a:pt x="2224877" y="3119717"/>
                </a:cubicBezTo>
                <a:cubicBezTo>
                  <a:pt x="2219476" y="3117402"/>
                  <a:pt x="2215098" y="3113198"/>
                  <a:pt x="2210208" y="3109938"/>
                </a:cubicBezTo>
                <a:cubicBezTo>
                  <a:pt x="2211838" y="3093638"/>
                  <a:pt x="2212606" y="3077229"/>
                  <a:pt x="2215097" y="3061039"/>
                </a:cubicBezTo>
                <a:cubicBezTo>
                  <a:pt x="2215881" y="3055945"/>
                  <a:pt x="2216767" y="3050395"/>
                  <a:pt x="2219987" y="3046370"/>
                </a:cubicBezTo>
                <a:cubicBezTo>
                  <a:pt x="2223658" y="3041781"/>
                  <a:pt x="2229554" y="3039506"/>
                  <a:pt x="2234657" y="3036590"/>
                </a:cubicBezTo>
                <a:cubicBezTo>
                  <a:pt x="2240986" y="3032974"/>
                  <a:pt x="2247696" y="3030071"/>
                  <a:pt x="2254216" y="3026811"/>
                </a:cubicBezTo>
                <a:cubicBezTo>
                  <a:pt x="2262323" y="3014650"/>
                  <a:pt x="2268457" y="3006764"/>
                  <a:pt x="2273775" y="2992582"/>
                </a:cubicBezTo>
                <a:cubicBezTo>
                  <a:pt x="2276135" y="2986289"/>
                  <a:pt x="2274759" y="2978491"/>
                  <a:pt x="2278665" y="2973022"/>
                </a:cubicBezTo>
                <a:cubicBezTo>
                  <a:pt x="2291802" y="2954631"/>
                  <a:pt x="2297164" y="2961328"/>
                  <a:pt x="2312894" y="2953463"/>
                </a:cubicBezTo>
                <a:cubicBezTo>
                  <a:pt x="2318151" y="2950835"/>
                  <a:pt x="2322674" y="2946943"/>
                  <a:pt x="2327564" y="2943683"/>
                </a:cubicBezTo>
                <a:cubicBezTo>
                  <a:pt x="2325934" y="2935533"/>
                  <a:pt x="2322674" y="2927545"/>
                  <a:pt x="2322674" y="2919234"/>
                </a:cubicBezTo>
                <a:cubicBezTo>
                  <a:pt x="2322674" y="2885188"/>
                  <a:pt x="2329597" y="2886648"/>
                  <a:pt x="2337343" y="2855666"/>
                </a:cubicBezTo>
                <a:lnTo>
                  <a:pt x="2342233" y="2836107"/>
                </a:lnTo>
                <a:cubicBezTo>
                  <a:pt x="2340603" y="2831217"/>
                  <a:pt x="2341632" y="2824296"/>
                  <a:pt x="2337343" y="2821437"/>
                </a:cubicBezTo>
                <a:cubicBezTo>
                  <a:pt x="2322016" y="2811219"/>
                  <a:pt x="2286343" y="2819866"/>
                  <a:pt x="2273775" y="2821437"/>
                </a:cubicBezTo>
                <a:cubicBezTo>
                  <a:pt x="2257476" y="2819807"/>
                  <a:pt x="2240271" y="2822145"/>
                  <a:pt x="2224877" y="2816547"/>
                </a:cubicBezTo>
                <a:cubicBezTo>
                  <a:pt x="2220033" y="2814786"/>
                  <a:pt x="2219987" y="2807032"/>
                  <a:pt x="2219987" y="2801878"/>
                </a:cubicBezTo>
                <a:cubicBezTo>
                  <a:pt x="2219987" y="2793567"/>
                  <a:pt x="2222690" y="2785447"/>
                  <a:pt x="2224877" y="2777429"/>
                </a:cubicBezTo>
                <a:cubicBezTo>
                  <a:pt x="2228546" y="2763978"/>
                  <a:pt x="2235999" y="2741186"/>
                  <a:pt x="2244436" y="2728530"/>
                </a:cubicBezTo>
                <a:cubicBezTo>
                  <a:pt x="2250225" y="2719846"/>
                  <a:pt x="2257476" y="2712231"/>
                  <a:pt x="2263996" y="2704081"/>
                </a:cubicBezTo>
                <a:cubicBezTo>
                  <a:pt x="2265626" y="2697561"/>
                  <a:pt x="2264980" y="2689991"/>
                  <a:pt x="2268886" y="2684522"/>
                </a:cubicBezTo>
                <a:cubicBezTo>
                  <a:pt x="2278138" y="2671569"/>
                  <a:pt x="2289841" y="2669387"/>
                  <a:pt x="2303115" y="2664962"/>
                </a:cubicBezTo>
                <a:cubicBezTo>
                  <a:pt x="2306375" y="2660072"/>
                  <a:pt x="2309478" y="2655075"/>
                  <a:pt x="2312894" y="2650293"/>
                </a:cubicBezTo>
                <a:cubicBezTo>
                  <a:pt x="2317631" y="2643661"/>
                  <a:pt x="2327564" y="2638884"/>
                  <a:pt x="2327564" y="2630734"/>
                </a:cubicBezTo>
                <a:cubicBezTo>
                  <a:pt x="2327564" y="2624857"/>
                  <a:pt x="2318151" y="2623582"/>
                  <a:pt x="2312894" y="2620954"/>
                </a:cubicBezTo>
                <a:cubicBezTo>
                  <a:pt x="2305043" y="2617028"/>
                  <a:pt x="2296595" y="2614434"/>
                  <a:pt x="2288445" y="2611174"/>
                </a:cubicBezTo>
                <a:cubicBezTo>
                  <a:pt x="2285185" y="2604654"/>
                  <a:pt x="2277634" y="2598831"/>
                  <a:pt x="2278665" y="2591615"/>
                </a:cubicBezTo>
                <a:cubicBezTo>
                  <a:pt x="2279643" y="2584769"/>
                  <a:pt x="2289186" y="2582477"/>
                  <a:pt x="2293335" y="2576945"/>
                </a:cubicBezTo>
                <a:cubicBezTo>
                  <a:pt x="2299037" y="2569342"/>
                  <a:pt x="2302732" y="2560404"/>
                  <a:pt x="2308004" y="2552496"/>
                </a:cubicBezTo>
                <a:cubicBezTo>
                  <a:pt x="2312525" y="2545715"/>
                  <a:pt x="2317784" y="2539457"/>
                  <a:pt x="2322674" y="2532937"/>
                </a:cubicBezTo>
                <a:cubicBezTo>
                  <a:pt x="2334791" y="2496587"/>
                  <a:pt x="2322674" y="2539470"/>
                  <a:pt x="2322674" y="2464479"/>
                </a:cubicBezTo>
                <a:cubicBezTo>
                  <a:pt x="2322674" y="2457759"/>
                  <a:pt x="2325934" y="2451440"/>
                  <a:pt x="2327564" y="2444920"/>
                </a:cubicBezTo>
                <a:cubicBezTo>
                  <a:pt x="2315840" y="2409748"/>
                  <a:pt x="2324704" y="2450745"/>
                  <a:pt x="2352013" y="2435140"/>
                </a:cubicBezTo>
                <a:cubicBezTo>
                  <a:pt x="2359229" y="2431017"/>
                  <a:pt x="2354716" y="2418709"/>
                  <a:pt x="2356903" y="2410691"/>
                </a:cubicBezTo>
                <a:cubicBezTo>
                  <a:pt x="2359615" y="2400746"/>
                  <a:pt x="2366682" y="2381352"/>
                  <a:pt x="2366682" y="2381352"/>
                </a:cubicBezTo>
                <a:cubicBezTo>
                  <a:pt x="2374106" y="2255149"/>
                  <a:pt x="2344824" y="2314043"/>
                  <a:pt x="2386242" y="2293335"/>
                </a:cubicBezTo>
                <a:cubicBezTo>
                  <a:pt x="2394743" y="2289085"/>
                  <a:pt x="2402541" y="2283555"/>
                  <a:pt x="2410691" y="2278665"/>
                </a:cubicBezTo>
                <a:cubicBezTo>
                  <a:pt x="2405801" y="2275405"/>
                  <a:pt x="2401423" y="2271200"/>
                  <a:pt x="2396021" y="2268885"/>
                </a:cubicBezTo>
                <a:cubicBezTo>
                  <a:pt x="2389984" y="2266298"/>
                  <a:pt x="2356358" y="2259975"/>
                  <a:pt x="2352013" y="2259106"/>
                </a:cubicBezTo>
                <a:cubicBezTo>
                  <a:pt x="2348753" y="2254216"/>
                  <a:pt x="2344548" y="2249838"/>
                  <a:pt x="2342233" y="2244436"/>
                </a:cubicBezTo>
                <a:cubicBezTo>
                  <a:pt x="2339586" y="2238259"/>
                  <a:pt x="2343106" y="2228335"/>
                  <a:pt x="2337343" y="2224877"/>
                </a:cubicBezTo>
                <a:cubicBezTo>
                  <a:pt x="2331580" y="2221419"/>
                  <a:pt x="2324304" y="2228137"/>
                  <a:pt x="2317784" y="2229767"/>
                </a:cubicBezTo>
                <a:cubicBezTo>
                  <a:pt x="2302035" y="2303264"/>
                  <a:pt x="2325255" y="2305602"/>
                  <a:pt x="2288445" y="2293335"/>
                </a:cubicBezTo>
                <a:cubicBezTo>
                  <a:pt x="2285185" y="2298225"/>
                  <a:pt x="2283254" y="2304333"/>
                  <a:pt x="2278665" y="2308004"/>
                </a:cubicBezTo>
                <a:cubicBezTo>
                  <a:pt x="2262814" y="2320685"/>
                  <a:pt x="2257763" y="2307743"/>
                  <a:pt x="2244436" y="2298224"/>
                </a:cubicBezTo>
                <a:cubicBezTo>
                  <a:pt x="2239654" y="2294808"/>
                  <a:pt x="2234657" y="2291705"/>
                  <a:pt x="2229767" y="2288445"/>
                </a:cubicBezTo>
                <a:cubicBezTo>
                  <a:pt x="2228137" y="2281925"/>
                  <a:pt x="2227237" y="2275178"/>
                  <a:pt x="2224877" y="2268885"/>
                </a:cubicBezTo>
                <a:cubicBezTo>
                  <a:pt x="2222318" y="2262060"/>
                  <a:pt x="2217968" y="2256026"/>
                  <a:pt x="2215097" y="2249326"/>
                </a:cubicBezTo>
                <a:cubicBezTo>
                  <a:pt x="2213067" y="2244589"/>
                  <a:pt x="2211838" y="2239547"/>
                  <a:pt x="2210208" y="2234657"/>
                </a:cubicBezTo>
                <a:cubicBezTo>
                  <a:pt x="2215098" y="2229767"/>
                  <a:pt x="2219627" y="2224488"/>
                  <a:pt x="2224877" y="2219987"/>
                </a:cubicBezTo>
                <a:cubicBezTo>
                  <a:pt x="2268804" y="2182333"/>
                  <a:pt x="2222690" y="2227061"/>
                  <a:pt x="2259106" y="2190648"/>
                </a:cubicBezTo>
                <a:cubicBezTo>
                  <a:pt x="2260736" y="2185758"/>
                  <a:pt x="2265757" y="2180822"/>
                  <a:pt x="2263996" y="2175978"/>
                </a:cubicBezTo>
                <a:cubicBezTo>
                  <a:pt x="2258741" y="2161527"/>
                  <a:pt x="2239547" y="2136860"/>
                  <a:pt x="2239547" y="2136860"/>
                </a:cubicBezTo>
                <a:cubicBezTo>
                  <a:pt x="2237917" y="2128710"/>
                  <a:pt x="2236460" y="2120524"/>
                  <a:pt x="2234657" y="2112411"/>
                </a:cubicBezTo>
                <a:cubicBezTo>
                  <a:pt x="2233199" y="2105850"/>
                  <a:pt x="2229767" y="2099572"/>
                  <a:pt x="2229767" y="2092851"/>
                </a:cubicBezTo>
                <a:cubicBezTo>
                  <a:pt x="2229767" y="2059425"/>
                  <a:pt x="2231253" y="2023345"/>
                  <a:pt x="2239547" y="1990165"/>
                </a:cubicBezTo>
                <a:cubicBezTo>
                  <a:pt x="2240797" y="1985164"/>
                  <a:pt x="2243020" y="1980451"/>
                  <a:pt x="2244436" y="1975495"/>
                </a:cubicBezTo>
                <a:cubicBezTo>
                  <a:pt x="2244487" y="1975317"/>
                  <a:pt x="2251871" y="1943611"/>
                  <a:pt x="2254216" y="1941266"/>
                </a:cubicBezTo>
                <a:cubicBezTo>
                  <a:pt x="2257861" y="1937621"/>
                  <a:pt x="2263996" y="1938006"/>
                  <a:pt x="2268886" y="1936376"/>
                </a:cubicBezTo>
                <a:cubicBezTo>
                  <a:pt x="2275406" y="1926596"/>
                  <a:pt x="2278665" y="1913556"/>
                  <a:pt x="2288445" y="1907037"/>
                </a:cubicBezTo>
                <a:cubicBezTo>
                  <a:pt x="2308869" y="1893422"/>
                  <a:pt x="2298960" y="1901414"/>
                  <a:pt x="2317784" y="1882588"/>
                </a:cubicBezTo>
                <a:cubicBezTo>
                  <a:pt x="2319414" y="1877698"/>
                  <a:pt x="2319029" y="1871564"/>
                  <a:pt x="2322674" y="1867919"/>
                </a:cubicBezTo>
                <a:cubicBezTo>
                  <a:pt x="2335885" y="1854708"/>
                  <a:pt x="2361369" y="1845010"/>
                  <a:pt x="2376462" y="1833690"/>
                </a:cubicBezTo>
                <a:cubicBezTo>
                  <a:pt x="2381994" y="1829541"/>
                  <a:pt x="2386242" y="1823910"/>
                  <a:pt x="2391132" y="1819020"/>
                </a:cubicBezTo>
                <a:cubicBezTo>
                  <a:pt x="2403568" y="1781707"/>
                  <a:pt x="2383368" y="1827440"/>
                  <a:pt x="2444920" y="1799461"/>
                </a:cubicBezTo>
                <a:cubicBezTo>
                  <a:pt x="2451038" y="1796680"/>
                  <a:pt x="2446804" y="1785912"/>
                  <a:pt x="2449810" y="1779901"/>
                </a:cubicBezTo>
                <a:cubicBezTo>
                  <a:pt x="2453455" y="1772612"/>
                  <a:pt x="2459806" y="1767018"/>
                  <a:pt x="2464479" y="1760342"/>
                </a:cubicBezTo>
                <a:cubicBezTo>
                  <a:pt x="2471219" y="1750713"/>
                  <a:pt x="2484039" y="1731003"/>
                  <a:pt x="2484039" y="1731003"/>
                </a:cubicBezTo>
                <a:cubicBezTo>
                  <a:pt x="2485669" y="1726113"/>
                  <a:pt x="2487512" y="1721290"/>
                  <a:pt x="2488928" y="1716334"/>
                </a:cubicBezTo>
                <a:cubicBezTo>
                  <a:pt x="2490774" y="1709872"/>
                  <a:pt x="2491171" y="1702951"/>
                  <a:pt x="2493818" y="1696774"/>
                </a:cubicBezTo>
                <a:cubicBezTo>
                  <a:pt x="2496133" y="1691372"/>
                  <a:pt x="2500338" y="1686995"/>
                  <a:pt x="2503598" y="1682105"/>
                </a:cubicBezTo>
                <a:cubicBezTo>
                  <a:pt x="2495972" y="1659227"/>
                  <a:pt x="2490429" y="1649265"/>
                  <a:pt x="2503598" y="1618537"/>
                </a:cubicBezTo>
                <a:cubicBezTo>
                  <a:pt x="2505913" y="1613135"/>
                  <a:pt x="2511519" y="1627631"/>
                  <a:pt x="2513378" y="1633206"/>
                </a:cubicBezTo>
                <a:cubicBezTo>
                  <a:pt x="2513893" y="1634752"/>
                  <a:pt x="2510118" y="1633206"/>
                  <a:pt x="2518267" y="1638096"/>
                </a:cubicBezTo>
                <a:close/>
              </a:path>
            </a:pathLst>
          </a:custGeom>
          <a:solidFill>
            <a:srgbClr val="FF9933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Forma libre"/>
          <p:cNvSpPr/>
          <p:nvPr/>
        </p:nvSpPr>
        <p:spPr>
          <a:xfrm rot="574436">
            <a:off x="7786710" y="4000504"/>
            <a:ext cx="596685" cy="451540"/>
          </a:xfrm>
          <a:custGeom>
            <a:avLst/>
            <a:gdLst>
              <a:gd name="connsiteX0" fmla="*/ 23247 w 596685"/>
              <a:gd name="connsiteY0" fmla="*/ 270046 h 451540"/>
              <a:gd name="connsiteX1" fmla="*/ 0 w 596685"/>
              <a:gd name="connsiteY1" fmla="*/ 223551 h 451540"/>
              <a:gd name="connsiteX2" fmla="*/ 7749 w 596685"/>
              <a:gd name="connsiteY2" fmla="*/ 200304 h 451540"/>
              <a:gd name="connsiteX3" fmla="*/ 30997 w 596685"/>
              <a:gd name="connsiteY3" fmla="*/ 192555 h 451540"/>
              <a:gd name="connsiteX4" fmla="*/ 54244 w 596685"/>
              <a:gd name="connsiteY4" fmla="*/ 177056 h 451540"/>
              <a:gd name="connsiteX5" fmla="*/ 69742 w 596685"/>
              <a:gd name="connsiteY5" fmla="*/ 153809 h 451540"/>
              <a:gd name="connsiteX6" fmla="*/ 85241 w 596685"/>
              <a:gd name="connsiteY6" fmla="*/ 138311 h 451540"/>
              <a:gd name="connsiteX7" fmla="*/ 92990 w 596685"/>
              <a:gd name="connsiteY7" fmla="*/ 99565 h 451540"/>
              <a:gd name="connsiteX8" fmla="*/ 77491 w 596685"/>
              <a:gd name="connsiteY8" fmla="*/ 22073 h 451540"/>
              <a:gd name="connsiteX9" fmla="*/ 123986 w 596685"/>
              <a:gd name="connsiteY9" fmla="*/ 6575 h 451540"/>
              <a:gd name="connsiteX10" fmla="*/ 154983 w 596685"/>
              <a:gd name="connsiteY10" fmla="*/ 37572 h 451540"/>
              <a:gd name="connsiteX11" fmla="*/ 178230 w 596685"/>
              <a:gd name="connsiteY11" fmla="*/ 53070 h 451540"/>
              <a:gd name="connsiteX12" fmla="*/ 216976 w 596685"/>
              <a:gd name="connsiteY12" fmla="*/ 76317 h 451540"/>
              <a:gd name="connsiteX13" fmla="*/ 232475 w 596685"/>
              <a:gd name="connsiteY13" fmla="*/ 91816 h 451540"/>
              <a:gd name="connsiteX14" fmla="*/ 240224 w 596685"/>
              <a:gd name="connsiteY14" fmla="*/ 115063 h 451540"/>
              <a:gd name="connsiteX15" fmla="*/ 263471 w 596685"/>
              <a:gd name="connsiteY15" fmla="*/ 107314 h 451540"/>
              <a:gd name="connsiteX16" fmla="*/ 294468 w 596685"/>
              <a:gd name="connsiteY16" fmla="*/ 122812 h 451540"/>
              <a:gd name="connsiteX17" fmla="*/ 309966 w 596685"/>
              <a:gd name="connsiteY17" fmla="*/ 138311 h 451540"/>
              <a:gd name="connsiteX18" fmla="*/ 356461 w 596685"/>
              <a:gd name="connsiteY18" fmla="*/ 99565 h 451540"/>
              <a:gd name="connsiteX19" fmla="*/ 395207 w 596685"/>
              <a:gd name="connsiteY19" fmla="*/ 107314 h 451540"/>
              <a:gd name="connsiteX20" fmla="*/ 418454 w 596685"/>
              <a:gd name="connsiteY20" fmla="*/ 115063 h 451540"/>
              <a:gd name="connsiteX21" fmla="*/ 464949 w 596685"/>
              <a:gd name="connsiteY21" fmla="*/ 122812 h 451540"/>
              <a:gd name="connsiteX22" fmla="*/ 495946 w 596685"/>
              <a:gd name="connsiteY22" fmla="*/ 130561 h 451540"/>
              <a:gd name="connsiteX23" fmla="*/ 534691 w 596685"/>
              <a:gd name="connsiteY23" fmla="*/ 153809 h 451540"/>
              <a:gd name="connsiteX24" fmla="*/ 557939 w 596685"/>
              <a:gd name="connsiteY24" fmla="*/ 161558 h 451540"/>
              <a:gd name="connsiteX25" fmla="*/ 596685 w 596685"/>
              <a:gd name="connsiteY25" fmla="*/ 192555 h 451540"/>
              <a:gd name="connsiteX26" fmla="*/ 581186 w 596685"/>
              <a:gd name="connsiteY26" fmla="*/ 208053 h 451540"/>
              <a:gd name="connsiteX27" fmla="*/ 573437 w 596685"/>
              <a:gd name="connsiteY27" fmla="*/ 246799 h 451540"/>
              <a:gd name="connsiteX28" fmla="*/ 526942 w 596685"/>
              <a:gd name="connsiteY28" fmla="*/ 239050 h 451540"/>
              <a:gd name="connsiteX29" fmla="*/ 511444 w 596685"/>
              <a:gd name="connsiteY29" fmla="*/ 223551 h 451540"/>
              <a:gd name="connsiteX30" fmla="*/ 503695 w 596685"/>
              <a:gd name="connsiteY30" fmla="*/ 246799 h 451540"/>
              <a:gd name="connsiteX31" fmla="*/ 488197 w 596685"/>
              <a:gd name="connsiteY31" fmla="*/ 270046 h 451540"/>
              <a:gd name="connsiteX32" fmla="*/ 495946 w 596685"/>
              <a:gd name="connsiteY32" fmla="*/ 293294 h 451540"/>
              <a:gd name="connsiteX33" fmla="*/ 480447 w 596685"/>
              <a:gd name="connsiteY33" fmla="*/ 277795 h 451540"/>
              <a:gd name="connsiteX34" fmla="*/ 503695 w 596685"/>
              <a:gd name="connsiteY34" fmla="*/ 285544 h 451540"/>
              <a:gd name="connsiteX35" fmla="*/ 511444 w 596685"/>
              <a:gd name="connsiteY35" fmla="*/ 324290 h 451540"/>
              <a:gd name="connsiteX36" fmla="*/ 464949 w 596685"/>
              <a:gd name="connsiteY36" fmla="*/ 339789 h 451540"/>
              <a:gd name="connsiteX37" fmla="*/ 441702 w 596685"/>
              <a:gd name="connsiteY37" fmla="*/ 332039 h 451540"/>
              <a:gd name="connsiteX38" fmla="*/ 472698 w 596685"/>
              <a:gd name="connsiteY38" fmla="*/ 401782 h 451540"/>
              <a:gd name="connsiteX39" fmla="*/ 480447 w 596685"/>
              <a:gd name="connsiteY39" fmla="*/ 425029 h 451540"/>
              <a:gd name="connsiteX40" fmla="*/ 433953 w 596685"/>
              <a:gd name="connsiteY40" fmla="*/ 432778 h 451540"/>
              <a:gd name="connsiteX41" fmla="*/ 395207 w 596685"/>
              <a:gd name="connsiteY41" fmla="*/ 401782 h 451540"/>
              <a:gd name="connsiteX42" fmla="*/ 333214 w 596685"/>
              <a:gd name="connsiteY42" fmla="*/ 386283 h 451540"/>
              <a:gd name="connsiteX43" fmla="*/ 325464 w 596685"/>
              <a:gd name="connsiteY43" fmla="*/ 378534 h 451540"/>
              <a:gd name="connsiteX44" fmla="*/ 23247 w 596685"/>
              <a:gd name="connsiteY44" fmla="*/ 270046 h 45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6685" h="451540">
                <a:moveTo>
                  <a:pt x="23247" y="270046"/>
                </a:moveTo>
                <a:cubicBezTo>
                  <a:pt x="15410" y="258291"/>
                  <a:pt x="0" y="239593"/>
                  <a:pt x="0" y="223551"/>
                </a:cubicBezTo>
                <a:cubicBezTo>
                  <a:pt x="0" y="215383"/>
                  <a:pt x="1973" y="206080"/>
                  <a:pt x="7749" y="200304"/>
                </a:cubicBezTo>
                <a:cubicBezTo>
                  <a:pt x="13525" y="194528"/>
                  <a:pt x="23248" y="195138"/>
                  <a:pt x="30997" y="192555"/>
                </a:cubicBezTo>
                <a:cubicBezTo>
                  <a:pt x="38746" y="187389"/>
                  <a:pt x="47659" y="183642"/>
                  <a:pt x="54244" y="177056"/>
                </a:cubicBezTo>
                <a:cubicBezTo>
                  <a:pt x="60829" y="170471"/>
                  <a:pt x="63924" y="161081"/>
                  <a:pt x="69742" y="153809"/>
                </a:cubicBezTo>
                <a:cubicBezTo>
                  <a:pt x="74306" y="148104"/>
                  <a:pt x="80075" y="143477"/>
                  <a:pt x="85241" y="138311"/>
                </a:cubicBezTo>
                <a:cubicBezTo>
                  <a:pt x="94624" y="110162"/>
                  <a:pt x="92990" y="123231"/>
                  <a:pt x="92990" y="99565"/>
                </a:cubicBezTo>
                <a:cubicBezTo>
                  <a:pt x="64904" y="80841"/>
                  <a:pt x="40660" y="74689"/>
                  <a:pt x="77491" y="22073"/>
                </a:cubicBezTo>
                <a:cubicBezTo>
                  <a:pt x="86859" y="8690"/>
                  <a:pt x="123986" y="6575"/>
                  <a:pt x="123986" y="6575"/>
                </a:cubicBezTo>
                <a:cubicBezTo>
                  <a:pt x="174708" y="23482"/>
                  <a:pt x="124926" y="0"/>
                  <a:pt x="154983" y="37572"/>
                </a:cubicBezTo>
                <a:cubicBezTo>
                  <a:pt x="160801" y="44844"/>
                  <a:pt x="170958" y="47252"/>
                  <a:pt x="178230" y="53070"/>
                </a:cubicBezTo>
                <a:cubicBezTo>
                  <a:pt x="208621" y="77382"/>
                  <a:pt x="176606" y="62860"/>
                  <a:pt x="216976" y="76317"/>
                </a:cubicBezTo>
                <a:cubicBezTo>
                  <a:pt x="222142" y="81483"/>
                  <a:pt x="228716" y="85551"/>
                  <a:pt x="232475" y="91816"/>
                </a:cubicBezTo>
                <a:cubicBezTo>
                  <a:pt x="236678" y="98820"/>
                  <a:pt x="232918" y="111410"/>
                  <a:pt x="240224" y="115063"/>
                </a:cubicBezTo>
                <a:cubicBezTo>
                  <a:pt x="247530" y="118716"/>
                  <a:pt x="255722" y="109897"/>
                  <a:pt x="263471" y="107314"/>
                </a:cubicBezTo>
                <a:cubicBezTo>
                  <a:pt x="273803" y="112480"/>
                  <a:pt x="284856" y="116404"/>
                  <a:pt x="294468" y="122812"/>
                </a:cubicBezTo>
                <a:cubicBezTo>
                  <a:pt x="300547" y="126865"/>
                  <a:pt x="302660" y="138311"/>
                  <a:pt x="309966" y="138311"/>
                </a:cubicBezTo>
                <a:cubicBezTo>
                  <a:pt x="320754" y="138311"/>
                  <a:pt x="352018" y="104008"/>
                  <a:pt x="356461" y="99565"/>
                </a:cubicBezTo>
                <a:cubicBezTo>
                  <a:pt x="369376" y="102148"/>
                  <a:pt x="382429" y="104120"/>
                  <a:pt x="395207" y="107314"/>
                </a:cubicBezTo>
                <a:cubicBezTo>
                  <a:pt x="403131" y="109295"/>
                  <a:pt x="410480" y="113291"/>
                  <a:pt x="418454" y="115063"/>
                </a:cubicBezTo>
                <a:cubicBezTo>
                  <a:pt x="433792" y="118471"/>
                  <a:pt x="449542" y="119731"/>
                  <a:pt x="464949" y="122812"/>
                </a:cubicBezTo>
                <a:cubicBezTo>
                  <a:pt x="475392" y="124901"/>
                  <a:pt x="485614" y="127978"/>
                  <a:pt x="495946" y="130561"/>
                </a:cubicBezTo>
                <a:cubicBezTo>
                  <a:pt x="508861" y="138310"/>
                  <a:pt x="521220" y="147073"/>
                  <a:pt x="534691" y="153809"/>
                </a:cubicBezTo>
                <a:cubicBezTo>
                  <a:pt x="541997" y="157462"/>
                  <a:pt x="550633" y="157905"/>
                  <a:pt x="557939" y="161558"/>
                </a:cubicBezTo>
                <a:cubicBezTo>
                  <a:pt x="577489" y="171333"/>
                  <a:pt x="582270" y="178140"/>
                  <a:pt x="596685" y="192555"/>
                </a:cubicBezTo>
                <a:cubicBezTo>
                  <a:pt x="591519" y="197721"/>
                  <a:pt x="584064" y="201338"/>
                  <a:pt x="581186" y="208053"/>
                </a:cubicBezTo>
                <a:cubicBezTo>
                  <a:pt x="575998" y="220159"/>
                  <a:pt x="584873" y="240264"/>
                  <a:pt x="573437" y="246799"/>
                </a:cubicBezTo>
                <a:cubicBezTo>
                  <a:pt x="559795" y="254594"/>
                  <a:pt x="542440" y="241633"/>
                  <a:pt x="526942" y="239050"/>
                </a:cubicBezTo>
                <a:cubicBezTo>
                  <a:pt x="521776" y="233884"/>
                  <a:pt x="518375" y="221241"/>
                  <a:pt x="511444" y="223551"/>
                </a:cubicBezTo>
                <a:cubicBezTo>
                  <a:pt x="503695" y="226134"/>
                  <a:pt x="507348" y="239493"/>
                  <a:pt x="503695" y="246799"/>
                </a:cubicBezTo>
                <a:cubicBezTo>
                  <a:pt x="499530" y="255129"/>
                  <a:pt x="493363" y="262297"/>
                  <a:pt x="488197" y="270046"/>
                </a:cubicBezTo>
                <a:cubicBezTo>
                  <a:pt x="490780" y="277795"/>
                  <a:pt x="501722" y="287518"/>
                  <a:pt x="495946" y="293294"/>
                </a:cubicBezTo>
                <a:cubicBezTo>
                  <a:pt x="490779" y="298460"/>
                  <a:pt x="475281" y="282962"/>
                  <a:pt x="480447" y="277795"/>
                </a:cubicBezTo>
                <a:cubicBezTo>
                  <a:pt x="486223" y="272019"/>
                  <a:pt x="495946" y="282961"/>
                  <a:pt x="503695" y="285544"/>
                </a:cubicBezTo>
                <a:cubicBezTo>
                  <a:pt x="512972" y="294822"/>
                  <a:pt x="534915" y="307525"/>
                  <a:pt x="511444" y="324290"/>
                </a:cubicBezTo>
                <a:cubicBezTo>
                  <a:pt x="498150" y="333786"/>
                  <a:pt x="464949" y="339789"/>
                  <a:pt x="464949" y="339789"/>
                </a:cubicBezTo>
                <a:cubicBezTo>
                  <a:pt x="457200" y="337206"/>
                  <a:pt x="443045" y="323982"/>
                  <a:pt x="441702" y="332039"/>
                </a:cubicBezTo>
                <a:cubicBezTo>
                  <a:pt x="435450" y="369550"/>
                  <a:pt x="453133" y="382216"/>
                  <a:pt x="472698" y="401782"/>
                </a:cubicBezTo>
                <a:cubicBezTo>
                  <a:pt x="475281" y="409531"/>
                  <a:pt x="483481" y="417445"/>
                  <a:pt x="480447" y="425029"/>
                </a:cubicBezTo>
                <a:cubicBezTo>
                  <a:pt x="469843" y="451540"/>
                  <a:pt x="448986" y="437790"/>
                  <a:pt x="433953" y="432778"/>
                </a:cubicBezTo>
                <a:cubicBezTo>
                  <a:pt x="422606" y="421431"/>
                  <a:pt x="410846" y="407647"/>
                  <a:pt x="395207" y="401782"/>
                </a:cubicBezTo>
                <a:cubicBezTo>
                  <a:pt x="359823" y="388513"/>
                  <a:pt x="361904" y="400628"/>
                  <a:pt x="333214" y="386283"/>
                </a:cubicBezTo>
                <a:cubicBezTo>
                  <a:pt x="329947" y="384649"/>
                  <a:pt x="328047" y="381117"/>
                  <a:pt x="325464" y="378534"/>
                </a:cubicBezTo>
                <a:lnTo>
                  <a:pt x="23247" y="270046"/>
                </a:lnTo>
                <a:close/>
              </a:path>
            </a:pathLst>
          </a:custGeom>
          <a:solidFill>
            <a:srgbClr val="FF9933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2" name="11 Grupo"/>
          <p:cNvGrpSpPr/>
          <p:nvPr/>
        </p:nvGrpSpPr>
        <p:grpSpPr>
          <a:xfrm>
            <a:off x="3152356" y="4500570"/>
            <a:ext cx="4062850" cy="1643075"/>
            <a:chOff x="3152356" y="4500570"/>
            <a:chExt cx="4062850" cy="1643075"/>
          </a:xfrm>
        </p:grpSpPr>
        <p:sp>
          <p:nvSpPr>
            <p:cNvPr id="7" name="6 Forma libre"/>
            <p:cNvSpPr/>
            <p:nvPr/>
          </p:nvSpPr>
          <p:spPr>
            <a:xfrm>
              <a:off x="3152356" y="5072074"/>
              <a:ext cx="276636" cy="374715"/>
            </a:xfrm>
            <a:custGeom>
              <a:avLst/>
              <a:gdLst>
                <a:gd name="connsiteX0" fmla="*/ 137152 w 235918"/>
                <a:gd name="connsiteY0" fmla="*/ 322963 h 325996"/>
                <a:gd name="connsiteX1" fmla="*/ 98406 w 235918"/>
                <a:gd name="connsiteY1" fmla="*/ 291967 h 325996"/>
                <a:gd name="connsiteX2" fmla="*/ 44162 w 235918"/>
                <a:gd name="connsiteY2" fmla="*/ 253221 h 325996"/>
                <a:gd name="connsiteX3" fmla="*/ 28664 w 235918"/>
                <a:gd name="connsiteY3" fmla="*/ 136983 h 325996"/>
                <a:gd name="connsiteX4" fmla="*/ 13165 w 235918"/>
                <a:gd name="connsiteY4" fmla="*/ 82739 h 325996"/>
                <a:gd name="connsiteX5" fmla="*/ 5416 w 235918"/>
                <a:gd name="connsiteY5" fmla="*/ 59492 h 325996"/>
                <a:gd name="connsiteX6" fmla="*/ 13165 w 235918"/>
                <a:gd name="connsiteY6" fmla="*/ 20746 h 325996"/>
                <a:gd name="connsiteX7" fmla="*/ 59660 w 235918"/>
                <a:gd name="connsiteY7" fmla="*/ 5248 h 325996"/>
                <a:gd name="connsiteX8" fmla="*/ 113904 w 235918"/>
                <a:gd name="connsiteY8" fmla="*/ 12997 h 325996"/>
                <a:gd name="connsiteX9" fmla="*/ 160399 w 235918"/>
                <a:gd name="connsiteY9" fmla="*/ 67241 h 325996"/>
                <a:gd name="connsiteX10" fmla="*/ 222392 w 235918"/>
                <a:gd name="connsiteY10" fmla="*/ 59492 h 325996"/>
                <a:gd name="connsiteX11" fmla="*/ 230142 w 235918"/>
                <a:gd name="connsiteY11" fmla="*/ 82739 h 325996"/>
                <a:gd name="connsiteX12" fmla="*/ 183647 w 235918"/>
                <a:gd name="connsiteY12" fmla="*/ 98238 h 325996"/>
                <a:gd name="connsiteX13" fmla="*/ 160399 w 235918"/>
                <a:gd name="connsiteY13" fmla="*/ 105987 h 325996"/>
                <a:gd name="connsiteX14" fmla="*/ 152650 w 235918"/>
                <a:gd name="connsiteY14" fmla="*/ 129234 h 325996"/>
                <a:gd name="connsiteX15" fmla="*/ 137152 w 235918"/>
                <a:gd name="connsiteY15" fmla="*/ 152482 h 325996"/>
                <a:gd name="connsiteX16" fmla="*/ 129403 w 235918"/>
                <a:gd name="connsiteY16" fmla="*/ 191228 h 325996"/>
                <a:gd name="connsiteX17" fmla="*/ 121653 w 235918"/>
                <a:gd name="connsiteY17" fmla="*/ 214475 h 325996"/>
                <a:gd name="connsiteX18" fmla="*/ 113904 w 235918"/>
                <a:gd name="connsiteY18" fmla="*/ 245472 h 325996"/>
                <a:gd name="connsiteX19" fmla="*/ 129403 w 235918"/>
                <a:gd name="connsiteY19" fmla="*/ 260970 h 325996"/>
                <a:gd name="connsiteX20" fmla="*/ 98406 w 235918"/>
                <a:gd name="connsiteY20" fmla="*/ 291967 h 325996"/>
                <a:gd name="connsiteX21" fmla="*/ 82908 w 235918"/>
                <a:gd name="connsiteY21" fmla="*/ 268719 h 325996"/>
                <a:gd name="connsiteX22" fmla="*/ 137152 w 235918"/>
                <a:gd name="connsiteY22" fmla="*/ 322963 h 325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5918" h="325996">
                  <a:moveTo>
                    <a:pt x="137152" y="322963"/>
                  </a:moveTo>
                  <a:cubicBezTo>
                    <a:pt x="99383" y="266314"/>
                    <a:pt x="146046" y="325996"/>
                    <a:pt x="98406" y="291967"/>
                  </a:cubicBezTo>
                  <a:cubicBezTo>
                    <a:pt x="34055" y="246001"/>
                    <a:pt x="96688" y="270730"/>
                    <a:pt x="44162" y="253221"/>
                  </a:cubicBezTo>
                  <a:cubicBezTo>
                    <a:pt x="15945" y="168572"/>
                    <a:pt x="16885" y="207650"/>
                    <a:pt x="28664" y="136983"/>
                  </a:cubicBezTo>
                  <a:cubicBezTo>
                    <a:pt x="23498" y="118902"/>
                    <a:pt x="18569" y="100751"/>
                    <a:pt x="13165" y="82739"/>
                  </a:cubicBezTo>
                  <a:cubicBezTo>
                    <a:pt x="10818" y="74915"/>
                    <a:pt x="5416" y="67660"/>
                    <a:pt x="5416" y="59492"/>
                  </a:cubicBezTo>
                  <a:cubicBezTo>
                    <a:pt x="5416" y="46321"/>
                    <a:pt x="10582" y="33661"/>
                    <a:pt x="13165" y="20746"/>
                  </a:cubicBezTo>
                  <a:cubicBezTo>
                    <a:pt x="69388" y="58226"/>
                    <a:pt x="0" y="23146"/>
                    <a:pt x="59660" y="5248"/>
                  </a:cubicBezTo>
                  <a:cubicBezTo>
                    <a:pt x="77155" y="0"/>
                    <a:pt x="95823" y="10414"/>
                    <a:pt x="113904" y="12997"/>
                  </a:cubicBezTo>
                  <a:cubicBezTo>
                    <a:pt x="151486" y="50579"/>
                    <a:pt x="136796" y="31836"/>
                    <a:pt x="160399" y="67241"/>
                  </a:cubicBezTo>
                  <a:cubicBezTo>
                    <a:pt x="181063" y="64658"/>
                    <a:pt x="202063" y="54975"/>
                    <a:pt x="222392" y="59492"/>
                  </a:cubicBezTo>
                  <a:cubicBezTo>
                    <a:pt x="230366" y="61264"/>
                    <a:pt x="235918" y="76963"/>
                    <a:pt x="230142" y="82739"/>
                  </a:cubicBezTo>
                  <a:cubicBezTo>
                    <a:pt x="218590" y="94291"/>
                    <a:pt x="199145" y="93072"/>
                    <a:pt x="183647" y="98238"/>
                  </a:cubicBezTo>
                  <a:lnTo>
                    <a:pt x="160399" y="105987"/>
                  </a:lnTo>
                  <a:cubicBezTo>
                    <a:pt x="157816" y="113736"/>
                    <a:pt x="156303" y="121928"/>
                    <a:pt x="152650" y="129234"/>
                  </a:cubicBezTo>
                  <a:cubicBezTo>
                    <a:pt x="148485" y="137564"/>
                    <a:pt x="140422" y="143762"/>
                    <a:pt x="137152" y="152482"/>
                  </a:cubicBezTo>
                  <a:cubicBezTo>
                    <a:pt x="132527" y="164815"/>
                    <a:pt x="132598" y="178450"/>
                    <a:pt x="129403" y="191228"/>
                  </a:cubicBezTo>
                  <a:cubicBezTo>
                    <a:pt x="127422" y="199152"/>
                    <a:pt x="123897" y="206621"/>
                    <a:pt x="121653" y="214475"/>
                  </a:cubicBezTo>
                  <a:cubicBezTo>
                    <a:pt x="118727" y="224715"/>
                    <a:pt x="116487" y="235140"/>
                    <a:pt x="113904" y="245472"/>
                  </a:cubicBezTo>
                  <a:cubicBezTo>
                    <a:pt x="119070" y="250638"/>
                    <a:pt x="127970" y="253806"/>
                    <a:pt x="129403" y="260970"/>
                  </a:cubicBezTo>
                  <a:cubicBezTo>
                    <a:pt x="134569" y="286799"/>
                    <a:pt x="113903" y="286801"/>
                    <a:pt x="98406" y="291967"/>
                  </a:cubicBezTo>
                  <a:cubicBezTo>
                    <a:pt x="81082" y="274641"/>
                    <a:pt x="82908" y="283774"/>
                    <a:pt x="82908" y="268719"/>
                  </a:cubicBezTo>
                  <a:lnTo>
                    <a:pt x="137152" y="322963"/>
                  </a:lnTo>
                  <a:close/>
                </a:path>
              </a:pathLst>
            </a:custGeom>
            <a:solidFill>
              <a:srgbClr val="FF9933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7 Forma libre"/>
            <p:cNvSpPr/>
            <p:nvPr/>
          </p:nvSpPr>
          <p:spPr>
            <a:xfrm>
              <a:off x="3571868" y="5143513"/>
              <a:ext cx="1500198" cy="1000132"/>
            </a:xfrm>
            <a:custGeom>
              <a:avLst/>
              <a:gdLst>
                <a:gd name="connsiteX0" fmla="*/ 1286360 w 1395908"/>
                <a:gd name="connsiteY0" fmla="*/ 276997 h 1005417"/>
                <a:gd name="connsiteX1" fmla="*/ 1270861 w 1395908"/>
                <a:gd name="connsiteY1" fmla="*/ 300244 h 1005417"/>
                <a:gd name="connsiteX2" fmla="*/ 1263112 w 1395908"/>
                <a:gd name="connsiteY2" fmla="*/ 323492 h 1005417"/>
                <a:gd name="connsiteX3" fmla="*/ 1224367 w 1395908"/>
                <a:gd name="connsiteY3" fmla="*/ 331241 h 1005417"/>
                <a:gd name="connsiteX4" fmla="*/ 1201119 w 1395908"/>
                <a:gd name="connsiteY4" fmla="*/ 338990 h 1005417"/>
                <a:gd name="connsiteX5" fmla="*/ 1177872 w 1395908"/>
                <a:gd name="connsiteY5" fmla="*/ 323492 h 1005417"/>
                <a:gd name="connsiteX6" fmla="*/ 1162373 w 1395908"/>
                <a:gd name="connsiteY6" fmla="*/ 307993 h 1005417"/>
                <a:gd name="connsiteX7" fmla="*/ 1131377 w 1395908"/>
                <a:gd name="connsiteY7" fmla="*/ 300244 h 1005417"/>
                <a:gd name="connsiteX8" fmla="*/ 1077133 w 1395908"/>
                <a:gd name="connsiteY8" fmla="*/ 284746 h 1005417"/>
                <a:gd name="connsiteX9" fmla="*/ 1069383 w 1395908"/>
                <a:gd name="connsiteY9" fmla="*/ 261498 h 1005417"/>
                <a:gd name="connsiteX10" fmla="*/ 1084882 w 1395908"/>
                <a:gd name="connsiteY10" fmla="*/ 207254 h 1005417"/>
                <a:gd name="connsiteX11" fmla="*/ 1069383 w 1395908"/>
                <a:gd name="connsiteY11" fmla="*/ 168509 h 1005417"/>
                <a:gd name="connsiteX12" fmla="*/ 1046136 w 1395908"/>
                <a:gd name="connsiteY12" fmla="*/ 122014 h 1005417"/>
                <a:gd name="connsiteX13" fmla="*/ 1022889 w 1395908"/>
                <a:gd name="connsiteY13" fmla="*/ 114264 h 1005417"/>
                <a:gd name="connsiteX14" fmla="*/ 999641 w 1395908"/>
                <a:gd name="connsiteY14" fmla="*/ 67770 h 1005417"/>
                <a:gd name="connsiteX15" fmla="*/ 968645 w 1395908"/>
                <a:gd name="connsiteY15" fmla="*/ 75519 h 1005417"/>
                <a:gd name="connsiteX16" fmla="*/ 937648 w 1395908"/>
                <a:gd name="connsiteY16" fmla="*/ 153010 h 1005417"/>
                <a:gd name="connsiteX17" fmla="*/ 914400 w 1395908"/>
                <a:gd name="connsiteY17" fmla="*/ 137512 h 1005417"/>
                <a:gd name="connsiteX18" fmla="*/ 906651 w 1395908"/>
                <a:gd name="connsiteY18" fmla="*/ 114264 h 1005417"/>
                <a:gd name="connsiteX19" fmla="*/ 929899 w 1395908"/>
                <a:gd name="connsiteY19" fmla="*/ 106515 h 1005417"/>
                <a:gd name="connsiteX20" fmla="*/ 960895 w 1395908"/>
                <a:gd name="connsiteY20" fmla="*/ 52271 h 1005417"/>
                <a:gd name="connsiteX21" fmla="*/ 968645 w 1395908"/>
                <a:gd name="connsiteY21" fmla="*/ 29024 h 1005417"/>
                <a:gd name="connsiteX22" fmla="*/ 929899 w 1395908"/>
                <a:gd name="connsiteY22" fmla="*/ 36773 h 1005417"/>
                <a:gd name="connsiteX23" fmla="*/ 898902 w 1395908"/>
                <a:gd name="connsiteY23" fmla="*/ 67770 h 1005417"/>
                <a:gd name="connsiteX24" fmla="*/ 844658 w 1395908"/>
                <a:gd name="connsiteY24" fmla="*/ 91017 h 1005417"/>
                <a:gd name="connsiteX25" fmla="*/ 836909 w 1395908"/>
                <a:gd name="connsiteY25" fmla="*/ 114264 h 1005417"/>
                <a:gd name="connsiteX26" fmla="*/ 829160 w 1395908"/>
                <a:gd name="connsiteY26" fmla="*/ 145261 h 1005417"/>
                <a:gd name="connsiteX27" fmla="*/ 805912 w 1395908"/>
                <a:gd name="connsiteY27" fmla="*/ 160759 h 1005417"/>
                <a:gd name="connsiteX28" fmla="*/ 790414 w 1395908"/>
                <a:gd name="connsiteY28" fmla="*/ 184007 h 1005417"/>
                <a:gd name="connsiteX29" fmla="*/ 751668 w 1395908"/>
                <a:gd name="connsiteY29" fmla="*/ 207254 h 1005417"/>
                <a:gd name="connsiteX30" fmla="*/ 736170 w 1395908"/>
                <a:gd name="connsiteY30" fmla="*/ 222753 h 1005417"/>
                <a:gd name="connsiteX31" fmla="*/ 697424 w 1395908"/>
                <a:gd name="connsiteY31" fmla="*/ 168509 h 1005417"/>
                <a:gd name="connsiteX32" fmla="*/ 689675 w 1395908"/>
                <a:gd name="connsiteY32" fmla="*/ 145261 h 1005417"/>
                <a:gd name="connsiteX33" fmla="*/ 705173 w 1395908"/>
                <a:gd name="connsiteY33" fmla="*/ 122014 h 1005417"/>
                <a:gd name="connsiteX34" fmla="*/ 736170 w 1395908"/>
                <a:gd name="connsiteY34" fmla="*/ 83268 h 1005417"/>
                <a:gd name="connsiteX35" fmla="*/ 736170 w 1395908"/>
                <a:gd name="connsiteY35" fmla="*/ 29024 h 1005417"/>
                <a:gd name="connsiteX36" fmla="*/ 743919 w 1395908"/>
                <a:gd name="connsiteY36" fmla="*/ 5776 h 1005417"/>
                <a:gd name="connsiteX37" fmla="*/ 720672 w 1395908"/>
                <a:gd name="connsiteY37" fmla="*/ 13525 h 1005417"/>
                <a:gd name="connsiteX38" fmla="*/ 674177 w 1395908"/>
                <a:gd name="connsiteY38" fmla="*/ 21275 h 1005417"/>
                <a:gd name="connsiteX39" fmla="*/ 627682 w 1395908"/>
                <a:gd name="connsiteY39" fmla="*/ 67770 h 1005417"/>
                <a:gd name="connsiteX40" fmla="*/ 619933 w 1395908"/>
                <a:gd name="connsiteY40" fmla="*/ 98766 h 1005417"/>
                <a:gd name="connsiteX41" fmla="*/ 557939 w 1395908"/>
                <a:gd name="connsiteY41" fmla="*/ 153010 h 1005417"/>
                <a:gd name="connsiteX42" fmla="*/ 627682 w 1395908"/>
                <a:gd name="connsiteY42" fmla="*/ 168509 h 1005417"/>
                <a:gd name="connsiteX43" fmla="*/ 643180 w 1395908"/>
                <a:gd name="connsiteY43" fmla="*/ 191756 h 1005417"/>
                <a:gd name="connsiteX44" fmla="*/ 596685 w 1395908"/>
                <a:gd name="connsiteY44" fmla="*/ 230502 h 1005417"/>
                <a:gd name="connsiteX45" fmla="*/ 581187 w 1395908"/>
                <a:gd name="connsiteY45" fmla="*/ 276997 h 1005417"/>
                <a:gd name="connsiteX46" fmla="*/ 565689 w 1395908"/>
                <a:gd name="connsiteY46" fmla="*/ 300244 h 1005417"/>
                <a:gd name="connsiteX47" fmla="*/ 557939 w 1395908"/>
                <a:gd name="connsiteY47" fmla="*/ 331241 h 1005417"/>
                <a:gd name="connsiteX48" fmla="*/ 519194 w 1395908"/>
                <a:gd name="connsiteY48" fmla="*/ 369987 h 1005417"/>
                <a:gd name="connsiteX49" fmla="*/ 503695 w 1395908"/>
                <a:gd name="connsiteY49" fmla="*/ 385485 h 1005417"/>
                <a:gd name="connsiteX50" fmla="*/ 457200 w 1395908"/>
                <a:gd name="connsiteY50" fmla="*/ 362237 h 1005417"/>
                <a:gd name="connsiteX51" fmla="*/ 433953 w 1395908"/>
                <a:gd name="connsiteY51" fmla="*/ 354488 h 1005417"/>
                <a:gd name="connsiteX52" fmla="*/ 371960 w 1395908"/>
                <a:gd name="connsiteY52" fmla="*/ 377736 h 1005417"/>
                <a:gd name="connsiteX53" fmla="*/ 356461 w 1395908"/>
                <a:gd name="connsiteY53" fmla="*/ 393234 h 1005417"/>
                <a:gd name="connsiteX54" fmla="*/ 302217 w 1395908"/>
                <a:gd name="connsiteY54" fmla="*/ 408732 h 1005417"/>
                <a:gd name="connsiteX55" fmla="*/ 286719 w 1395908"/>
                <a:gd name="connsiteY55" fmla="*/ 424231 h 1005417"/>
                <a:gd name="connsiteX56" fmla="*/ 263472 w 1395908"/>
                <a:gd name="connsiteY56" fmla="*/ 439729 h 1005417"/>
                <a:gd name="connsiteX57" fmla="*/ 201478 w 1395908"/>
                <a:gd name="connsiteY57" fmla="*/ 517220 h 1005417"/>
                <a:gd name="connsiteX58" fmla="*/ 178231 w 1395908"/>
                <a:gd name="connsiteY58" fmla="*/ 524970 h 1005417"/>
                <a:gd name="connsiteX59" fmla="*/ 154983 w 1395908"/>
                <a:gd name="connsiteY59" fmla="*/ 548217 h 1005417"/>
                <a:gd name="connsiteX60" fmla="*/ 131736 w 1395908"/>
                <a:gd name="connsiteY60" fmla="*/ 555966 h 1005417"/>
                <a:gd name="connsiteX61" fmla="*/ 123987 w 1395908"/>
                <a:gd name="connsiteY61" fmla="*/ 579214 h 1005417"/>
                <a:gd name="connsiteX62" fmla="*/ 100739 w 1395908"/>
                <a:gd name="connsiteY62" fmla="*/ 586963 h 1005417"/>
                <a:gd name="connsiteX63" fmla="*/ 46495 w 1395908"/>
                <a:gd name="connsiteY63" fmla="*/ 594712 h 1005417"/>
                <a:gd name="connsiteX64" fmla="*/ 30997 w 1395908"/>
                <a:gd name="connsiteY64" fmla="*/ 617959 h 1005417"/>
                <a:gd name="connsiteX65" fmla="*/ 23248 w 1395908"/>
                <a:gd name="connsiteY65" fmla="*/ 641207 h 1005417"/>
                <a:gd name="connsiteX66" fmla="*/ 0 w 1395908"/>
                <a:gd name="connsiteY66" fmla="*/ 726448 h 1005417"/>
                <a:gd name="connsiteX67" fmla="*/ 7750 w 1395908"/>
                <a:gd name="connsiteY67" fmla="*/ 796190 h 1005417"/>
                <a:gd name="connsiteX68" fmla="*/ 15499 w 1395908"/>
                <a:gd name="connsiteY68" fmla="*/ 819437 h 1005417"/>
                <a:gd name="connsiteX69" fmla="*/ 23248 w 1395908"/>
                <a:gd name="connsiteY69" fmla="*/ 881431 h 1005417"/>
                <a:gd name="connsiteX70" fmla="*/ 15499 w 1395908"/>
                <a:gd name="connsiteY70" fmla="*/ 904678 h 1005417"/>
                <a:gd name="connsiteX71" fmla="*/ 61994 w 1395908"/>
                <a:gd name="connsiteY71" fmla="*/ 951173 h 1005417"/>
                <a:gd name="connsiteX72" fmla="*/ 77492 w 1395908"/>
                <a:gd name="connsiteY72" fmla="*/ 974420 h 1005417"/>
                <a:gd name="connsiteX73" fmla="*/ 123987 w 1395908"/>
                <a:gd name="connsiteY73" fmla="*/ 1005417 h 1005417"/>
                <a:gd name="connsiteX74" fmla="*/ 410706 w 1395908"/>
                <a:gd name="connsiteY74" fmla="*/ 997668 h 1005417"/>
                <a:gd name="connsiteX75" fmla="*/ 495946 w 1395908"/>
                <a:gd name="connsiteY75" fmla="*/ 989919 h 1005417"/>
                <a:gd name="connsiteX76" fmla="*/ 503695 w 1395908"/>
                <a:gd name="connsiteY76" fmla="*/ 966671 h 1005417"/>
                <a:gd name="connsiteX77" fmla="*/ 457200 w 1395908"/>
                <a:gd name="connsiteY77" fmla="*/ 935675 h 1005417"/>
                <a:gd name="connsiteX78" fmla="*/ 410706 w 1395908"/>
                <a:gd name="connsiteY78" fmla="*/ 920176 h 1005417"/>
                <a:gd name="connsiteX79" fmla="*/ 426204 w 1395908"/>
                <a:gd name="connsiteY79" fmla="*/ 896929 h 1005417"/>
                <a:gd name="connsiteX80" fmla="*/ 472699 w 1395908"/>
                <a:gd name="connsiteY80" fmla="*/ 881431 h 1005417"/>
                <a:gd name="connsiteX81" fmla="*/ 480448 w 1395908"/>
                <a:gd name="connsiteY81" fmla="*/ 850434 h 1005417"/>
                <a:gd name="connsiteX82" fmla="*/ 495946 w 1395908"/>
                <a:gd name="connsiteY82" fmla="*/ 827187 h 1005417"/>
                <a:gd name="connsiteX83" fmla="*/ 472699 w 1395908"/>
                <a:gd name="connsiteY83" fmla="*/ 819437 h 1005417"/>
                <a:gd name="connsiteX84" fmla="*/ 433953 w 1395908"/>
                <a:gd name="connsiteY84" fmla="*/ 811688 h 1005417"/>
                <a:gd name="connsiteX85" fmla="*/ 410706 w 1395908"/>
                <a:gd name="connsiteY85" fmla="*/ 819437 h 1005417"/>
                <a:gd name="connsiteX86" fmla="*/ 364211 w 1395908"/>
                <a:gd name="connsiteY86" fmla="*/ 803939 h 1005417"/>
                <a:gd name="connsiteX87" fmla="*/ 364211 w 1395908"/>
                <a:gd name="connsiteY87" fmla="*/ 749695 h 1005417"/>
                <a:gd name="connsiteX88" fmla="*/ 387458 w 1395908"/>
                <a:gd name="connsiteY88" fmla="*/ 734197 h 1005417"/>
                <a:gd name="connsiteX89" fmla="*/ 402956 w 1395908"/>
                <a:gd name="connsiteY89" fmla="*/ 710949 h 1005417"/>
                <a:gd name="connsiteX90" fmla="*/ 581187 w 1395908"/>
                <a:gd name="connsiteY90" fmla="*/ 679953 h 1005417"/>
                <a:gd name="connsiteX91" fmla="*/ 643180 w 1395908"/>
                <a:gd name="connsiteY91" fmla="*/ 656705 h 1005417"/>
                <a:gd name="connsiteX92" fmla="*/ 658678 w 1395908"/>
                <a:gd name="connsiteY92" fmla="*/ 633458 h 1005417"/>
                <a:gd name="connsiteX93" fmla="*/ 681926 w 1395908"/>
                <a:gd name="connsiteY93" fmla="*/ 617959 h 1005417"/>
                <a:gd name="connsiteX94" fmla="*/ 697424 w 1395908"/>
                <a:gd name="connsiteY94" fmla="*/ 594712 h 1005417"/>
                <a:gd name="connsiteX95" fmla="*/ 875655 w 1395908"/>
                <a:gd name="connsiteY95" fmla="*/ 586963 h 1005417"/>
                <a:gd name="connsiteX96" fmla="*/ 922150 w 1395908"/>
                <a:gd name="connsiteY96" fmla="*/ 617959 h 1005417"/>
                <a:gd name="connsiteX97" fmla="*/ 953146 w 1395908"/>
                <a:gd name="connsiteY97" fmla="*/ 625709 h 1005417"/>
                <a:gd name="connsiteX98" fmla="*/ 976394 w 1395908"/>
                <a:gd name="connsiteY98" fmla="*/ 641207 h 1005417"/>
                <a:gd name="connsiteX99" fmla="*/ 1030638 w 1395908"/>
                <a:gd name="connsiteY99" fmla="*/ 672203 h 1005417"/>
                <a:gd name="connsiteX100" fmla="*/ 1100380 w 1395908"/>
                <a:gd name="connsiteY100" fmla="*/ 664454 h 1005417"/>
                <a:gd name="connsiteX101" fmla="*/ 1123628 w 1395908"/>
                <a:gd name="connsiteY101" fmla="*/ 648956 h 1005417"/>
                <a:gd name="connsiteX102" fmla="*/ 1154624 w 1395908"/>
                <a:gd name="connsiteY102" fmla="*/ 641207 h 1005417"/>
                <a:gd name="connsiteX103" fmla="*/ 1208868 w 1395908"/>
                <a:gd name="connsiteY103" fmla="*/ 656705 h 1005417"/>
                <a:gd name="connsiteX104" fmla="*/ 1239865 w 1395908"/>
                <a:gd name="connsiteY104" fmla="*/ 664454 h 1005417"/>
                <a:gd name="connsiteX105" fmla="*/ 1216617 w 1395908"/>
                <a:gd name="connsiteY105" fmla="*/ 703200 h 1005417"/>
                <a:gd name="connsiteX106" fmla="*/ 1224367 w 1395908"/>
                <a:gd name="connsiteY106" fmla="*/ 749695 h 1005417"/>
                <a:gd name="connsiteX107" fmla="*/ 1294109 w 1395908"/>
                <a:gd name="connsiteY107" fmla="*/ 772942 h 1005417"/>
                <a:gd name="connsiteX108" fmla="*/ 1340604 w 1395908"/>
                <a:gd name="connsiteY108" fmla="*/ 703200 h 1005417"/>
                <a:gd name="connsiteX109" fmla="*/ 1363851 w 1395908"/>
                <a:gd name="connsiteY109" fmla="*/ 687702 h 1005417"/>
                <a:gd name="connsiteX110" fmla="*/ 1387099 w 1395908"/>
                <a:gd name="connsiteY110" fmla="*/ 664454 h 1005417"/>
                <a:gd name="connsiteX111" fmla="*/ 1394848 w 1395908"/>
                <a:gd name="connsiteY111" fmla="*/ 633458 h 1005417"/>
                <a:gd name="connsiteX112" fmla="*/ 1363851 w 1395908"/>
                <a:gd name="connsiteY112" fmla="*/ 571464 h 1005417"/>
                <a:gd name="connsiteX113" fmla="*/ 1325106 w 1395908"/>
                <a:gd name="connsiteY113" fmla="*/ 532719 h 1005417"/>
                <a:gd name="connsiteX114" fmla="*/ 1301858 w 1395908"/>
                <a:gd name="connsiteY114" fmla="*/ 563715 h 1005417"/>
                <a:gd name="connsiteX115" fmla="*/ 1294109 w 1395908"/>
                <a:gd name="connsiteY115" fmla="*/ 602461 h 1005417"/>
                <a:gd name="connsiteX116" fmla="*/ 1286360 w 1395908"/>
                <a:gd name="connsiteY116" fmla="*/ 625709 h 1005417"/>
                <a:gd name="connsiteX117" fmla="*/ 1263112 w 1395908"/>
                <a:gd name="connsiteY117" fmla="*/ 633458 h 1005417"/>
                <a:gd name="connsiteX118" fmla="*/ 1193370 w 1395908"/>
                <a:gd name="connsiteY118" fmla="*/ 571464 h 1005417"/>
                <a:gd name="connsiteX119" fmla="*/ 1201119 w 1395908"/>
                <a:gd name="connsiteY119" fmla="*/ 540468 h 1005417"/>
                <a:gd name="connsiteX120" fmla="*/ 1208868 w 1395908"/>
                <a:gd name="connsiteY120" fmla="*/ 501722 h 1005417"/>
                <a:gd name="connsiteX121" fmla="*/ 1224367 w 1395908"/>
                <a:gd name="connsiteY121" fmla="*/ 455227 h 1005417"/>
                <a:gd name="connsiteX122" fmla="*/ 1255363 w 1395908"/>
                <a:gd name="connsiteY122" fmla="*/ 447478 h 1005417"/>
                <a:gd name="connsiteX123" fmla="*/ 1270861 w 1395908"/>
                <a:gd name="connsiteY123" fmla="*/ 424231 h 1005417"/>
                <a:gd name="connsiteX124" fmla="*/ 1294109 w 1395908"/>
                <a:gd name="connsiteY124" fmla="*/ 369987 h 1005417"/>
                <a:gd name="connsiteX125" fmla="*/ 1301858 w 1395908"/>
                <a:gd name="connsiteY125" fmla="*/ 315742 h 1005417"/>
                <a:gd name="connsiteX126" fmla="*/ 1325106 w 1395908"/>
                <a:gd name="connsiteY126" fmla="*/ 331241 h 1005417"/>
                <a:gd name="connsiteX127" fmla="*/ 1309607 w 1395908"/>
                <a:gd name="connsiteY127" fmla="*/ 315742 h 1005417"/>
                <a:gd name="connsiteX128" fmla="*/ 1294109 w 1395908"/>
                <a:gd name="connsiteY128" fmla="*/ 292495 h 1005417"/>
                <a:gd name="connsiteX129" fmla="*/ 1286360 w 1395908"/>
                <a:gd name="connsiteY129" fmla="*/ 276997 h 1005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1395908" h="1005417">
                  <a:moveTo>
                    <a:pt x="1286360" y="276997"/>
                  </a:moveTo>
                  <a:cubicBezTo>
                    <a:pt x="1282485" y="278288"/>
                    <a:pt x="1275026" y="291914"/>
                    <a:pt x="1270861" y="300244"/>
                  </a:cubicBezTo>
                  <a:cubicBezTo>
                    <a:pt x="1267208" y="307550"/>
                    <a:pt x="1269909" y="318961"/>
                    <a:pt x="1263112" y="323492"/>
                  </a:cubicBezTo>
                  <a:cubicBezTo>
                    <a:pt x="1252153" y="330798"/>
                    <a:pt x="1237145" y="328047"/>
                    <a:pt x="1224367" y="331241"/>
                  </a:cubicBezTo>
                  <a:cubicBezTo>
                    <a:pt x="1216442" y="333222"/>
                    <a:pt x="1208868" y="336407"/>
                    <a:pt x="1201119" y="338990"/>
                  </a:cubicBezTo>
                  <a:cubicBezTo>
                    <a:pt x="1193370" y="333824"/>
                    <a:pt x="1185144" y="329310"/>
                    <a:pt x="1177872" y="323492"/>
                  </a:cubicBezTo>
                  <a:cubicBezTo>
                    <a:pt x="1172167" y="318928"/>
                    <a:pt x="1168908" y="311261"/>
                    <a:pt x="1162373" y="307993"/>
                  </a:cubicBezTo>
                  <a:cubicBezTo>
                    <a:pt x="1152847" y="303230"/>
                    <a:pt x="1141617" y="303170"/>
                    <a:pt x="1131377" y="300244"/>
                  </a:cubicBezTo>
                  <a:cubicBezTo>
                    <a:pt x="1053559" y="278011"/>
                    <a:pt x="1174029" y="308970"/>
                    <a:pt x="1077133" y="284746"/>
                  </a:cubicBezTo>
                  <a:cubicBezTo>
                    <a:pt x="1074550" y="276997"/>
                    <a:pt x="1069383" y="269667"/>
                    <a:pt x="1069383" y="261498"/>
                  </a:cubicBezTo>
                  <a:cubicBezTo>
                    <a:pt x="1069383" y="251773"/>
                    <a:pt x="1081229" y="218213"/>
                    <a:pt x="1084882" y="207254"/>
                  </a:cubicBezTo>
                  <a:cubicBezTo>
                    <a:pt x="1079716" y="194339"/>
                    <a:pt x="1074267" y="181533"/>
                    <a:pt x="1069383" y="168509"/>
                  </a:cubicBezTo>
                  <a:cubicBezTo>
                    <a:pt x="1063366" y="152464"/>
                    <a:pt x="1060833" y="133772"/>
                    <a:pt x="1046136" y="122014"/>
                  </a:cubicBezTo>
                  <a:cubicBezTo>
                    <a:pt x="1039758" y="116911"/>
                    <a:pt x="1030638" y="116847"/>
                    <a:pt x="1022889" y="114264"/>
                  </a:cubicBezTo>
                  <a:cubicBezTo>
                    <a:pt x="1019880" y="105239"/>
                    <a:pt x="1010906" y="71525"/>
                    <a:pt x="999641" y="67770"/>
                  </a:cubicBezTo>
                  <a:cubicBezTo>
                    <a:pt x="989538" y="64402"/>
                    <a:pt x="978977" y="72936"/>
                    <a:pt x="968645" y="75519"/>
                  </a:cubicBezTo>
                  <a:cubicBezTo>
                    <a:pt x="966696" y="89160"/>
                    <a:pt x="969400" y="147718"/>
                    <a:pt x="937648" y="153010"/>
                  </a:cubicBezTo>
                  <a:cubicBezTo>
                    <a:pt x="928461" y="154541"/>
                    <a:pt x="922149" y="142678"/>
                    <a:pt x="914400" y="137512"/>
                  </a:cubicBezTo>
                  <a:cubicBezTo>
                    <a:pt x="911817" y="129763"/>
                    <a:pt x="902998" y="121570"/>
                    <a:pt x="906651" y="114264"/>
                  </a:cubicBezTo>
                  <a:cubicBezTo>
                    <a:pt x="910304" y="106958"/>
                    <a:pt x="923520" y="111618"/>
                    <a:pt x="929899" y="106515"/>
                  </a:cubicBezTo>
                  <a:cubicBezTo>
                    <a:pt x="938359" y="99747"/>
                    <a:pt x="957910" y="59235"/>
                    <a:pt x="960895" y="52271"/>
                  </a:cubicBezTo>
                  <a:cubicBezTo>
                    <a:pt x="964113" y="44763"/>
                    <a:pt x="975951" y="32677"/>
                    <a:pt x="968645" y="29024"/>
                  </a:cubicBezTo>
                  <a:cubicBezTo>
                    <a:pt x="956864" y="23134"/>
                    <a:pt x="942814" y="34190"/>
                    <a:pt x="929899" y="36773"/>
                  </a:cubicBezTo>
                  <a:cubicBezTo>
                    <a:pt x="919567" y="47105"/>
                    <a:pt x="912764" y="63149"/>
                    <a:pt x="898902" y="67770"/>
                  </a:cubicBezTo>
                  <a:cubicBezTo>
                    <a:pt x="864696" y="79172"/>
                    <a:pt x="882961" y="71866"/>
                    <a:pt x="844658" y="91017"/>
                  </a:cubicBezTo>
                  <a:cubicBezTo>
                    <a:pt x="842075" y="98766"/>
                    <a:pt x="839153" y="106410"/>
                    <a:pt x="836909" y="114264"/>
                  </a:cubicBezTo>
                  <a:cubicBezTo>
                    <a:pt x="833983" y="124505"/>
                    <a:pt x="835068" y="136399"/>
                    <a:pt x="829160" y="145261"/>
                  </a:cubicBezTo>
                  <a:cubicBezTo>
                    <a:pt x="823994" y="153010"/>
                    <a:pt x="813661" y="155593"/>
                    <a:pt x="805912" y="160759"/>
                  </a:cubicBezTo>
                  <a:cubicBezTo>
                    <a:pt x="800746" y="168508"/>
                    <a:pt x="797485" y="177946"/>
                    <a:pt x="790414" y="184007"/>
                  </a:cubicBezTo>
                  <a:cubicBezTo>
                    <a:pt x="778978" y="193809"/>
                    <a:pt x="763924" y="198500"/>
                    <a:pt x="751668" y="207254"/>
                  </a:cubicBezTo>
                  <a:cubicBezTo>
                    <a:pt x="745723" y="211501"/>
                    <a:pt x="741336" y="217587"/>
                    <a:pt x="736170" y="222753"/>
                  </a:cubicBezTo>
                  <a:cubicBezTo>
                    <a:pt x="730905" y="215733"/>
                    <a:pt x="703090" y="179840"/>
                    <a:pt x="697424" y="168509"/>
                  </a:cubicBezTo>
                  <a:cubicBezTo>
                    <a:pt x="693771" y="161203"/>
                    <a:pt x="692258" y="153010"/>
                    <a:pt x="689675" y="145261"/>
                  </a:cubicBezTo>
                  <a:cubicBezTo>
                    <a:pt x="694841" y="137512"/>
                    <a:pt x="699355" y="129286"/>
                    <a:pt x="705173" y="122014"/>
                  </a:cubicBezTo>
                  <a:cubicBezTo>
                    <a:pt x="749340" y="66805"/>
                    <a:pt x="688471" y="154817"/>
                    <a:pt x="736170" y="83268"/>
                  </a:cubicBezTo>
                  <a:cubicBezTo>
                    <a:pt x="725627" y="51639"/>
                    <a:pt x="725691" y="65699"/>
                    <a:pt x="736170" y="29024"/>
                  </a:cubicBezTo>
                  <a:cubicBezTo>
                    <a:pt x="738414" y="21170"/>
                    <a:pt x="749695" y="11552"/>
                    <a:pt x="743919" y="5776"/>
                  </a:cubicBezTo>
                  <a:cubicBezTo>
                    <a:pt x="738143" y="0"/>
                    <a:pt x="728646" y="11753"/>
                    <a:pt x="720672" y="13525"/>
                  </a:cubicBezTo>
                  <a:cubicBezTo>
                    <a:pt x="705334" y="16934"/>
                    <a:pt x="689675" y="18692"/>
                    <a:pt x="674177" y="21275"/>
                  </a:cubicBezTo>
                  <a:cubicBezTo>
                    <a:pt x="658679" y="36773"/>
                    <a:pt x="632998" y="46506"/>
                    <a:pt x="627682" y="67770"/>
                  </a:cubicBezTo>
                  <a:cubicBezTo>
                    <a:pt x="625099" y="78102"/>
                    <a:pt x="625841" y="89905"/>
                    <a:pt x="619933" y="98766"/>
                  </a:cubicBezTo>
                  <a:cubicBezTo>
                    <a:pt x="601799" y="125967"/>
                    <a:pt x="582516" y="136626"/>
                    <a:pt x="557939" y="153010"/>
                  </a:cubicBezTo>
                  <a:cubicBezTo>
                    <a:pt x="558797" y="153182"/>
                    <a:pt x="622989" y="165380"/>
                    <a:pt x="627682" y="168509"/>
                  </a:cubicBezTo>
                  <a:cubicBezTo>
                    <a:pt x="635431" y="173675"/>
                    <a:pt x="638014" y="184007"/>
                    <a:pt x="643180" y="191756"/>
                  </a:cubicBezTo>
                  <a:cubicBezTo>
                    <a:pt x="628710" y="201403"/>
                    <a:pt x="605459" y="214708"/>
                    <a:pt x="596685" y="230502"/>
                  </a:cubicBezTo>
                  <a:cubicBezTo>
                    <a:pt x="588751" y="244783"/>
                    <a:pt x="590249" y="263404"/>
                    <a:pt x="581187" y="276997"/>
                  </a:cubicBezTo>
                  <a:lnTo>
                    <a:pt x="565689" y="300244"/>
                  </a:lnTo>
                  <a:cubicBezTo>
                    <a:pt x="563106" y="310576"/>
                    <a:pt x="562134" y="321452"/>
                    <a:pt x="557939" y="331241"/>
                  </a:cubicBezTo>
                  <a:cubicBezTo>
                    <a:pt x="545810" y="359540"/>
                    <a:pt x="541654" y="352019"/>
                    <a:pt x="519194" y="369987"/>
                  </a:cubicBezTo>
                  <a:cubicBezTo>
                    <a:pt x="513489" y="374551"/>
                    <a:pt x="508861" y="380319"/>
                    <a:pt x="503695" y="385485"/>
                  </a:cubicBezTo>
                  <a:cubicBezTo>
                    <a:pt x="445264" y="366008"/>
                    <a:pt x="517287" y="392281"/>
                    <a:pt x="457200" y="362237"/>
                  </a:cubicBezTo>
                  <a:cubicBezTo>
                    <a:pt x="449894" y="358584"/>
                    <a:pt x="441702" y="357071"/>
                    <a:pt x="433953" y="354488"/>
                  </a:cubicBezTo>
                  <a:cubicBezTo>
                    <a:pt x="413289" y="362237"/>
                    <a:pt x="391700" y="367866"/>
                    <a:pt x="371960" y="377736"/>
                  </a:cubicBezTo>
                  <a:cubicBezTo>
                    <a:pt x="365425" y="381003"/>
                    <a:pt x="362726" y="389475"/>
                    <a:pt x="356461" y="393234"/>
                  </a:cubicBezTo>
                  <a:cubicBezTo>
                    <a:pt x="348519" y="397999"/>
                    <a:pt x="308008" y="407284"/>
                    <a:pt x="302217" y="408732"/>
                  </a:cubicBezTo>
                  <a:cubicBezTo>
                    <a:pt x="297051" y="413898"/>
                    <a:pt x="292424" y="419667"/>
                    <a:pt x="286719" y="424231"/>
                  </a:cubicBezTo>
                  <a:cubicBezTo>
                    <a:pt x="279447" y="430049"/>
                    <a:pt x="269605" y="432720"/>
                    <a:pt x="263472" y="439729"/>
                  </a:cubicBezTo>
                  <a:cubicBezTo>
                    <a:pt x="229317" y="478763"/>
                    <a:pt x="241765" y="488443"/>
                    <a:pt x="201478" y="517220"/>
                  </a:cubicBezTo>
                  <a:cubicBezTo>
                    <a:pt x="194831" y="521968"/>
                    <a:pt x="185980" y="522387"/>
                    <a:pt x="178231" y="524970"/>
                  </a:cubicBezTo>
                  <a:cubicBezTo>
                    <a:pt x="170482" y="532719"/>
                    <a:pt x="164101" y="542138"/>
                    <a:pt x="154983" y="548217"/>
                  </a:cubicBezTo>
                  <a:cubicBezTo>
                    <a:pt x="148187" y="552748"/>
                    <a:pt x="137512" y="550190"/>
                    <a:pt x="131736" y="555966"/>
                  </a:cubicBezTo>
                  <a:cubicBezTo>
                    <a:pt x="125960" y="561742"/>
                    <a:pt x="129763" y="573438"/>
                    <a:pt x="123987" y="579214"/>
                  </a:cubicBezTo>
                  <a:cubicBezTo>
                    <a:pt x="118211" y="584990"/>
                    <a:pt x="108749" y="585361"/>
                    <a:pt x="100739" y="586963"/>
                  </a:cubicBezTo>
                  <a:cubicBezTo>
                    <a:pt x="82829" y="590545"/>
                    <a:pt x="64576" y="592129"/>
                    <a:pt x="46495" y="594712"/>
                  </a:cubicBezTo>
                  <a:cubicBezTo>
                    <a:pt x="41329" y="602461"/>
                    <a:pt x="35162" y="609629"/>
                    <a:pt x="30997" y="617959"/>
                  </a:cubicBezTo>
                  <a:cubicBezTo>
                    <a:pt x="27344" y="625265"/>
                    <a:pt x="25595" y="633383"/>
                    <a:pt x="23248" y="641207"/>
                  </a:cubicBezTo>
                  <a:cubicBezTo>
                    <a:pt x="9433" y="687259"/>
                    <a:pt x="9701" y="687647"/>
                    <a:pt x="0" y="726448"/>
                  </a:cubicBezTo>
                  <a:cubicBezTo>
                    <a:pt x="2583" y="749695"/>
                    <a:pt x="3904" y="773118"/>
                    <a:pt x="7750" y="796190"/>
                  </a:cubicBezTo>
                  <a:cubicBezTo>
                    <a:pt x="9093" y="804247"/>
                    <a:pt x="14038" y="811401"/>
                    <a:pt x="15499" y="819437"/>
                  </a:cubicBezTo>
                  <a:cubicBezTo>
                    <a:pt x="19224" y="839927"/>
                    <a:pt x="20665" y="860766"/>
                    <a:pt x="23248" y="881431"/>
                  </a:cubicBezTo>
                  <a:cubicBezTo>
                    <a:pt x="20665" y="889180"/>
                    <a:pt x="11532" y="897538"/>
                    <a:pt x="15499" y="904678"/>
                  </a:cubicBezTo>
                  <a:cubicBezTo>
                    <a:pt x="26143" y="923838"/>
                    <a:pt x="49836" y="932936"/>
                    <a:pt x="61994" y="951173"/>
                  </a:cubicBezTo>
                  <a:lnTo>
                    <a:pt x="77492" y="974420"/>
                  </a:lnTo>
                  <a:cubicBezTo>
                    <a:pt x="87473" y="1004364"/>
                    <a:pt x="80348" y="1005417"/>
                    <a:pt x="123987" y="1005417"/>
                  </a:cubicBezTo>
                  <a:cubicBezTo>
                    <a:pt x="219595" y="1005417"/>
                    <a:pt x="315133" y="1000251"/>
                    <a:pt x="410706" y="997668"/>
                  </a:cubicBezTo>
                  <a:cubicBezTo>
                    <a:pt x="439119" y="995085"/>
                    <a:pt x="468880" y="998941"/>
                    <a:pt x="495946" y="989919"/>
                  </a:cubicBezTo>
                  <a:cubicBezTo>
                    <a:pt x="503695" y="987336"/>
                    <a:pt x="508443" y="973318"/>
                    <a:pt x="503695" y="966671"/>
                  </a:cubicBezTo>
                  <a:cubicBezTo>
                    <a:pt x="492868" y="951514"/>
                    <a:pt x="474871" y="941566"/>
                    <a:pt x="457200" y="935675"/>
                  </a:cubicBezTo>
                  <a:lnTo>
                    <a:pt x="410706" y="920176"/>
                  </a:lnTo>
                  <a:cubicBezTo>
                    <a:pt x="415872" y="912427"/>
                    <a:pt x="418306" y="901865"/>
                    <a:pt x="426204" y="896929"/>
                  </a:cubicBezTo>
                  <a:cubicBezTo>
                    <a:pt x="440058" y="888271"/>
                    <a:pt x="472699" y="881431"/>
                    <a:pt x="472699" y="881431"/>
                  </a:cubicBezTo>
                  <a:cubicBezTo>
                    <a:pt x="475282" y="871099"/>
                    <a:pt x="476253" y="860223"/>
                    <a:pt x="480448" y="850434"/>
                  </a:cubicBezTo>
                  <a:cubicBezTo>
                    <a:pt x="484117" y="841874"/>
                    <a:pt x="498205" y="836222"/>
                    <a:pt x="495946" y="827187"/>
                  </a:cubicBezTo>
                  <a:cubicBezTo>
                    <a:pt x="493965" y="819263"/>
                    <a:pt x="480623" y="821418"/>
                    <a:pt x="472699" y="819437"/>
                  </a:cubicBezTo>
                  <a:cubicBezTo>
                    <a:pt x="459921" y="816242"/>
                    <a:pt x="446868" y="814271"/>
                    <a:pt x="433953" y="811688"/>
                  </a:cubicBezTo>
                  <a:cubicBezTo>
                    <a:pt x="426204" y="814271"/>
                    <a:pt x="418824" y="820339"/>
                    <a:pt x="410706" y="819437"/>
                  </a:cubicBezTo>
                  <a:cubicBezTo>
                    <a:pt x="394469" y="817633"/>
                    <a:pt x="364211" y="803939"/>
                    <a:pt x="364211" y="803939"/>
                  </a:cubicBezTo>
                  <a:cubicBezTo>
                    <a:pt x="359311" y="784343"/>
                    <a:pt x="349387" y="768224"/>
                    <a:pt x="364211" y="749695"/>
                  </a:cubicBezTo>
                  <a:cubicBezTo>
                    <a:pt x="370029" y="742423"/>
                    <a:pt x="379709" y="739363"/>
                    <a:pt x="387458" y="734197"/>
                  </a:cubicBezTo>
                  <a:cubicBezTo>
                    <a:pt x="392624" y="726448"/>
                    <a:pt x="396370" y="717535"/>
                    <a:pt x="402956" y="710949"/>
                  </a:cubicBezTo>
                  <a:cubicBezTo>
                    <a:pt x="454713" y="659192"/>
                    <a:pt x="491669" y="684664"/>
                    <a:pt x="581187" y="679953"/>
                  </a:cubicBezTo>
                  <a:cubicBezTo>
                    <a:pt x="602040" y="674739"/>
                    <a:pt x="625815" y="671176"/>
                    <a:pt x="643180" y="656705"/>
                  </a:cubicBezTo>
                  <a:cubicBezTo>
                    <a:pt x="650335" y="650743"/>
                    <a:pt x="652093" y="640043"/>
                    <a:pt x="658678" y="633458"/>
                  </a:cubicBezTo>
                  <a:cubicBezTo>
                    <a:pt x="665264" y="626872"/>
                    <a:pt x="674177" y="623125"/>
                    <a:pt x="681926" y="617959"/>
                  </a:cubicBezTo>
                  <a:cubicBezTo>
                    <a:pt x="687092" y="610210"/>
                    <a:pt x="690839" y="601297"/>
                    <a:pt x="697424" y="594712"/>
                  </a:cubicBezTo>
                  <a:cubicBezTo>
                    <a:pt x="742667" y="549471"/>
                    <a:pt x="828247" y="584593"/>
                    <a:pt x="875655" y="586963"/>
                  </a:cubicBezTo>
                  <a:cubicBezTo>
                    <a:pt x="948231" y="611155"/>
                    <a:pt x="840891" y="571525"/>
                    <a:pt x="922150" y="617959"/>
                  </a:cubicBezTo>
                  <a:cubicBezTo>
                    <a:pt x="931397" y="623243"/>
                    <a:pt x="942814" y="623126"/>
                    <a:pt x="953146" y="625709"/>
                  </a:cubicBezTo>
                  <a:cubicBezTo>
                    <a:pt x="960895" y="630875"/>
                    <a:pt x="968308" y="636586"/>
                    <a:pt x="976394" y="641207"/>
                  </a:cubicBezTo>
                  <a:cubicBezTo>
                    <a:pt x="1045216" y="680533"/>
                    <a:pt x="973997" y="634444"/>
                    <a:pt x="1030638" y="672203"/>
                  </a:cubicBezTo>
                  <a:cubicBezTo>
                    <a:pt x="1053885" y="669620"/>
                    <a:pt x="1077688" y="670127"/>
                    <a:pt x="1100380" y="664454"/>
                  </a:cubicBezTo>
                  <a:cubicBezTo>
                    <a:pt x="1109415" y="662195"/>
                    <a:pt x="1115068" y="652625"/>
                    <a:pt x="1123628" y="648956"/>
                  </a:cubicBezTo>
                  <a:cubicBezTo>
                    <a:pt x="1133417" y="644761"/>
                    <a:pt x="1144292" y="643790"/>
                    <a:pt x="1154624" y="641207"/>
                  </a:cubicBezTo>
                  <a:lnTo>
                    <a:pt x="1208868" y="656705"/>
                  </a:lnTo>
                  <a:cubicBezTo>
                    <a:pt x="1219143" y="659507"/>
                    <a:pt x="1233475" y="655934"/>
                    <a:pt x="1239865" y="664454"/>
                  </a:cubicBezTo>
                  <a:cubicBezTo>
                    <a:pt x="1248488" y="675952"/>
                    <a:pt x="1221182" y="698635"/>
                    <a:pt x="1216617" y="703200"/>
                  </a:cubicBezTo>
                  <a:cubicBezTo>
                    <a:pt x="1219200" y="718698"/>
                    <a:pt x="1212688" y="739184"/>
                    <a:pt x="1224367" y="749695"/>
                  </a:cubicBezTo>
                  <a:cubicBezTo>
                    <a:pt x="1242581" y="766088"/>
                    <a:pt x="1294109" y="772942"/>
                    <a:pt x="1294109" y="772942"/>
                  </a:cubicBezTo>
                  <a:cubicBezTo>
                    <a:pt x="1305177" y="754495"/>
                    <a:pt x="1324461" y="719343"/>
                    <a:pt x="1340604" y="703200"/>
                  </a:cubicBezTo>
                  <a:cubicBezTo>
                    <a:pt x="1347189" y="696615"/>
                    <a:pt x="1356696" y="693664"/>
                    <a:pt x="1363851" y="687702"/>
                  </a:cubicBezTo>
                  <a:cubicBezTo>
                    <a:pt x="1372270" y="680686"/>
                    <a:pt x="1379350" y="672203"/>
                    <a:pt x="1387099" y="664454"/>
                  </a:cubicBezTo>
                  <a:cubicBezTo>
                    <a:pt x="1389682" y="654122"/>
                    <a:pt x="1395908" y="644055"/>
                    <a:pt x="1394848" y="633458"/>
                  </a:cubicBezTo>
                  <a:cubicBezTo>
                    <a:pt x="1389558" y="580559"/>
                    <a:pt x="1385303" y="598279"/>
                    <a:pt x="1363851" y="571464"/>
                  </a:cubicBezTo>
                  <a:cubicBezTo>
                    <a:pt x="1334331" y="534564"/>
                    <a:pt x="1364958" y="559287"/>
                    <a:pt x="1325106" y="532719"/>
                  </a:cubicBezTo>
                  <a:cubicBezTo>
                    <a:pt x="1317357" y="543051"/>
                    <a:pt x="1307103" y="551913"/>
                    <a:pt x="1301858" y="563715"/>
                  </a:cubicBezTo>
                  <a:cubicBezTo>
                    <a:pt x="1296509" y="575751"/>
                    <a:pt x="1297303" y="589683"/>
                    <a:pt x="1294109" y="602461"/>
                  </a:cubicBezTo>
                  <a:cubicBezTo>
                    <a:pt x="1292128" y="610386"/>
                    <a:pt x="1292136" y="619933"/>
                    <a:pt x="1286360" y="625709"/>
                  </a:cubicBezTo>
                  <a:cubicBezTo>
                    <a:pt x="1280584" y="631485"/>
                    <a:pt x="1270861" y="630875"/>
                    <a:pt x="1263112" y="633458"/>
                  </a:cubicBezTo>
                  <a:cubicBezTo>
                    <a:pt x="1200179" y="612479"/>
                    <a:pt x="1223923" y="632571"/>
                    <a:pt x="1193370" y="571464"/>
                  </a:cubicBezTo>
                  <a:cubicBezTo>
                    <a:pt x="1195953" y="561132"/>
                    <a:pt x="1198809" y="550864"/>
                    <a:pt x="1201119" y="540468"/>
                  </a:cubicBezTo>
                  <a:cubicBezTo>
                    <a:pt x="1203976" y="527611"/>
                    <a:pt x="1205402" y="514429"/>
                    <a:pt x="1208868" y="501722"/>
                  </a:cubicBezTo>
                  <a:cubicBezTo>
                    <a:pt x="1213167" y="485961"/>
                    <a:pt x="1208518" y="459189"/>
                    <a:pt x="1224367" y="455227"/>
                  </a:cubicBezTo>
                  <a:lnTo>
                    <a:pt x="1255363" y="447478"/>
                  </a:lnTo>
                  <a:cubicBezTo>
                    <a:pt x="1260529" y="439729"/>
                    <a:pt x="1267192" y="432791"/>
                    <a:pt x="1270861" y="424231"/>
                  </a:cubicBezTo>
                  <a:cubicBezTo>
                    <a:pt x="1300885" y="354176"/>
                    <a:pt x="1255201" y="428349"/>
                    <a:pt x="1294109" y="369987"/>
                  </a:cubicBezTo>
                  <a:cubicBezTo>
                    <a:pt x="1296692" y="351905"/>
                    <a:pt x="1290448" y="330005"/>
                    <a:pt x="1301858" y="315742"/>
                  </a:cubicBezTo>
                  <a:cubicBezTo>
                    <a:pt x="1307676" y="308469"/>
                    <a:pt x="1315792" y="331241"/>
                    <a:pt x="1325106" y="331241"/>
                  </a:cubicBezTo>
                  <a:cubicBezTo>
                    <a:pt x="1332412" y="331241"/>
                    <a:pt x="1314171" y="321447"/>
                    <a:pt x="1309607" y="315742"/>
                  </a:cubicBezTo>
                  <a:cubicBezTo>
                    <a:pt x="1303789" y="308470"/>
                    <a:pt x="1300694" y="299080"/>
                    <a:pt x="1294109" y="292495"/>
                  </a:cubicBezTo>
                  <a:cubicBezTo>
                    <a:pt x="1287523" y="285910"/>
                    <a:pt x="1290235" y="275706"/>
                    <a:pt x="1286360" y="276997"/>
                  </a:cubicBezTo>
                  <a:close/>
                </a:path>
              </a:pathLst>
            </a:custGeom>
            <a:solidFill>
              <a:srgbClr val="FF9933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8 Forma libre"/>
            <p:cNvSpPr/>
            <p:nvPr/>
          </p:nvSpPr>
          <p:spPr>
            <a:xfrm>
              <a:off x="6215074" y="4500570"/>
              <a:ext cx="1000132" cy="857256"/>
            </a:xfrm>
            <a:custGeom>
              <a:avLst/>
              <a:gdLst>
                <a:gd name="connsiteX0" fmla="*/ 61993 w 823653"/>
                <a:gd name="connsiteY0" fmla="*/ 588935 h 798338"/>
                <a:gd name="connsiteX1" fmla="*/ 92989 w 823653"/>
                <a:gd name="connsiteY1" fmla="*/ 604434 h 798338"/>
                <a:gd name="connsiteX2" fmla="*/ 108488 w 823653"/>
                <a:gd name="connsiteY2" fmla="*/ 627681 h 798338"/>
                <a:gd name="connsiteX3" fmla="*/ 123986 w 823653"/>
                <a:gd name="connsiteY3" fmla="*/ 643180 h 798338"/>
                <a:gd name="connsiteX4" fmla="*/ 139484 w 823653"/>
                <a:gd name="connsiteY4" fmla="*/ 689674 h 798338"/>
                <a:gd name="connsiteX5" fmla="*/ 147233 w 823653"/>
                <a:gd name="connsiteY5" fmla="*/ 712922 h 798338"/>
                <a:gd name="connsiteX6" fmla="*/ 131735 w 823653"/>
                <a:gd name="connsiteY6" fmla="*/ 790413 h 798338"/>
                <a:gd name="connsiteX7" fmla="*/ 154983 w 823653"/>
                <a:gd name="connsiteY7" fmla="*/ 798163 h 798338"/>
                <a:gd name="connsiteX8" fmla="*/ 201478 w 823653"/>
                <a:gd name="connsiteY8" fmla="*/ 790413 h 798338"/>
                <a:gd name="connsiteX9" fmla="*/ 224725 w 823653"/>
                <a:gd name="connsiteY9" fmla="*/ 774915 h 798338"/>
                <a:gd name="connsiteX10" fmla="*/ 247972 w 823653"/>
                <a:gd name="connsiteY10" fmla="*/ 767166 h 798338"/>
                <a:gd name="connsiteX11" fmla="*/ 317715 w 823653"/>
                <a:gd name="connsiteY11" fmla="*/ 743919 h 798338"/>
                <a:gd name="connsiteX12" fmla="*/ 340962 w 823653"/>
                <a:gd name="connsiteY12" fmla="*/ 728420 h 798338"/>
                <a:gd name="connsiteX13" fmla="*/ 402956 w 823653"/>
                <a:gd name="connsiteY13" fmla="*/ 681925 h 798338"/>
                <a:gd name="connsiteX14" fmla="*/ 433952 w 823653"/>
                <a:gd name="connsiteY14" fmla="*/ 666427 h 798338"/>
                <a:gd name="connsiteX15" fmla="*/ 464949 w 823653"/>
                <a:gd name="connsiteY15" fmla="*/ 627681 h 798338"/>
                <a:gd name="connsiteX16" fmla="*/ 488196 w 823653"/>
                <a:gd name="connsiteY16" fmla="*/ 619932 h 798338"/>
                <a:gd name="connsiteX17" fmla="*/ 526942 w 823653"/>
                <a:gd name="connsiteY17" fmla="*/ 596685 h 798338"/>
                <a:gd name="connsiteX18" fmla="*/ 534691 w 823653"/>
                <a:gd name="connsiteY18" fmla="*/ 573437 h 798338"/>
                <a:gd name="connsiteX19" fmla="*/ 557939 w 823653"/>
                <a:gd name="connsiteY19" fmla="*/ 557939 h 798338"/>
                <a:gd name="connsiteX20" fmla="*/ 604433 w 823653"/>
                <a:gd name="connsiteY20" fmla="*/ 526942 h 798338"/>
                <a:gd name="connsiteX21" fmla="*/ 627681 w 823653"/>
                <a:gd name="connsiteY21" fmla="*/ 495946 h 798338"/>
                <a:gd name="connsiteX22" fmla="*/ 650928 w 823653"/>
                <a:gd name="connsiteY22" fmla="*/ 488197 h 798338"/>
                <a:gd name="connsiteX23" fmla="*/ 674176 w 823653"/>
                <a:gd name="connsiteY23" fmla="*/ 472698 h 798338"/>
                <a:gd name="connsiteX24" fmla="*/ 736169 w 823653"/>
                <a:gd name="connsiteY24" fmla="*/ 433952 h 798338"/>
                <a:gd name="connsiteX25" fmla="*/ 759417 w 823653"/>
                <a:gd name="connsiteY25" fmla="*/ 395207 h 798338"/>
                <a:gd name="connsiteX26" fmla="*/ 767166 w 823653"/>
                <a:gd name="connsiteY26" fmla="*/ 371959 h 798338"/>
                <a:gd name="connsiteX27" fmla="*/ 790413 w 823653"/>
                <a:gd name="connsiteY27" fmla="*/ 364210 h 798338"/>
                <a:gd name="connsiteX28" fmla="*/ 821410 w 823653"/>
                <a:gd name="connsiteY28" fmla="*/ 317715 h 798338"/>
                <a:gd name="connsiteX29" fmla="*/ 805911 w 823653"/>
                <a:gd name="connsiteY29" fmla="*/ 271220 h 798338"/>
                <a:gd name="connsiteX30" fmla="*/ 798162 w 823653"/>
                <a:gd name="connsiteY30" fmla="*/ 247973 h 798338"/>
                <a:gd name="connsiteX31" fmla="*/ 790413 w 823653"/>
                <a:gd name="connsiteY31" fmla="*/ 224725 h 798338"/>
                <a:gd name="connsiteX32" fmla="*/ 774915 w 823653"/>
                <a:gd name="connsiteY32" fmla="*/ 201478 h 798338"/>
                <a:gd name="connsiteX33" fmla="*/ 767166 w 823653"/>
                <a:gd name="connsiteY33" fmla="*/ 178230 h 798338"/>
                <a:gd name="connsiteX34" fmla="*/ 759417 w 823653"/>
                <a:gd name="connsiteY34" fmla="*/ 131735 h 798338"/>
                <a:gd name="connsiteX35" fmla="*/ 728420 w 823653"/>
                <a:gd name="connsiteY35" fmla="*/ 85241 h 798338"/>
                <a:gd name="connsiteX36" fmla="*/ 712922 w 823653"/>
                <a:gd name="connsiteY36" fmla="*/ 38746 h 798338"/>
                <a:gd name="connsiteX37" fmla="*/ 674176 w 823653"/>
                <a:gd name="connsiteY37" fmla="*/ 15498 h 798338"/>
                <a:gd name="connsiteX38" fmla="*/ 650928 w 823653"/>
                <a:gd name="connsiteY38" fmla="*/ 0 h 798338"/>
                <a:gd name="connsiteX39" fmla="*/ 604433 w 823653"/>
                <a:gd name="connsiteY39" fmla="*/ 7749 h 798338"/>
                <a:gd name="connsiteX40" fmla="*/ 573437 w 823653"/>
                <a:gd name="connsiteY40" fmla="*/ 15498 h 798338"/>
                <a:gd name="connsiteX41" fmla="*/ 557939 w 823653"/>
                <a:gd name="connsiteY41" fmla="*/ 61993 h 798338"/>
                <a:gd name="connsiteX42" fmla="*/ 565688 w 823653"/>
                <a:gd name="connsiteY42" fmla="*/ 85241 h 798338"/>
                <a:gd name="connsiteX43" fmla="*/ 581186 w 823653"/>
                <a:gd name="connsiteY43" fmla="*/ 108488 h 798338"/>
                <a:gd name="connsiteX44" fmla="*/ 565688 w 823653"/>
                <a:gd name="connsiteY44" fmla="*/ 154983 h 798338"/>
                <a:gd name="connsiteX45" fmla="*/ 581186 w 823653"/>
                <a:gd name="connsiteY45" fmla="*/ 178230 h 798338"/>
                <a:gd name="connsiteX46" fmla="*/ 596684 w 823653"/>
                <a:gd name="connsiteY46" fmla="*/ 193729 h 798338"/>
                <a:gd name="connsiteX47" fmla="*/ 604433 w 823653"/>
                <a:gd name="connsiteY47" fmla="*/ 240224 h 798338"/>
                <a:gd name="connsiteX48" fmla="*/ 619932 w 823653"/>
                <a:gd name="connsiteY48" fmla="*/ 286719 h 798338"/>
                <a:gd name="connsiteX49" fmla="*/ 635430 w 823653"/>
                <a:gd name="connsiteY49" fmla="*/ 348712 h 798338"/>
                <a:gd name="connsiteX50" fmla="*/ 604433 w 823653"/>
                <a:gd name="connsiteY50" fmla="*/ 402956 h 798338"/>
                <a:gd name="connsiteX51" fmla="*/ 581186 w 823653"/>
                <a:gd name="connsiteY51" fmla="*/ 395207 h 798338"/>
                <a:gd name="connsiteX52" fmla="*/ 550189 w 823653"/>
                <a:gd name="connsiteY52" fmla="*/ 364210 h 798338"/>
                <a:gd name="connsiteX53" fmla="*/ 519193 w 823653"/>
                <a:gd name="connsiteY53" fmla="*/ 333213 h 798338"/>
                <a:gd name="connsiteX54" fmla="*/ 519193 w 823653"/>
                <a:gd name="connsiteY54" fmla="*/ 240224 h 798338"/>
                <a:gd name="connsiteX55" fmla="*/ 542440 w 823653"/>
                <a:gd name="connsiteY55" fmla="*/ 232474 h 798338"/>
                <a:gd name="connsiteX56" fmla="*/ 557939 w 823653"/>
                <a:gd name="connsiteY56" fmla="*/ 216976 h 798338"/>
                <a:gd name="connsiteX57" fmla="*/ 581186 w 823653"/>
                <a:gd name="connsiteY57" fmla="*/ 201478 h 798338"/>
                <a:gd name="connsiteX58" fmla="*/ 557939 w 823653"/>
                <a:gd name="connsiteY58" fmla="*/ 185980 h 798338"/>
                <a:gd name="connsiteX59" fmla="*/ 557939 w 823653"/>
                <a:gd name="connsiteY59" fmla="*/ 147234 h 798338"/>
                <a:gd name="connsiteX60" fmla="*/ 542440 w 823653"/>
                <a:gd name="connsiteY60" fmla="*/ 123986 h 798338"/>
                <a:gd name="connsiteX61" fmla="*/ 495945 w 823653"/>
                <a:gd name="connsiteY61" fmla="*/ 100739 h 798338"/>
                <a:gd name="connsiteX62" fmla="*/ 441701 w 823653"/>
                <a:gd name="connsiteY62" fmla="*/ 139485 h 798338"/>
                <a:gd name="connsiteX63" fmla="*/ 441701 w 823653"/>
                <a:gd name="connsiteY63" fmla="*/ 240224 h 798338"/>
                <a:gd name="connsiteX64" fmla="*/ 433952 w 823653"/>
                <a:gd name="connsiteY64" fmla="*/ 271220 h 798338"/>
                <a:gd name="connsiteX65" fmla="*/ 402956 w 823653"/>
                <a:gd name="connsiteY65" fmla="*/ 278969 h 798338"/>
                <a:gd name="connsiteX66" fmla="*/ 364210 w 823653"/>
                <a:gd name="connsiteY66" fmla="*/ 309966 h 798338"/>
                <a:gd name="connsiteX67" fmla="*/ 348711 w 823653"/>
                <a:gd name="connsiteY67" fmla="*/ 325464 h 798338"/>
                <a:gd name="connsiteX68" fmla="*/ 325464 w 823653"/>
                <a:gd name="connsiteY68" fmla="*/ 340963 h 798338"/>
                <a:gd name="connsiteX69" fmla="*/ 294467 w 823653"/>
                <a:gd name="connsiteY69" fmla="*/ 333213 h 798338"/>
                <a:gd name="connsiteX70" fmla="*/ 271220 w 823653"/>
                <a:gd name="connsiteY70" fmla="*/ 317715 h 798338"/>
                <a:gd name="connsiteX71" fmla="*/ 247972 w 823653"/>
                <a:gd name="connsiteY71" fmla="*/ 333213 h 798338"/>
                <a:gd name="connsiteX72" fmla="*/ 255722 w 823653"/>
                <a:gd name="connsiteY72" fmla="*/ 356461 h 798338"/>
                <a:gd name="connsiteX73" fmla="*/ 240223 w 823653"/>
                <a:gd name="connsiteY73" fmla="*/ 402956 h 798338"/>
                <a:gd name="connsiteX74" fmla="*/ 139484 w 823653"/>
                <a:gd name="connsiteY74" fmla="*/ 395207 h 798338"/>
                <a:gd name="connsiteX75" fmla="*/ 61993 w 823653"/>
                <a:gd name="connsiteY75" fmla="*/ 410705 h 798338"/>
                <a:gd name="connsiteX76" fmla="*/ 38745 w 823653"/>
                <a:gd name="connsiteY76" fmla="*/ 464949 h 798338"/>
                <a:gd name="connsiteX77" fmla="*/ 15498 w 823653"/>
                <a:gd name="connsiteY77" fmla="*/ 480447 h 798338"/>
                <a:gd name="connsiteX78" fmla="*/ 0 w 823653"/>
                <a:gd name="connsiteY78" fmla="*/ 495946 h 798338"/>
                <a:gd name="connsiteX79" fmla="*/ 7749 w 823653"/>
                <a:gd name="connsiteY79" fmla="*/ 526942 h 798338"/>
                <a:gd name="connsiteX80" fmla="*/ 30996 w 823653"/>
                <a:gd name="connsiteY80" fmla="*/ 534691 h 798338"/>
                <a:gd name="connsiteX81" fmla="*/ 46494 w 823653"/>
                <a:gd name="connsiteY81" fmla="*/ 550190 h 798338"/>
                <a:gd name="connsiteX82" fmla="*/ 23247 w 823653"/>
                <a:gd name="connsiteY82" fmla="*/ 581186 h 798338"/>
                <a:gd name="connsiteX83" fmla="*/ 54244 w 823653"/>
                <a:gd name="connsiteY83" fmla="*/ 612183 h 798338"/>
                <a:gd name="connsiteX84" fmla="*/ 38745 w 823653"/>
                <a:gd name="connsiteY84" fmla="*/ 596685 h 798338"/>
                <a:gd name="connsiteX85" fmla="*/ 61993 w 823653"/>
                <a:gd name="connsiteY85" fmla="*/ 588935 h 79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823653" h="798338">
                  <a:moveTo>
                    <a:pt x="61993" y="588935"/>
                  </a:moveTo>
                  <a:cubicBezTo>
                    <a:pt x="71034" y="590226"/>
                    <a:pt x="84115" y="597039"/>
                    <a:pt x="92989" y="604434"/>
                  </a:cubicBezTo>
                  <a:cubicBezTo>
                    <a:pt x="100144" y="610396"/>
                    <a:pt x="102670" y="620409"/>
                    <a:pt x="108488" y="627681"/>
                  </a:cubicBezTo>
                  <a:cubicBezTo>
                    <a:pt x="113052" y="633386"/>
                    <a:pt x="118820" y="638014"/>
                    <a:pt x="123986" y="643180"/>
                  </a:cubicBezTo>
                  <a:lnTo>
                    <a:pt x="139484" y="689674"/>
                  </a:lnTo>
                  <a:lnTo>
                    <a:pt x="147233" y="712922"/>
                  </a:lnTo>
                  <a:cubicBezTo>
                    <a:pt x="139966" y="734724"/>
                    <a:pt x="126647" y="770060"/>
                    <a:pt x="131735" y="790413"/>
                  </a:cubicBezTo>
                  <a:cubicBezTo>
                    <a:pt x="133716" y="798338"/>
                    <a:pt x="147234" y="795580"/>
                    <a:pt x="154983" y="798163"/>
                  </a:cubicBezTo>
                  <a:cubicBezTo>
                    <a:pt x="170481" y="795580"/>
                    <a:pt x="186572" y="795382"/>
                    <a:pt x="201478" y="790413"/>
                  </a:cubicBezTo>
                  <a:cubicBezTo>
                    <a:pt x="210313" y="787468"/>
                    <a:pt x="216395" y="779080"/>
                    <a:pt x="224725" y="774915"/>
                  </a:cubicBezTo>
                  <a:cubicBezTo>
                    <a:pt x="232031" y="771262"/>
                    <a:pt x="240324" y="770034"/>
                    <a:pt x="247972" y="767166"/>
                  </a:cubicBezTo>
                  <a:cubicBezTo>
                    <a:pt x="306332" y="745281"/>
                    <a:pt x="265777" y="756903"/>
                    <a:pt x="317715" y="743919"/>
                  </a:cubicBezTo>
                  <a:cubicBezTo>
                    <a:pt x="325464" y="738753"/>
                    <a:pt x="333430" y="733898"/>
                    <a:pt x="340962" y="728420"/>
                  </a:cubicBezTo>
                  <a:cubicBezTo>
                    <a:pt x="361852" y="713227"/>
                    <a:pt x="379852" y="693477"/>
                    <a:pt x="402956" y="681925"/>
                  </a:cubicBezTo>
                  <a:lnTo>
                    <a:pt x="433952" y="666427"/>
                  </a:lnTo>
                  <a:cubicBezTo>
                    <a:pt x="440992" y="655867"/>
                    <a:pt x="452680" y="635043"/>
                    <a:pt x="464949" y="627681"/>
                  </a:cubicBezTo>
                  <a:cubicBezTo>
                    <a:pt x="471953" y="623478"/>
                    <a:pt x="480890" y="623585"/>
                    <a:pt x="488196" y="619932"/>
                  </a:cubicBezTo>
                  <a:cubicBezTo>
                    <a:pt x="501668" y="613196"/>
                    <a:pt x="514027" y="604434"/>
                    <a:pt x="526942" y="596685"/>
                  </a:cubicBezTo>
                  <a:cubicBezTo>
                    <a:pt x="529525" y="588936"/>
                    <a:pt x="529588" y="579815"/>
                    <a:pt x="534691" y="573437"/>
                  </a:cubicBezTo>
                  <a:cubicBezTo>
                    <a:pt x="540509" y="566164"/>
                    <a:pt x="550784" y="563901"/>
                    <a:pt x="557939" y="557939"/>
                  </a:cubicBezTo>
                  <a:cubicBezTo>
                    <a:pt x="596638" y="525690"/>
                    <a:pt x="563577" y="540561"/>
                    <a:pt x="604433" y="526942"/>
                  </a:cubicBezTo>
                  <a:cubicBezTo>
                    <a:pt x="612182" y="516610"/>
                    <a:pt x="617759" y="504214"/>
                    <a:pt x="627681" y="495946"/>
                  </a:cubicBezTo>
                  <a:cubicBezTo>
                    <a:pt x="633956" y="490717"/>
                    <a:pt x="643622" y="491850"/>
                    <a:pt x="650928" y="488197"/>
                  </a:cubicBezTo>
                  <a:cubicBezTo>
                    <a:pt x="659258" y="484032"/>
                    <a:pt x="666725" y="478286"/>
                    <a:pt x="674176" y="472698"/>
                  </a:cubicBezTo>
                  <a:cubicBezTo>
                    <a:pt x="724715" y="434794"/>
                    <a:pt x="694558" y="447824"/>
                    <a:pt x="736169" y="433952"/>
                  </a:cubicBezTo>
                  <a:cubicBezTo>
                    <a:pt x="758121" y="368095"/>
                    <a:pt x="727504" y="448394"/>
                    <a:pt x="759417" y="395207"/>
                  </a:cubicBezTo>
                  <a:cubicBezTo>
                    <a:pt x="763620" y="388203"/>
                    <a:pt x="761390" y="377735"/>
                    <a:pt x="767166" y="371959"/>
                  </a:cubicBezTo>
                  <a:cubicBezTo>
                    <a:pt x="772942" y="366183"/>
                    <a:pt x="782664" y="366793"/>
                    <a:pt x="790413" y="364210"/>
                  </a:cubicBezTo>
                  <a:cubicBezTo>
                    <a:pt x="801382" y="353241"/>
                    <a:pt x="823653" y="337903"/>
                    <a:pt x="821410" y="317715"/>
                  </a:cubicBezTo>
                  <a:cubicBezTo>
                    <a:pt x="819606" y="301478"/>
                    <a:pt x="811077" y="286718"/>
                    <a:pt x="805911" y="271220"/>
                  </a:cubicBezTo>
                  <a:lnTo>
                    <a:pt x="798162" y="247973"/>
                  </a:lnTo>
                  <a:cubicBezTo>
                    <a:pt x="795579" y="240224"/>
                    <a:pt x="794944" y="231522"/>
                    <a:pt x="790413" y="224725"/>
                  </a:cubicBezTo>
                  <a:lnTo>
                    <a:pt x="774915" y="201478"/>
                  </a:lnTo>
                  <a:cubicBezTo>
                    <a:pt x="772332" y="193729"/>
                    <a:pt x="768938" y="186204"/>
                    <a:pt x="767166" y="178230"/>
                  </a:cubicBezTo>
                  <a:cubicBezTo>
                    <a:pt x="763758" y="162892"/>
                    <a:pt x="765460" y="146238"/>
                    <a:pt x="759417" y="131735"/>
                  </a:cubicBezTo>
                  <a:cubicBezTo>
                    <a:pt x="752253" y="114541"/>
                    <a:pt x="728420" y="85241"/>
                    <a:pt x="728420" y="85241"/>
                  </a:cubicBezTo>
                  <a:cubicBezTo>
                    <a:pt x="723254" y="69743"/>
                    <a:pt x="720228" y="53358"/>
                    <a:pt x="712922" y="38746"/>
                  </a:cubicBezTo>
                  <a:cubicBezTo>
                    <a:pt x="702831" y="18564"/>
                    <a:pt x="691851" y="24335"/>
                    <a:pt x="674176" y="15498"/>
                  </a:cubicBezTo>
                  <a:cubicBezTo>
                    <a:pt x="665846" y="11333"/>
                    <a:pt x="658677" y="5166"/>
                    <a:pt x="650928" y="0"/>
                  </a:cubicBezTo>
                  <a:cubicBezTo>
                    <a:pt x="635430" y="2583"/>
                    <a:pt x="619840" y="4668"/>
                    <a:pt x="604433" y="7749"/>
                  </a:cubicBezTo>
                  <a:cubicBezTo>
                    <a:pt x="593990" y="9838"/>
                    <a:pt x="580368" y="7412"/>
                    <a:pt x="573437" y="15498"/>
                  </a:cubicBezTo>
                  <a:cubicBezTo>
                    <a:pt x="562805" y="27902"/>
                    <a:pt x="557939" y="61993"/>
                    <a:pt x="557939" y="61993"/>
                  </a:cubicBezTo>
                  <a:cubicBezTo>
                    <a:pt x="560522" y="69742"/>
                    <a:pt x="562035" y="77935"/>
                    <a:pt x="565688" y="85241"/>
                  </a:cubicBezTo>
                  <a:cubicBezTo>
                    <a:pt x="569853" y="93571"/>
                    <a:pt x="581186" y="99175"/>
                    <a:pt x="581186" y="108488"/>
                  </a:cubicBezTo>
                  <a:cubicBezTo>
                    <a:pt x="581186" y="124825"/>
                    <a:pt x="565688" y="154983"/>
                    <a:pt x="565688" y="154983"/>
                  </a:cubicBezTo>
                  <a:cubicBezTo>
                    <a:pt x="570854" y="162732"/>
                    <a:pt x="575368" y="170958"/>
                    <a:pt x="581186" y="178230"/>
                  </a:cubicBezTo>
                  <a:cubicBezTo>
                    <a:pt x="585750" y="183935"/>
                    <a:pt x="594119" y="186888"/>
                    <a:pt x="596684" y="193729"/>
                  </a:cubicBezTo>
                  <a:cubicBezTo>
                    <a:pt x="602201" y="208441"/>
                    <a:pt x="600622" y="224981"/>
                    <a:pt x="604433" y="240224"/>
                  </a:cubicBezTo>
                  <a:cubicBezTo>
                    <a:pt x="608395" y="256073"/>
                    <a:pt x="616728" y="270700"/>
                    <a:pt x="619932" y="286719"/>
                  </a:cubicBezTo>
                  <a:cubicBezTo>
                    <a:pt x="629283" y="333474"/>
                    <a:pt x="623516" y="312969"/>
                    <a:pt x="635430" y="348712"/>
                  </a:cubicBezTo>
                  <a:cubicBezTo>
                    <a:pt x="629531" y="366410"/>
                    <a:pt x="623199" y="393573"/>
                    <a:pt x="604433" y="402956"/>
                  </a:cubicBezTo>
                  <a:cubicBezTo>
                    <a:pt x="597127" y="406609"/>
                    <a:pt x="588935" y="397790"/>
                    <a:pt x="581186" y="395207"/>
                  </a:cubicBezTo>
                  <a:lnTo>
                    <a:pt x="550189" y="364210"/>
                  </a:lnTo>
                  <a:lnTo>
                    <a:pt x="519193" y="333213"/>
                  </a:lnTo>
                  <a:cubicBezTo>
                    <a:pt x="515059" y="320812"/>
                    <a:pt x="481996" y="252625"/>
                    <a:pt x="519193" y="240224"/>
                  </a:cubicBezTo>
                  <a:lnTo>
                    <a:pt x="542440" y="232474"/>
                  </a:lnTo>
                  <a:cubicBezTo>
                    <a:pt x="547606" y="227308"/>
                    <a:pt x="552234" y="221540"/>
                    <a:pt x="557939" y="216976"/>
                  </a:cubicBezTo>
                  <a:cubicBezTo>
                    <a:pt x="565211" y="211158"/>
                    <a:pt x="581186" y="210791"/>
                    <a:pt x="581186" y="201478"/>
                  </a:cubicBezTo>
                  <a:cubicBezTo>
                    <a:pt x="581186" y="192165"/>
                    <a:pt x="565688" y="191146"/>
                    <a:pt x="557939" y="185980"/>
                  </a:cubicBezTo>
                  <a:cubicBezTo>
                    <a:pt x="510234" y="114424"/>
                    <a:pt x="557939" y="202444"/>
                    <a:pt x="557939" y="147234"/>
                  </a:cubicBezTo>
                  <a:cubicBezTo>
                    <a:pt x="557939" y="137920"/>
                    <a:pt x="549026" y="130572"/>
                    <a:pt x="542440" y="123986"/>
                  </a:cubicBezTo>
                  <a:cubicBezTo>
                    <a:pt x="527418" y="108964"/>
                    <a:pt x="514853" y="107041"/>
                    <a:pt x="495945" y="100739"/>
                  </a:cubicBezTo>
                  <a:cubicBezTo>
                    <a:pt x="441701" y="118820"/>
                    <a:pt x="454616" y="100739"/>
                    <a:pt x="441701" y="139485"/>
                  </a:cubicBezTo>
                  <a:cubicBezTo>
                    <a:pt x="456851" y="184935"/>
                    <a:pt x="452831" y="162310"/>
                    <a:pt x="441701" y="240224"/>
                  </a:cubicBezTo>
                  <a:cubicBezTo>
                    <a:pt x="440195" y="250767"/>
                    <a:pt x="441483" y="263689"/>
                    <a:pt x="433952" y="271220"/>
                  </a:cubicBezTo>
                  <a:cubicBezTo>
                    <a:pt x="426421" y="278751"/>
                    <a:pt x="413288" y="276386"/>
                    <a:pt x="402956" y="278969"/>
                  </a:cubicBezTo>
                  <a:cubicBezTo>
                    <a:pt x="388853" y="321276"/>
                    <a:pt x="407023" y="288560"/>
                    <a:pt x="364210" y="309966"/>
                  </a:cubicBezTo>
                  <a:cubicBezTo>
                    <a:pt x="357675" y="313233"/>
                    <a:pt x="354416" y="320900"/>
                    <a:pt x="348711" y="325464"/>
                  </a:cubicBezTo>
                  <a:cubicBezTo>
                    <a:pt x="341439" y="331282"/>
                    <a:pt x="333213" y="335797"/>
                    <a:pt x="325464" y="340963"/>
                  </a:cubicBezTo>
                  <a:cubicBezTo>
                    <a:pt x="315132" y="338380"/>
                    <a:pt x="304256" y="337408"/>
                    <a:pt x="294467" y="333213"/>
                  </a:cubicBezTo>
                  <a:cubicBezTo>
                    <a:pt x="285907" y="329544"/>
                    <a:pt x="280533" y="317715"/>
                    <a:pt x="271220" y="317715"/>
                  </a:cubicBezTo>
                  <a:cubicBezTo>
                    <a:pt x="261907" y="317715"/>
                    <a:pt x="255721" y="328047"/>
                    <a:pt x="247972" y="333213"/>
                  </a:cubicBezTo>
                  <a:cubicBezTo>
                    <a:pt x="250555" y="340962"/>
                    <a:pt x="256624" y="348342"/>
                    <a:pt x="255722" y="356461"/>
                  </a:cubicBezTo>
                  <a:cubicBezTo>
                    <a:pt x="253918" y="372698"/>
                    <a:pt x="240223" y="402956"/>
                    <a:pt x="240223" y="402956"/>
                  </a:cubicBezTo>
                  <a:cubicBezTo>
                    <a:pt x="206643" y="400373"/>
                    <a:pt x="173163" y="395207"/>
                    <a:pt x="139484" y="395207"/>
                  </a:cubicBezTo>
                  <a:cubicBezTo>
                    <a:pt x="103866" y="395207"/>
                    <a:pt x="90622" y="401162"/>
                    <a:pt x="61993" y="410705"/>
                  </a:cubicBezTo>
                  <a:cubicBezTo>
                    <a:pt x="56609" y="426857"/>
                    <a:pt x="49386" y="452180"/>
                    <a:pt x="38745" y="464949"/>
                  </a:cubicBezTo>
                  <a:cubicBezTo>
                    <a:pt x="32783" y="472104"/>
                    <a:pt x="22770" y="474629"/>
                    <a:pt x="15498" y="480447"/>
                  </a:cubicBezTo>
                  <a:cubicBezTo>
                    <a:pt x="9793" y="485011"/>
                    <a:pt x="5166" y="490780"/>
                    <a:pt x="0" y="495946"/>
                  </a:cubicBezTo>
                  <a:cubicBezTo>
                    <a:pt x="2583" y="506278"/>
                    <a:pt x="1096" y="518626"/>
                    <a:pt x="7749" y="526942"/>
                  </a:cubicBezTo>
                  <a:cubicBezTo>
                    <a:pt x="12852" y="533320"/>
                    <a:pt x="23992" y="530488"/>
                    <a:pt x="30996" y="534691"/>
                  </a:cubicBezTo>
                  <a:cubicBezTo>
                    <a:pt x="37261" y="538450"/>
                    <a:pt x="41328" y="545024"/>
                    <a:pt x="46494" y="550190"/>
                  </a:cubicBezTo>
                  <a:cubicBezTo>
                    <a:pt x="38745" y="560522"/>
                    <a:pt x="23247" y="568271"/>
                    <a:pt x="23247" y="581186"/>
                  </a:cubicBezTo>
                  <a:cubicBezTo>
                    <a:pt x="23247" y="581189"/>
                    <a:pt x="74909" y="591516"/>
                    <a:pt x="54244" y="612183"/>
                  </a:cubicBezTo>
                  <a:cubicBezTo>
                    <a:pt x="49078" y="617349"/>
                    <a:pt x="42012" y="603220"/>
                    <a:pt x="38745" y="596685"/>
                  </a:cubicBezTo>
                  <a:cubicBezTo>
                    <a:pt x="36434" y="592064"/>
                    <a:pt x="52952" y="587644"/>
                    <a:pt x="61993" y="588935"/>
                  </a:cubicBezTo>
                  <a:close/>
                </a:path>
              </a:pathLst>
            </a:custGeom>
            <a:solidFill>
              <a:srgbClr val="FF9933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10 Forma libre"/>
            <p:cNvSpPr/>
            <p:nvPr/>
          </p:nvSpPr>
          <p:spPr>
            <a:xfrm>
              <a:off x="5143504" y="5286388"/>
              <a:ext cx="357190" cy="428628"/>
            </a:xfrm>
            <a:custGeom>
              <a:avLst/>
              <a:gdLst>
                <a:gd name="connsiteX0" fmla="*/ 10332 w 304800"/>
                <a:gd name="connsiteY0" fmla="*/ 340963 h 410705"/>
                <a:gd name="connsiteX1" fmla="*/ 25831 w 304800"/>
                <a:gd name="connsiteY1" fmla="*/ 364210 h 410705"/>
                <a:gd name="connsiteX2" fmla="*/ 72325 w 304800"/>
                <a:gd name="connsiteY2" fmla="*/ 387458 h 410705"/>
                <a:gd name="connsiteX3" fmla="*/ 95573 w 304800"/>
                <a:gd name="connsiteY3" fmla="*/ 410705 h 410705"/>
                <a:gd name="connsiteX4" fmla="*/ 304800 w 304800"/>
                <a:gd name="connsiteY4" fmla="*/ 325464 h 410705"/>
                <a:gd name="connsiteX5" fmla="*/ 250556 w 304800"/>
                <a:gd name="connsiteY5" fmla="*/ 240224 h 410705"/>
                <a:gd name="connsiteX6" fmla="*/ 188563 w 304800"/>
                <a:gd name="connsiteY6" fmla="*/ 85241 h 410705"/>
                <a:gd name="connsiteX7" fmla="*/ 219559 w 304800"/>
                <a:gd name="connsiteY7" fmla="*/ 46495 h 410705"/>
                <a:gd name="connsiteX8" fmla="*/ 227309 w 304800"/>
                <a:gd name="connsiteY8" fmla="*/ 46495 h 410705"/>
                <a:gd name="connsiteX9" fmla="*/ 180814 w 304800"/>
                <a:gd name="connsiteY9" fmla="*/ 23247 h 410705"/>
                <a:gd name="connsiteX10" fmla="*/ 142068 w 304800"/>
                <a:gd name="connsiteY10" fmla="*/ 0 h 410705"/>
                <a:gd name="connsiteX11" fmla="*/ 111071 w 304800"/>
                <a:gd name="connsiteY11" fmla="*/ 0 h 410705"/>
                <a:gd name="connsiteX12" fmla="*/ 95573 w 304800"/>
                <a:gd name="connsiteY12" fmla="*/ 23247 h 410705"/>
                <a:gd name="connsiteX13" fmla="*/ 87824 w 304800"/>
                <a:gd name="connsiteY13" fmla="*/ 61993 h 410705"/>
                <a:gd name="connsiteX14" fmla="*/ 196312 w 304800"/>
                <a:gd name="connsiteY14" fmla="*/ 294468 h 410705"/>
                <a:gd name="connsiteX15" fmla="*/ 180814 w 304800"/>
                <a:gd name="connsiteY15" fmla="*/ 333213 h 410705"/>
                <a:gd name="connsiteX16" fmla="*/ 111071 w 304800"/>
                <a:gd name="connsiteY16" fmla="*/ 294468 h 410705"/>
                <a:gd name="connsiteX17" fmla="*/ 95573 w 304800"/>
                <a:gd name="connsiteY17" fmla="*/ 263471 h 410705"/>
                <a:gd name="connsiteX18" fmla="*/ 87824 w 304800"/>
                <a:gd name="connsiteY18" fmla="*/ 286719 h 410705"/>
                <a:gd name="connsiteX19" fmla="*/ 10332 w 304800"/>
                <a:gd name="connsiteY19" fmla="*/ 340963 h 410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4800" h="410705">
                  <a:moveTo>
                    <a:pt x="10332" y="340963"/>
                  </a:moveTo>
                  <a:cubicBezTo>
                    <a:pt x="0" y="353878"/>
                    <a:pt x="19245" y="357625"/>
                    <a:pt x="25831" y="364210"/>
                  </a:cubicBezTo>
                  <a:cubicBezTo>
                    <a:pt x="40852" y="379231"/>
                    <a:pt x="53418" y="381155"/>
                    <a:pt x="72325" y="387458"/>
                  </a:cubicBezTo>
                  <a:lnTo>
                    <a:pt x="95573" y="410705"/>
                  </a:lnTo>
                  <a:lnTo>
                    <a:pt x="304800" y="325464"/>
                  </a:lnTo>
                  <a:lnTo>
                    <a:pt x="250556" y="240224"/>
                  </a:lnTo>
                  <a:cubicBezTo>
                    <a:pt x="229892" y="188563"/>
                    <a:pt x="204763" y="138471"/>
                    <a:pt x="188563" y="85241"/>
                  </a:cubicBezTo>
                  <a:cubicBezTo>
                    <a:pt x="182661" y="65848"/>
                    <a:pt x="208437" y="52056"/>
                    <a:pt x="219559" y="46495"/>
                  </a:cubicBezTo>
                  <a:cubicBezTo>
                    <a:pt x="221870" y="45340"/>
                    <a:pt x="224726" y="46495"/>
                    <a:pt x="227309" y="46495"/>
                  </a:cubicBezTo>
                  <a:cubicBezTo>
                    <a:pt x="192179" y="20147"/>
                    <a:pt x="209227" y="23247"/>
                    <a:pt x="180814" y="23247"/>
                  </a:cubicBezTo>
                  <a:cubicBezTo>
                    <a:pt x="167899" y="15498"/>
                    <a:pt x="157130" y="0"/>
                    <a:pt x="142068" y="0"/>
                  </a:cubicBezTo>
                  <a:cubicBezTo>
                    <a:pt x="100738" y="0"/>
                    <a:pt x="152402" y="61993"/>
                    <a:pt x="111071" y="0"/>
                  </a:cubicBezTo>
                  <a:cubicBezTo>
                    <a:pt x="105905" y="7749"/>
                    <a:pt x="96890" y="14027"/>
                    <a:pt x="95573" y="23247"/>
                  </a:cubicBezTo>
                  <a:cubicBezTo>
                    <a:pt x="89238" y="67589"/>
                    <a:pt x="121245" y="45282"/>
                    <a:pt x="87824" y="61993"/>
                  </a:cubicBezTo>
                  <a:cubicBezTo>
                    <a:pt x="205216" y="296778"/>
                    <a:pt x="290699" y="294468"/>
                    <a:pt x="196312" y="294468"/>
                  </a:cubicBezTo>
                  <a:lnTo>
                    <a:pt x="180814" y="333213"/>
                  </a:lnTo>
                  <a:cubicBezTo>
                    <a:pt x="134762" y="287162"/>
                    <a:pt x="160333" y="294468"/>
                    <a:pt x="111071" y="294468"/>
                  </a:cubicBezTo>
                  <a:cubicBezTo>
                    <a:pt x="105905" y="284136"/>
                    <a:pt x="106532" y="267124"/>
                    <a:pt x="95573" y="263471"/>
                  </a:cubicBezTo>
                  <a:cubicBezTo>
                    <a:pt x="87824" y="260888"/>
                    <a:pt x="87824" y="286719"/>
                    <a:pt x="87824" y="286719"/>
                  </a:cubicBezTo>
                  <a:cubicBezTo>
                    <a:pt x="20994" y="311780"/>
                    <a:pt x="20664" y="328048"/>
                    <a:pt x="10332" y="340963"/>
                  </a:cubicBezTo>
                  <a:close/>
                </a:path>
              </a:pathLst>
            </a:custGeom>
            <a:solidFill>
              <a:srgbClr val="FF9933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6" name="15 Forma libre"/>
          <p:cNvSpPr/>
          <p:nvPr/>
        </p:nvSpPr>
        <p:spPr>
          <a:xfrm>
            <a:off x="4357686" y="1500174"/>
            <a:ext cx="3286148" cy="4154027"/>
          </a:xfrm>
          <a:custGeom>
            <a:avLst/>
            <a:gdLst>
              <a:gd name="connsiteX0" fmla="*/ 723900 w 2628986"/>
              <a:gd name="connsiteY0" fmla="*/ 0 h 3368209"/>
              <a:gd name="connsiteX1" fmla="*/ 723900 w 2628986"/>
              <a:gd name="connsiteY1" fmla="*/ 0 h 3368209"/>
              <a:gd name="connsiteX2" fmla="*/ 2095500 w 2628986"/>
              <a:gd name="connsiteY2" fmla="*/ 1543050 h 3368209"/>
              <a:gd name="connsiteX3" fmla="*/ 2419350 w 2628986"/>
              <a:gd name="connsiteY3" fmla="*/ 1681162 h 3368209"/>
              <a:gd name="connsiteX4" fmla="*/ 2447925 w 2628986"/>
              <a:gd name="connsiteY4" fmla="*/ 1819275 h 3368209"/>
              <a:gd name="connsiteX5" fmla="*/ 2424113 w 2628986"/>
              <a:gd name="connsiteY5" fmla="*/ 1919287 h 3368209"/>
              <a:gd name="connsiteX6" fmla="*/ 2414588 w 2628986"/>
              <a:gd name="connsiteY6" fmla="*/ 1928812 h 3368209"/>
              <a:gd name="connsiteX7" fmla="*/ 2381250 w 2628986"/>
              <a:gd name="connsiteY7" fmla="*/ 2066925 h 3368209"/>
              <a:gd name="connsiteX8" fmla="*/ 2366963 w 2628986"/>
              <a:gd name="connsiteY8" fmla="*/ 2090737 h 3368209"/>
              <a:gd name="connsiteX9" fmla="*/ 2381250 w 2628986"/>
              <a:gd name="connsiteY9" fmla="*/ 2343150 h 3368209"/>
              <a:gd name="connsiteX10" fmla="*/ 2533650 w 2628986"/>
              <a:gd name="connsiteY10" fmla="*/ 2590800 h 3368209"/>
              <a:gd name="connsiteX11" fmla="*/ 1614488 w 2628986"/>
              <a:gd name="connsiteY11" fmla="*/ 3114675 h 3368209"/>
              <a:gd name="connsiteX12" fmla="*/ 1595438 w 2628986"/>
              <a:gd name="connsiteY12" fmla="*/ 3143250 h 3368209"/>
              <a:gd name="connsiteX13" fmla="*/ 1566863 w 2628986"/>
              <a:gd name="connsiteY13" fmla="*/ 3162300 h 3368209"/>
              <a:gd name="connsiteX14" fmla="*/ 1357313 w 2628986"/>
              <a:gd name="connsiteY14" fmla="*/ 3171825 h 3368209"/>
              <a:gd name="connsiteX15" fmla="*/ 1309688 w 2628986"/>
              <a:gd name="connsiteY15" fmla="*/ 3224212 h 3368209"/>
              <a:gd name="connsiteX16" fmla="*/ 1285875 w 2628986"/>
              <a:gd name="connsiteY16" fmla="*/ 3233737 h 3368209"/>
              <a:gd name="connsiteX17" fmla="*/ 1147763 w 2628986"/>
              <a:gd name="connsiteY17" fmla="*/ 3367087 h 3368209"/>
              <a:gd name="connsiteX18" fmla="*/ 685800 w 2628986"/>
              <a:gd name="connsiteY18" fmla="*/ 3348037 h 3368209"/>
              <a:gd name="connsiteX19" fmla="*/ 666750 w 2628986"/>
              <a:gd name="connsiteY19" fmla="*/ 3328987 h 3368209"/>
              <a:gd name="connsiteX20" fmla="*/ 576263 w 2628986"/>
              <a:gd name="connsiteY20" fmla="*/ 3038475 h 3368209"/>
              <a:gd name="connsiteX21" fmla="*/ 338138 w 2628986"/>
              <a:gd name="connsiteY21" fmla="*/ 2967037 h 3368209"/>
              <a:gd name="connsiteX22" fmla="*/ 219075 w 2628986"/>
              <a:gd name="connsiteY22" fmla="*/ 2862262 h 3368209"/>
              <a:gd name="connsiteX23" fmla="*/ 142875 w 2628986"/>
              <a:gd name="connsiteY23" fmla="*/ 2681287 h 3368209"/>
              <a:gd name="connsiteX24" fmla="*/ 166688 w 2628986"/>
              <a:gd name="connsiteY24" fmla="*/ 2638425 h 3368209"/>
              <a:gd name="connsiteX25" fmla="*/ 23813 w 2628986"/>
              <a:gd name="connsiteY25" fmla="*/ 2557462 h 3368209"/>
              <a:gd name="connsiteX26" fmla="*/ 285750 w 2628986"/>
              <a:gd name="connsiteY26" fmla="*/ 1557337 h 3368209"/>
              <a:gd name="connsiteX27" fmla="*/ 0 w 2628986"/>
              <a:gd name="connsiteY27" fmla="*/ 1509712 h 3368209"/>
              <a:gd name="connsiteX28" fmla="*/ 61913 w 2628986"/>
              <a:gd name="connsiteY28" fmla="*/ 938212 h 3368209"/>
              <a:gd name="connsiteX29" fmla="*/ 742950 w 2628986"/>
              <a:gd name="connsiteY29" fmla="*/ 304800 h 3368209"/>
              <a:gd name="connsiteX30" fmla="*/ 723900 w 2628986"/>
              <a:gd name="connsiteY30" fmla="*/ 0 h 3368209"/>
              <a:gd name="connsiteX0" fmla="*/ 723900 w 2628986"/>
              <a:gd name="connsiteY0" fmla="*/ 0 h 3368209"/>
              <a:gd name="connsiteX1" fmla="*/ 723900 w 2628986"/>
              <a:gd name="connsiteY1" fmla="*/ 0 h 3368209"/>
              <a:gd name="connsiteX2" fmla="*/ 2095500 w 2628986"/>
              <a:gd name="connsiteY2" fmla="*/ 1543050 h 3368209"/>
              <a:gd name="connsiteX3" fmla="*/ 2419350 w 2628986"/>
              <a:gd name="connsiteY3" fmla="*/ 1681162 h 3368209"/>
              <a:gd name="connsiteX4" fmla="*/ 2447925 w 2628986"/>
              <a:gd name="connsiteY4" fmla="*/ 1819275 h 3368209"/>
              <a:gd name="connsiteX5" fmla="*/ 2424113 w 2628986"/>
              <a:gd name="connsiteY5" fmla="*/ 1919287 h 3368209"/>
              <a:gd name="connsiteX6" fmla="*/ 2414588 w 2628986"/>
              <a:gd name="connsiteY6" fmla="*/ 1928812 h 3368209"/>
              <a:gd name="connsiteX7" fmla="*/ 2381250 w 2628986"/>
              <a:gd name="connsiteY7" fmla="*/ 2066925 h 3368209"/>
              <a:gd name="connsiteX8" fmla="*/ 2366963 w 2628986"/>
              <a:gd name="connsiteY8" fmla="*/ 2090737 h 3368209"/>
              <a:gd name="connsiteX9" fmla="*/ 2381250 w 2628986"/>
              <a:gd name="connsiteY9" fmla="*/ 2343150 h 3368209"/>
              <a:gd name="connsiteX10" fmla="*/ 2533650 w 2628986"/>
              <a:gd name="connsiteY10" fmla="*/ 2590800 h 3368209"/>
              <a:gd name="connsiteX11" fmla="*/ 1614488 w 2628986"/>
              <a:gd name="connsiteY11" fmla="*/ 3114675 h 3368209"/>
              <a:gd name="connsiteX12" fmla="*/ 1595438 w 2628986"/>
              <a:gd name="connsiteY12" fmla="*/ 3143250 h 3368209"/>
              <a:gd name="connsiteX13" fmla="*/ 1566863 w 2628986"/>
              <a:gd name="connsiteY13" fmla="*/ 3162300 h 3368209"/>
              <a:gd name="connsiteX14" fmla="*/ 1357313 w 2628986"/>
              <a:gd name="connsiteY14" fmla="*/ 3171825 h 3368209"/>
              <a:gd name="connsiteX15" fmla="*/ 1309688 w 2628986"/>
              <a:gd name="connsiteY15" fmla="*/ 3224212 h 3368209"/>
              <a:gd name="connsiteX16" fmla="*/ 1285875 w 2628986"/>
              <a:gd name="connsiteY16" fmla="*/ 3233737 h 3368209"/>
              <a:gd name="connsiteX17" fmla="*/ 1147763 w 2628986"/>
              <a:gd name="connsiteY17" fmla="*/ 3367087 h 3368209"/>
              <a:gd name="connsiteX18" fmla="*/ 685800 w 2628986"/>
              <a:gd name="connsiteY18" fmla="*/ 3348037 h 3368209"/>
              <a:gd name="connsiteX19" fmla="*/ 666750 w 2628986"/>
              <a:gd name="connsiteY19" fmla="*/ 3328987 h 3368209"/>
              <a:gd name="connsiteX20" fmla="*/ 576263 w 2628986"/>
              <a:gd name="connsiteY20" fmla="*/ 3038475 h 3368209"/>
              <a:gd name="connsiteX21" fmla="*/ 338138 w 2628986"/>
              <a:gd name="connsiteY21" fmla="*/ 2967037 h 3368209"/>
              <a:gd name="connsiteX22" fmla="*/ 219075 w 2628986"/>
              <a:gd name="connsiteY22" fmla="*/ 2862262 h 3368209"/>
              <a:gd name="connsiteX23" fmla="*/ 142875 w 2628986"/>
              <a:gd name="connsiteY23" fmla="*/ 2681287 h 3368209"/>
              <a:gd name="connsiteX24" fmla="*/ 166688 w 2628986"/>
              <a:gd name="connsiteY24" fmla="*/ 2638425 h 3368209"/>
              <a:gd name="connsiteX25" fmla="*/ 23813 w 2628986"/>
              <a:gd name="connsiteY25" fmla="*/ 2557462 h 3368209"/>
              <a:gd name="connsiteX26" fmla="*/ 285750 w 2628986"/>
              <a:gd name="connsiteY26" fmla="*/ 1557337 h 3368209"/>
              <a:gd name="connsiteX27" fmla="*/ 0 w 2628986"/>
              <a:gd name="connsiteY27" fmla="*/ 1509712 h 3368209"/>
              <a:gd name="connsiteX28" fmla="*/ 61913 w 2628986"/>
              <a:gd name="connsiteY28" fmla="*/ 938212 h 3368209"/>
              <a:gd name="connsiteX29" fmla="*/ 742950 w 2628986"/>
              <a:gd name="connsiteY29" fmla="*/ 304800 h 3368209"/>
              <a:gd name="connsiteX30" fmla="*/ 723900 w 2628986"/>
              <a:gd name="connsiteY30" fmla="*/ 0 h 336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628986" h="3368209">
                <a:moveTo>
                  <a:pt x="723900" y="0"/>
                </a:moveTo>
                <a:lnTo>
                  <a:pt x="723900" y="0"/>
                </a:lnTo>
                <a:cubicBezTo>
                  <a:pt x="1181889" y="513647"/>
                  <a:pt x="1671631" y="1083482"/>
                  <a:pt x="2095500" y="1543050"/>
                </a:cubicBezTo>
                <a:lnTo>
                  <a:pt x="2419350" y="1681162"/>
                </a:lnTo>
                <a:cubicBezTo>
                  <a:pt x="2449407" y="1806400"/>
                  <a:pt x="2447925" y="1759410"/>
                  <a:pt x="2447925" y="1819275"/>
                </a:cubicBezTo>
                <a:cubicBezTo>
                  <a:pt x="2440320" y="1880116"/>
                  <a:pt x="2450460" y="1882401"/>
                  <a:pt x="2424113" y="1919287"/>
                </a:cubicBezTo>
                <a:cubicBezTo>
                  <a:pt x="2421503" y="1922941"/>
                  <a:pt x="2417763" y="1925637"/>
                  <a:pt x="2414588" y="1928812"/>
                </a:cubicBezTo>
                <a:cubicBezTo>
                  <a:pt x="2403475" y="1974850"/>
                  <a:pt x="2394613" y="2021490"/>
                  <a:pt x="2381250" y="2066925"/>
                </a:cubicBezTo>
                <a:cubicBezTo>
                  <a:pt x="2378638" y="2075805"/>
                  <a:pt x="2366963" y="2090737"/>
                  <a:pt x="2366963" y="2090737"/>
                </a:cubicBezTo>
                <a:lnTo>
                  <a:pt x="2381250" y="2343150"/>
                </a:lnTo>
                <a:cubicBezTo>
                  <a:pt x="2539331" y="2592247"/>
                  <a:pt x="2628986" y="2590800"/>
                  <a:pt x="2533650" y="2590800"/>
                </a:cubicBezTo>
                <a:lnTo>
                  <a:pt x="1614488" y="3114675"/>
                </a:lnTo>
                <a:cubicBezTo>
                  <a:pt x="1604623" y="3120484"/>
                  <a:pt x="1603533" y="3135155"/>
                  <a:pt x="1595438" y="3143250"/>
                </a:cubicBezTo>
                <a:cubicBezTo>
                  <a:pt x="1587343" y="3151345"/>
                  <a:pt x="1566863" y="3162300"/>
                  <a:pt x="1566863" y="3162300"/>
                </a:cubicBezTo>
                <a:lnTo>
                  <a:pt x="1357313" y="3171825"/>
                </a:lnTo>
                <a:cubicBezTo>
                  <a:pt x="1334369" y="3177349"/>
                  <a:pt x="1327522" y="3208756"/>
                  <a:pt x="1309688" y="3224212"/>
                </a:cubicBezTo>
                <a:cubicBezTo>
                  <a:pt x="1303227" y="3229811"/>
                  <a:pt x="1285875" y="3233737"/>
                  <a:pt x="1285875" y="3233737"/>
                </a:cubicBezTo>
                <a:cubicBezTo>
                  <a:pt x="1151403" y="3368209"/>
                  <a:pt x="1215387" y="3367087"/>
                  <a:pt x="1147763" y="3367087"/>
                </a:cubicBezTo>
                <a:cubicBezTo>
                  <a:pt x="993775" y="3360737"/>
                  <a:pt x="839437" y="3360206"/>
                  <a:pt x="685800" y="3348037"/>
                </a:cubicBezTo>
                <a:cubicBezTo>
                  <a:pt x="676848" y="3347328"/>
                  <a:pt x="666750" y="3328987"/>
                  <a:pt x="666750" y="3328987"/>
                </a:cubicBezTo>
                <a:lnTo>
                  <a:pt x="576263" y="3038475"/>
                </a:lnTo>
                <a:lnTo>
                  <a:pt x="338138" y="2967037"/>
                </a:lnTo>
                <a:lnTo>
                  <a:pt x="219075" y="2862262"/>
                </a:lnTo>
                <a:lnTo>
                  <a:pt x="142875" y="2681287"/>
                </a:lnTo>
                <a:cubicBezTo>
                  <a:pt x="178162" y="2635919"/>
                  <a:pt x="194313" y="2638425"/>
                  <a:pt x="166688" y="2638425"/>
                </a:cubicBezTo>
                <a:lnTo>
                  <a:pt x="23813" y="2557462"/>
                </a:lnTo>
                <a:lnTo>
                  <a:pt x="285750" y="1557337"/>
                </a:lnTo>
                <a:lnTo>
                  <a:pt x="0" y="1509712"/>
                </a:lnTo>
                <a:lnTo>
                  <a:pt x="61913" y="938212"/>
                </a:lnTo>
                <a:lnTo>
                  <a:pt x="742950" y="304800"/>
                </a:lnTo>
                <a:lnTo>
                  <a:pt x="723900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CuadroTexto"/>
          <p:cNvSpPr txBox="1"/>
          <p:nvPr/>
        </p:nvSpPr>
        <p:spPr>
          <a:xfrm>
            <a:off x="4857752" y="3357562"/>
            <a:ext cx="2000264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solidFill>
                  <a:srgbClr val="E8E15A"/>
                </a:solidFill>
                <a:latin typeface="Arial Black" pitchFamily="34" charset="0"/>
              </a:rPr>
              <a:t>ANP</a:t>
            </a:r>
          </a:p>
          <a:p>
            <a:pPr algn="ctr"/>
            <a:r>
              <a:rPr lang="es-MX" sz="1600" dirty="0" smtClean="0">
                <a:solidFill>
                  <a:srgbClr val="E8E15A"/>
                </a:solidFill>
                <a:latin typeface="Arial Black" pitchFamily="34" charset="0"/>
              </a:rPr>
              <a:t>”El Texcal”</a:t>
            </a:r>
          </a:p>
          <a:p>
            <a:pPr algn="ctr"/>
            <a:r>
              <a:rPr lang="es-MX" sz="1050" dirty="0" smtClean="0">
                <a:solidFill>
                  <a:srgbClr val="E8E15A"/>
                </a:solidFill>
                <a:latin typeface="Arial Black" pitchFamily="34" charset="0"/>
              </a:rPr>
              <a:t>Decreto publicado 1992</a:t>
            </a:r>
            <a:endParaRPr lang="es-MX" sz="1050" dirty="0">
              <a:solidFill>
                <a:srgbClr val="E8E15A"/>
              </a:solidFill>
              <a:latin typeface="Arial Black" pitchFamily="34" charset="0"/>
            </a:endParaRPr>
          </a:p>
        </p:txBody>
      </p:sp>
      <p:sp>
        <p:nvSpPr>
          <p:cNvPr id="17" name="16 Forma libre"/>
          <p:cNvSpPr/>
          <p:nvPr/>
        </p:nvSpPr>
        <p:spPr>
          <a:xfrm>
            <a:off x="2285984" y="-141254"/>
            <a:ext cx="8786874" cy="6427774"/>
          </a:xfrm>
          <a:custGeom>
            <a:avLst/>
            <a:gdLst>
              <a:gd name="connsiteX0" fmla="*/ 699715 w 7211833"/>
              <a:gd name="connsiteY0" fmla="*/ 0 h 5510254"/>
              <a:gd name="connsiteX1" fmla="*/ 1232453 w 7211833"/>
              <a:gd name="connsiteY1" fmla="*/ 469127 h 5510254"/>
              <a:gd name="connsiteX2" fmla="*/ 0 w 7211833"/>
              <a:gd name="connsiteY2" fmla="*/ 2027582 h 5510254"/>
              <a:gd name="connsiteX3" fmla="*/ 230588 w 7211833"/>
              <a:gd name="connsiteY3" fmla="*/ 2258170 h 5510254"/>
              <a:gd name="connsiteX4" fmla="*/ 318053 w 7211833"/>
              <a:gd name="connsiteY4" fmla="*/ 2735248 h 5510254"/>
              <a:gd name="connsiteX5" fmla="*/ 286247 w 7211833"/>
              <a:gd name="connsiteY5" fmla="*/ 3196424 h 5510254"/>
              <a:gd name="connsiteX6" fmla="*/ 143124 w 7211833"/>
              <a:gd name="connsiteY6" fmla="*/ 3729162 h 5510254"/>
              <a:gd name="connsiteX7" fmla="*/ 580446 w 7211833"/>
              <a:gd name="connsiteY7" fmla="*/ 4198288 h 5510254"/>
              <a:gd name="connsiteX8" fmla="*/ 596348 w 7211833"/>
              <a:gd name="connsiteY8" fmla="*/ 4269850 h 5510254"/>
              <a:gd name="connsiteX9" fmla="*/ 620202 w 7211833"/>
              <a:gd name="connsiteY9" fmla="*/ 4293704 h 5510254"/>
              <a:gd name="connsiteX10" fmla="*/ 1073426 w 7211833"/>
              <a:gd name="connsiteY10" fmla="*/ 4937760 h 5510254"/>
              <a:gd name="connsiteX11" fmla="*/ 1200647 w 7211833"/>
              <a:gd name="connsiteY11" fmla="*/ 5144494 h 5510254"/>
              <a:gd name="connsiteX12" fmla="*/ 1184745 w 7211833"/>
              <a:gd name="connsiteY12" fmla="*/ 5271715 h 5510254"/>
              <a:gd name="connsiteX13" fmla="*/ 1176793 w 7211833"/>
              <a:gd name="connsiteY13" fmla="*/ 5303520 h 5510254"/>
              <a:gd name="connsiteX14" fmla="*/ 1184745 w 7211833"/>
              <a:gd name="connsiteY14" fmla="*/ 5398935 h 5510254"/>
              <a:gd name="connsiteX15" fmla="*/ 1192696 w 7211833"/>
              <a:gd name="connsiteY15" fmla="*/ 5438692 h 5510254"/>
              <a:gd name="connsiteX16" fmla="*/ 1232453 w 7211833"/>
              <a:gd name="connsiteY16" fmla="*/ 5478448 h 5510254"/>
              <a:gd name="connsiteX17" fmla="*/ 1264258 w 7211833"/>
              <a:gd name="connsiteY17" fmla="*/ 5494351 h 5510254"/>
              <a:gd name="connsiteX18" fmla="*/ 1304014 w 7211833"/>
              <a:gd name="connsiteY18" fmla="*/ 5502302 h 5510254"/>
              <a:gd name="connsiteX19" fmla="*/ 1327868 w 7211833"/>
              <a:gd name="connsiteY19" fmla="*/ 5510254 h 5510254"/>
              <a:gd name="connsiteX20" fmla="*/ 1630018 w 7211833"/>
              <a:gd name="connsiteY20" fmla="*/ 5494351 h 5510254"/>
              <a:gd name="connsiteX21" fmla="*/ 1725433 w 7211833"/>
              <a:gd name="connsiteY21" fmla="*/ 5486400 h 5510254"/>
              <a:gd name="connsiteX22" fmla="*/ 1781093 w 7211833"/>
              <a:gd name="connsiteY22" fmla="*/ 5454595 h 5510254"/>
              <a:gd name="connsiteX23" fmla="*/ 1860606 w 7211833"/>
              <a:gd name="connsiteY23" fmla="*/ 5438692 h 5510254"/>
              <a:gd name="connsiteX24" fmla="*/ 1924216 w 7211833"/>
              <a:gd name="connsiteY24" fmla="*/ 5422789 h 5510254"/>
              <a:gd name="connsiteX25" fmla="*/ 2003729 w 7211833"/>
              <a:gd name="connsiteY25" fmla="*/ 5375082 h 5510254"/>
              <a:gd name="connsiteX26" fmla="*/ 2051437 w 7211833"/>
              <a:gd name="connsiteY26" fmla="*/ 5359179 h 5510254"/>
              <a:gd name="connsiteX27" fmla="*/ 2075291 w 7211833"/>
              <a:gd name="connsiteY27" fmla="*/ 5343276 h 5510254"/>
              <a:gd name="connsiteX28" fmla="*/ 2186609 w 7211833"/>
              <a:gd name="connsiteY28" fmla="*/ 5327374 h 5510254"/>
              <a:gd name="connsiteX29" fmla="*/ 2234317 w 7211833"/>
              <a:gd name="connsiteY29" fmla="*/ 5319422 h 5510254"/>
              <a:gd name="connsiteX30" fmla="*/ 2266122 w 7211833"/>
              <a:gd name="connsiteY30" fmla="*/ 5303520 h 5510254"/>
              <a:gd name="connsiteX31" fmla="*/ 2289976 w 7211833"/>
              <a:gd name="connsiteY31" fmla="*/ 5279666 h 5510254"/>
              <a:gd name="connsiteX32" fmla="*/ 2329733 w 7211833"/>
              <a:gd name="connsiteY32" fmla="*/ 5263763 h 5510254"/>
              <a:gd name="connsiteX33" fmla="*/ 2456953 w 7211833"/>
              <a:gd name="connsiteY33" fmla="*/ 5216055 h 5510254"/>
              <a:gd name="connsiteX34" fmla="*/ 2536466 w 7211833"/>
              <a:gd name="connsiteY34" fmla="*/ 5168348 h 5510254"/>
              <a:gd name="connsiteX35" fmla="*/ 2568272 w 7211833"/>
              <a:gd name="connsiteY35" fmla="*/ 5160396 h 5510254"/>
              <a:gd name="connsiteX36" fmla="*/ 2639833 w 7211833"/>
              <a:gd name="connsiteY36" fmla="*/ 5120640 h 5510254"/>
              <a:gd name="connsiteX37" fmla="*/ 2679590 w 7211833"/>
              <a:gd name="connsiteY37" fmla="*/ 5104737 h 5510254"/>
              <a:gd name="connsiteX38" fmla="*/ 2719346 w 7211833"/>
              <a:gd name="connsiteY38" fmla="*/ 5072932 h 5510254"/>
              <a:gd name="connsiteX39" fmla="*/ 2751152 w 7211833"/>
              <a:gd name="connsiteY39" fmla="*/ 5057029 h 5510254"/>
              <a:gd name="connsiteX40" fmla="*/ 2782957 w 7211833"/>
              <a:gd name="connsiteY40" fmla="*/ 5033175 h 5510254"/>
              <a:gd name="connsiteX41" fmla="*/ 2822713 w 7211833"/>
              <a:gd name="connsiteY41" fmla="*/ 5017273 h 5510254"/>
              <a:gd name="connsiteX42" fmla="*/ 2894275 w 7211833"/>
              <a:gd name="connsiteY42" fmla="*/ 4969565 h 5510254"/>
              <a:gd name="connsiteX43" fmla="*/ 2973788 w 7211833"/>
              <a:gd name="connsiteY43" fmla="*/ 4913906 h 5510254"/>
              <a:gd name="connsiteX44" fmla="*/ 3053301 w 7211833"/>
              <a:gd name="connsiteY44" fmla="*/ 4858247 h 5510254"/>
              <a:gd name="connsiteX45" fmla="*/ 3132814 w 7211833"/>
              <a:gd name="connsiteY45" fmla="*/ 4826442 h 5510254"/>
              <a:gd name="connsiteX46" fmla="*/ 3204376 w 7211833"/>
              <a:gd name="connsiteY46" fmla="*/ 4770782 h 5510254"/>
              <a:gd name="connsiteX47" fmla="*/ 3331597 w 7211833"/>
              <a:gd name="connsiteY47" fmla="*/ 4691269 h 5510254"/>
              <a:gd name="connsiteX48" fmla="*/ 3395207 w 7211833"/>
              <a:gd name="connsiteY48" fmla="*/ 4675367 h 5510254"/>
              <a:gd name="connsiteX49" fmla="*/ 3450866 w 7211833"/>
              <a:gd name="connsiteY49" fmla="*/ 4651513 h 5510254"/>
              <a:gd name="connsiteX50" fmla="*/ 3641698 w 7211833"/>
              <a:gd name="connsiteY50" fmla="*/ 4603805 h 5510254"/>
              <a:gd name="connsiteX51" fmla="*/ 3673503 w 7211833"/>
              <a:gd name="connsiteY51" fmla="*/ 4595854 h 5510254"/>
              <a:gd name="connsiteX52" fmla="*/ 3776870 w 7211833"/>
              <a:gd name="connsiteY52" fmla="*/ 4579951 h 5510254"/>
              <a:gd name="connsiteX53" fmla="*/ 3816626 w 7211833"/>
              <a:gd name="connsiteY53" fmla="*/ 4564048 h 5510254"/>
              <a:gd name="connsiteX54" fmla="*/ 3864334 w 7211833"/>
              <a:gd name="connsiteY54" fmla="*/ 4548146 h 5510254"/>
              <a:gd name="connsiteX55" fmla="*/ 3896140 w 7211833"/>
              <a:gd name="connsiteY55" fmla="*/ 4532243 h 5510254"/>
              <a:gd name="connsiteX56" fmla="*/ 3951799 w 7211833"/>
              <a:gd name="connsiteY56" fmla="*/ 4500438 h 5510254"/>
              <a:gd name="connsiteX57" fmla="*/ 3975653 w 7211833"/>
              <a:gd name="connsiteY57" fmla="*/ 4484535 h 5510254"/>
              <a:gd name="connsiteX58" fmla="*/ 4015409 w 7211833"/>
              <a:gd name="connsiteY58" fmla="*/ 4460682 h 5510254"/>
              <a:gd name="connsiteX59" fmla="*/ 4047214 w 7211833"/>
              <a:gd name="connsiteY59" fmla="*/ 4444779 h 5510254"/>
              <a:gd name="connsiteX60" fmla="*/ 4126727 w 7211833"/>
              <a:gd name="connsiteY60" fmla="*/ 4389120 h 5510254"/>
              <a:gd name="connsiteX61" fmla="*/ 4214192 w 7211833"/>
              <a:gd name="connsiteY61" fmla="*/ 4309607 h 5510254"/>
              <a:gd name="connsiteX62" fmla="*/ 4301656 w 7211833"/>
              <a:gd name="connsiteY62" fmla="*/ 4222142 h 5510254"/>
              <a:gd name="connsiteX63" fmla="*/ 4381169 w 7211833"/>
              <a:gd name="connsiteY63" fmla="*/ 4166483 h 5510254"/>
              <a:gd name="connsiteX64" fmla="*/ 4444780 w 7211833"/>
              <a:gd name="connsiteY64" fmla="*/ 4102873 h 5510254"/>
              <a:gd name="connsiteX65" fmla="*/ 4468633 w 7211833"/>
              <a:gd name="connsiteY65" fmla="*/ 4079019 h 5510254"/>
              <a:gd name="connsiteX66" fmla="*/ 4524293 w 7211833"/>
              <a:gd name="connsiteY66" fmla="*/ 4039262 h 5510254"/>
              <a:gd name="connsiteX67" fmla="*/ 4564049 w 7211833"/>
              <a:gd name="connsiteY67" fmla="*/ 3999506 h 5510254"/>
              <a:gd name="connsiteX68" fmla="*/ 4595854 w 7211833"/>
              <a:gd name="connsiteY68" fmla="*/ 3967701 h 5510254"/>
              <a:gd name="connsiteX69" fmla="*/ 4619708 w 7211833"/>
              <a:gd name="connsiteY69" fmla="*/ 3951798 h 5510254"/>
              <a:gd name="connsiteX70" fmla="*/ 4651513 w 7211833"/>
              <a:gd name="connsiteY70" fmla="*/ 3919993 h 5510254"/>
              <a:gd name="connsiteX71" fmla="*/ 4699221 w 7211833"/>
              <a:gd name="connsiteY71" fmla="*/ 3888188 h 5510254"/>
              <a:gd name="connsiteX72" fmla="*/ 4723075 w 7211833"/>
              <a:gd name="connsiteY72" fmla="*/ 3872285 h 5510254"/>
              <a:gd name="connsiteX73" fmla="*/ 4746929 w 7211833"/>
              <a:gd name="connsiteY73" fmla="*/ 3856382 h 5510254"/>
              <a:gd name="connsiteX74" fmla="*/ 4810540 w 7211833"/>
              <a:gd name="connsiteY74" fmla="*/ 3800723 h 5510254"/>
              <a:gd name="connsiteX75" fmla="*/ 4866199 w 7211833"/>
              <a:gd name="connsiteY75" fmla="*/ 3808675 h 5510254"/>
              <a:gd name="connsiteX76" fmla="*/ 4890053 w 7211833"/>
              <a:gd name="connsiteY76" fmla="*/ 3816626 h 5510254"/>
              <a:gd name="connsiteX77" fmla="*/ 4953663 w 7211833"/>
              <a:gd name="connsiteY77" fmla="*/ 3840480 h 5510254"/>
              <a:gd name="connsiteX78" fmla="*/ 5049079 w 7211833"/>
              <a:gd name="connsiteY78" fmla="*/ 3880236 h 5510254"/>
              <a:gd name="connsiteX79" fmla="*/ 5120640 w 7211833"/>
              <a:gd name="connsiteY79" fmla="*/ 3912042 h 5510254"/>
              <a:gd name="connsiteX80" fmla="*/ 5247861 w 7211833"/>
              <a:gd name="connsiteY80" fmla="*/ 3959749 h 5510254"/>
              <a:gd name="connsiteX81" fmla="*/ 5279666 w 7211833"/>
              <a:gd name="connsiteY81" fmla="*/ 3975652 h 5510254"/>
              <a:gd name="connsiteX82" fmla="*/ 5303520 w 7211833"/>
              <a:gd name="connsiteY82" fmla="*/ 3991555 h 5510254"/>
              <a:gd name="connsiteX83" fmla="*/ 5375082 w 7211833"/>
              <a:gd name="connsiteY83" fmla="*/ 4007457 h 5510254"/>
              <a:gd name="connsiteX84" fmla="*/ 5462546 w 7211833"/>
              <a:gd name="connsiteY84" fmla="*/ 4031311 h 5510254"/>
              <a:gd name="connsiteX85" fmla="*/ 5502303 w 7211833"/>
              <a:gd name="connsiteY85" fmla="*/ 4039262 h 5510254"/>
              <a:gd name="connsiteX86" fmla="*/ 5629524 w 7211833"/>
              <a:gd name="connsiteY86" fmla="*/ 4015408 h 5510254"/>
              <a:gd name="connsiteX87" fmla="*/ 5661329 w 7211833"/>
              <a:gd name="connsiteY87" fmla="*/ 3999506 h 5510254"/>
              <a:gd name="connsiteX88" fmla="*/ 5732891 w 7211833"/>
              <a:gd name="connsiteY88" fmla="*/ 3951798 h 5510254"/>
              <a:gd name="connsiteX89" fmla="*/ 5852160 w 7211833"/>
              <a:gd name="connsiteY89" fmla="*/ 3872285 h 5510254"/>
              <a:gd name="connsiteX90" fmla="*/ 5915771 w 7211833"/>
              <a:gd name="connsiteY90" fmla="*/ 3840480 h 5510254"/>
              <a:gd name="connsiteX91" fmla="*/ 5939625 w 7211833"/>
              <a:gd name="connsiteY91" fmla="*/ 3824577 h 5510254"/>
              <a:gd name="connsiteX92" fmla="*/ 6003235 w 7211833"/>
              <a:gd name="connsiteY92" fmla="*/ 3784821 h 5510254"/>
              <a:gd name="connsiteX93" fmla="*/ 6058894 w 7211833"/>
              <a:gd name="connsiteY93" fmla="*/ 3721210 h 5510254"/>
              <a:gd name="connsiteX94" fmla="*/ 6090700 w 7211833"/>
              <a:gd name="connsiteY94" fmla="*/ 3689405 h 5510254"/>
              <a:gd name="connsiteX95" fmla="*/ 6146359 w 7211833"/>
              <a:gd name="connsiteY95" fmla="*/ 3633746 h 5510254"/>
              <a:gd name="connsiteX96" fmla="*/ 6281531 w 7211833"/>
              <a:gd name="connsiteY96" fmla="*/ 3546282 h 5510254"/>
              <a:gd name="connsiteX97" fmla="*/ 6376946 w 7211833"/>
              <a:gd name="connsiteY97" fmla="*/ 3506525 h 5510254"/>
              <a:gd name="connsiteX98" fmla="*/ 6432606 w 7211833"/>
              <a:gd name="connsiteY98" fmla="*/ 3458817 h 5510254"/>
              <a:gd name="connsiteX99" fmla="*/ 6464411 w 7211833"/>
              <a:gd name="connsiteY99" fmla="*/ 3434963 h 5510254"/>
              <a:gd name="connsiteX100" fmla="*/ 6623437 w 7211833"/>
              <a:gd name="connsiteY100" fmla="*/ 3339548 h 5510254"/>
              <a:gd name="connsiteX101" fmla="*/ 6647291 w 7211833"/>
              <a:gd name="connsiteY101" fmla="*/ 3331596 h 5510254"/>
              <a:gd name="connsiteX102" fmla="*/ 6710901 w 7211833"/>
              <a:gd name="connsiteY102" fmla="*/ 3299791 h 5510254"/>
              <a:gd name="connsiteX103" fmla="*/ 6750658 w 7211833"/>
              <a:gd name="connsiteY103" fmla="*/ 3260035 h 5510254"/>
              <a:gd name="connsiteX104" fmla="*/ 6877879 w 7211833"/>
              <a:gd name="connsiteY104" fmla="*/ 3172570 h 5510254"/>
              <a:gd name="connsiteX105" fmla="*/ 6901733 w 7211833"/>
              <a:gd name="connsiteY105" fmla="*/ 3148716 h 5510254"/>
              <a:gd name="connsiteX106" fmla="*/ 6925586 w 7211833"/>
              <a:gd name="connsiteY106" fmla="*/ 3077155 h 5510254"/>
              <a:gd name="connsiteX107" fmla="*/ 6949440 w 7211833"/>
              <a:gd name="connsiteY107" fmla="*/ 3053301 h 5510254"/>
              <a:gd name="connsiteX108" fmla="*/ 6973294 w 7211833"/>
              <a:gd name="connsiteY108" fmla="*/ 3021495 h 5510254"/>
              <a:gd name="connsiteX109" fmla="*/ 6989197 w 7211833"/>
              <a:gd name="connsiteY109" fmla="*/ 2997642 h 5510254"/>
              <a:gd name="connsiteX110" fmla="*/ 7013051 w 7211833"/>
              <a:gd name="connsiteY110" fmla="*/ 2965836 h 5510254"/>
              <a:gd name="connsiteX111" fmla="*/ 7211833 w 7211833"/>
              <a:gd name="connsiteY111" fmla="*/ 2719346 h 5510254"/>
              <a:gd name="connsiteX0" fmla="*/ 411209 w 7211833"/>
              <a:gd name="connsiteY0" fmla="*/ 0 h 5957056"/>
              <a:gd name="connsiteX1" fmla="*/ 1232453 w 7211833"/>
              <a:gd name="connsiteY1" fmla="*/ 915929 h 5957056"/>
              <a:gd name="connsiteX2" fmla="*/ 0 w 7211833"/>
              <a:gd name="connsiteY2" fmla="*/ 2474384 h 5957056"/>
              <a:gd name="connsiteX3" fmla="*/ 230588 w 7211833"/>
              <a:gd name="connsiteY3" fmla="*/ 2704972 h 5957056"/>
              <a:gd name="connsiteX4" fmla="*/ 318053 w 7211833"/>
              <a:gd name="connsiteY4" fmla="*/ 3182050 h 5957056"/>
              <a:gd name="connsiteX5" fmla="*/ 286247 w 7211833"/>
              <a:gd name="connsiteY5" fmla="*/ 3643226 h 5957056"/>
              <a:gd name="connsiteX6" fmla="*/ 143124 w 7211833"/>
              <a:gd name="connsiteY6" fmla="*/ 4175964 h 5957056"/>
              <a:gd name="connsiteX7" fmla="*/ 580446 w 7211833"/>
              <a:gd name="connsiteY7" fmla="*/ 4645090 h 5957056"/>
              <a:gd name="connsiteX8" fmla="*/ 596348 w 7211833"/>
              <a:gd name="connsiteY8" fmla="*/ 4716652 h 5957056"/>
              <a:gd name="connsiteX9" fmla="*/ 620202 w 7211833"/>
              <a:gd name="connsiteY9" fmla="*/ 4740506 h 5957056"/>
              <a:gd name="connsiteX10" fmla="*/ 1073426 w 7211833"/>
              <a:gd name="connsiteY10" fmla="*/ 5384562 h 5957056"/>
              <a:gd name="connsiteX11" fmla="*/ 1200647 w 7211833"/>
              <a:gd name="connsiteY11" fmla="*/ 5591296 h 5957056"/>
              <a:gd name="connsiteX12" fmla="*/ 1184745 w 7211833"/>
              <a:gd name="connsiteY12" fmla="*/ 5718517 h 5957056"/>
              <a:gd name="connsiteX13" fmla="*/ 1176793 w 7211833"/>
              <a:gd name="connsiteY13" fmla="*/ 5750322 h 5957056"/>
              <a:gd name="connsiteX14" fmla="*/ 1184745 w 7211833"/>
              <a:gd name="connsiteY14" fmla="*/ 5845737 h 5957056"/>
              <a:gd name="connsiteX15" fmla="*/ 1192696 w 7211833"/>
              <a:gd name="connsiteY15" fmla="*/ 5885494 h 5957056"/>
              <a:gd name="connsiteX16" fmla="*/ 1232453 w 7211833"/>
              <a:gd name="connsiteY16" fmla="*/ 5925250 h 5957056"/>
              <a:gd name="connsiteX17" fmla="*/ 1264258 w 7211833"/>
              <a:gd name="connsiteY17" fmla="*/ 5941153 h 5957056"/>
              <a:gd name="connsiteX18" fmla="*/ 1304014 w 7211833"/>
              <a:gd name="connsiteY18" fmla="*/ 5949104 h 5957056"/>
              <a:gd name="connsiteX19" fmla="*/ 1327868 w 7211833"/>
              <a:gd name="connsiteY19" fmla="*/ 5957056 h 5957056"/>
              <a:gd name="connsiteX20" fmla="*/ 1630018 w 7211833"/>
              <a:gd name="connsiteY20" fmla="*/ 5941153 h 5957056"/>
              <a:gd name="connsiteX21" fmla="*/ 1725433 w 7211833"/>
              <a:gd name="connsiteY21" fmla="*/ 5933202 h 5957056"/>
              <a:gd name="connsiteX22" fmla="*/ 1781093 w 7211833"/>
              <a:gd name="connsiteY22" fmla="*/ 5901397 h 5957056"/>
              <a:gd name="connsiteX23" fmla="*/ 1860606 w 7211833"/>
              <a:gd name="connsiteY23" fmla="*/ 5885494 h 5957056"/>
              <a:gd name="connsiteX24" fmla="*/ 1924216 w 7211833"/>
              <a:gd name="connsiteY24" fmla="*/ 5869591 h 5957056"/>
              <a:gd name="connsiteX25" fmla="*/ 2003729 w 7211833"/>
              <a:gd name="connsiteY25" fmla="*/ 5821884 h 5957056"/>
              <a:gd name="connsiteX26" fmla="*/ 2051437 w 7211833"/>
              <a:gd name="connsiteY26" fmla="*/ 5805981 h 5957056"/>
              <a:gd name="connsiteX27" fmla="*/ 2075291 w 7211833"/>
              <a:gd name="connsiteY27" fmla="*/ 5790078 h 5957056"/>
              <a:gd name="connsiteX28" fmla="*/ 2186609 w 7211833"/>
              <a:gd name="connsiteY28" fmla="*/ 5774176 h 5957056"/>
              <a:gd name="connsiteX29" fmla="*/ 2234317 w 7211833"/>
              <a:gd name="connsiteY29" fmla="*/ 5766224 h 5957056"/>
              <a:gd name="connsiteX30" fmla="*/ 2266122 w 7211833"/>
              <a:gd name="connsiteY30" fmla="*/ 5750322 h 5957056"/>
              <a:gd name="connsiteX31" fmla="*/ 2289976 w 7211833"/>
              <a:gd name="connsiteY31" fmla="*/ 5726468 h 5957056"/>
              <a:gd name="connsiteX32" fmla="*/ 2329733 w 7211833"/>
              <a:gd name="connsiteY32" fmla="*/ 5710565 h 5957056"/>
              <a:gd name="connsiteX33" fmla="*/ 2456953 w 7211833"/>
              <a:gd name="connsiteY33" fmla="*/ 5662857 h 5957056"/>
              <a:gd name="connsiteX34" fmla="*/ 2536466 w 7211833"/>
              <a:gd name="connsiteY34" fmla="*/ 5615150 h 5957056"/>
              <a:gd name="connsiteX35" fmla="*/ 2568272 w 7211833"/>
              <a:gd name="connsiteY35" fmla="*/ 5607198 h 5957056"/>
              <a:gd name="connsiteX36" fmla="*/ 2639833 w 7211833"/>
              <a:gd name="connsiteY36" fmla="*/ 5567442 h 5957056"/>
              <a:gd name="connsiteX37" fmla="*/ 2679590 w 7211833"/>
              <a:gd name="connsiteY37" fmla="*/ 5551539 h 5957056"/>
              <a:gd name="connsiteX38" fmla="*/ 2719346 w 7211833"/>
              <a:gd name="connsiteY38" fmla="*/ 5519734 h 5957056"/>
              <a:gd name="connsiteX39" fmla="*/ 2751152 w 7211833"/>
              <a:gd name="connsiteY39" fmla="*/ 5503831 h 5957056"/>
              <a:gd name="connsiteX40" fmla="*/ 2782957 w 7211833"/>
              <a:gd name="connsiteY40" fmla="*/ 5479977 h 5957056"/>
              <a:gd name="connsiteX41" fmla="*/ 2822713 w 7211833"/>
              <a:gd name="connsiteY41" fmla="*/ 5464075 h 5957056"/>
              <a:gd name="connsiteX42" fmla="*/ 2894275 w 7211833"/>
              <a:gd name="connsiteY42" fmla="*/ 5416367 h 5957056"/>
              <a:gd name="connsiteX43" fmla="*/ 2973788 w 7211833"/>
              <a:gd name="connsiteY43" fmla="*/ 5360708 h 5957056"/>
              <a:gd name="connsiteX44" fmla="*/ 3053301 w 7211833"/>
              <a:gd name="connsiteY44" fmla="*/ 5305049 h 5957056"/>
              <a:gd name="connsiteX45" fmla="*/ 3132814 w 7211833"/>
              <a:gd name="connsiteY45" fmla="*/ 5273244 h 5957056"/>
              <a:gd name="connsiteX46" fmla="*/ 3204376 w 7211833"/>
              <a:gd name="connsiteY46" fmla="*/ 5217584 h 5957056"/>
              <a:gd name="connsiteX47" fmla="*/ 3331597 w 7211833"/>
              <a:gd name="connsiteY47" fmla="*/ 5138071 h 5957056"/>
              <a:gd name="connsiteX48" fmla="*/ 3395207 w 7211833"/>
              <a:gd name="connsiteY48" fmla="*/ 5122169 h 5957056"/>
              <a:gd name="connsiteX49" fmla="*/ 3450866 w 7211833"/>
              <a:gd name="connsiteY49" fmla="*/ 5098315 h 5957056"/>
              <a:gd name="connsiteX50" fmla="*/ 3641698 w 7211833"/>
              <a:gd name="connsiteY50" fmla="*/ 5050607 h 5957056"/>
              <a:gd name="connsiteX51" fmla="*/ 3673503 w 7211833"/>
              <a:gd name="connsiteY51" fmla="*/ 5042656 h 5957056"/>
              <a:gd name="connsiteX52" fmla="*/ 3776870 w 7211833"/>
              <a:gd name="connsiteY52" fmla="*/ 5026753 h 5957056"/>
              <a:gd name="connsiteX53" fmla="*/ 3816626 w 7211833"/>
              <a:gd name="connsiteY53" fmla="*/ 5010850 h 5957056"/>
              <a:gd name="connsiteX54" fmla="*/ 3864334 w 7211833"/>
              <a:gd name="connsiteY54" fmla="*/ 4994948 h 5957056"/>
              <a:gd name="connsiteX55" fmla="*/ 3896140 w 7211833"/>
              <a:gd name="connsiteY55" fmla="*/ 4979045 h 5957056"/>
              <a:gd name="connsiteX56" fmla="*/ 3951799 w 7211833"/>
              <a:gd name="connsiteY56" fmla="*/ 4947240 h 5957056"/>
              <a:gd name="connsiteX57" fmla="*/ 3975653 w 7211833"/>
              <a:gd name="connsiteY57" fmla="*/ 4931337 h 5957056"/>
              <a:gd name="connsiteX58" fmla="*/ 4015409 w 7211833"/>
              <a:gd name="connsiteY58" fmla="*/ 4907484 h 5957056"/>
              <a:gd name="connsiteX59" fmla="*/ 4047214 w 7211833"/>
              <a:gd name="connsiteY59" fmla="*/ 4891581 h 5957056"/>
              <a:gd name="connsiteX60" fmla="*/ 4126727 w 7211833"/>
              <a:gd name="connsiteY60" fmla="*/ 4835922 h 5957056"/>
              <a:gd name="connsiteX61" fmla="*/ 4214192 w 7211833"/>
              <a:gd name="connsiteY61" fmla="*/ 4756409 h 5957056"/>
              <a:gd name="connsiteX62" fmla="*/ 4301656 w 7211833"/>
              <a:gd name="connsiteY62" fmla="*/ 4668944 h 5957056"/>
              <a:gd name="connsiteX63" fmla="*/ 4381169 w 7211833"/>
              <a:gd name="connsiteY63" fmla="*/ 4613285 h 5957056"/>
              <a:gd name="connsiteX64" fmla="*/ 4444780 w 7211833"/>
              <a:gd name="connsiteY64" fmla="*/ 4549675 h 5957056"/>
              <a:gd name="connsiteX65" fmla="*/ 4468633 w 7211833"/>
              <a:gd name="connsiteY65" fmla="*/ 4525821 h 5957056"/>
              <a:gd name="connsiteX66" fmla="*/ 4524293 w 7211833"/>
              <a:gd name="connsiteY66" fmla="*/ 4486064 h 5957056"/>
              <a:gd name="connsiteX67" fmla="*/ 4564049 w 7211833"/>
              <a:gd name="connsiteY67" fmla="*/ 4446308 h 5957056"/>
              <a:gd name="connsiteX68" fmla="*/ 4595854 w 7211833"/>
              <a:gd name="connsiteY68" fmla="*/ 4414503 h 5957056"/>
              <a:gd name="connsiteX69" fmla="*/ 4619708 w 7211833"/>
              <a:gd name="connsiteY69" fmla="*/ 4398600 h 5957056"/>
              <a:gd name="connsiteX70" fmla="*/ 4651513 w 7211833"/>
              <a:gd name="connsiteY70" fmla="*/ 4366795 h 5957056"/>
              <a:gd name="connsiteX71" fmla="*/ 4699221 w 7211833"/>
              <a:gd name="connsiteY71" fmla="*/ 4334990 h 5957056"/>
              <a:gd name="connsiteX72" fmla="*/ 4723075 w 7211833"/>
              <a:gd name="connsiteY72" fmla="*/ 4319087 h 5957056"/>
              <a:gd name="connsiteX73" fmla="*/ 4746929 w 7211833"/>
              <a:gd name="connsiteY73" fmla="*/ 4303184 h 5957056"/>
              <a:gd name="connsiteX74" fmla="*/ 4810540 w 7211833"/>
              <a:gd name="connsiteY74" fmla="*/ 4247525 h 5957056"/>
              <a:gd name="connsiteX75" fmla="*/ 4866199 w 7211833"/>
              <a:gd name="connsiteY75" fmla="*/ 4255477 h 5957056"/>
              <a:gd name="connsiteX76" fmla="*/ 4890053 w 7211833"/>
              <a:gd name="connsiteY76" fmla="*/ 4263428 h 5957056"/>
              <a:gd name="connsiteX77" fmla="*/ 4953663 w 7211833"/>
              <a:gd name="connsiteY77" fmla="*/ 4287282 h 5957056"/>
              <a:gd name="connsiteX78" fmla="*/ 5049079 w 7211833"/>
              <a:gd name="connsiteY78" fmla="*/ 4327038 h 5957056"/>
              <a:gd name="connsiteX79" fmla="*/ 5120640 w 7211833"/>
              <a:gd name="connsiteY79" fmla="*/ 4358844 h 5957056"/>
              <a:gd name="connsiteX80" fmla="*/ 5247861 w 7211833"/>
              <a:gd name="connsiteY80" fmla="*/ 4406551 h 5957056"/>
              <a:gd name="connsiteX81" fmla="*/ 5279666 w 7211833"/>
              <a:gd name="connsiteY81" fmla="*/ 4422454 h 5957056"/>
              <a:gd name="connsiteX82" fmla="*/ 5303520 w 7211833"/>
              <a:gd name="connsiteY82" fmla="*/ 4438357 h 5957056"/>
              <a:gd name="connsiteX83" fmla="*/ 5375082 w 7211833"/>
              <a:gd name="connsiteY83" fmla="*/ 4454259 h 5957056"/>
              <a:gd name="connsiteX84" fmla="*/ 5462546 w 7211833"/>
              <a:gd name="connsiteY84" fmla="*/ 4478113 h 5957056"/>
              <a:gd name="connsiteX85" fmla="*/ 5502303 w 7211833"/>
              <a:gd name="connsiteY85" fmla="*/ 4486064 h 5957056"/>
              <a:gd name="connsiteX86" fmla="*/ 5629524 w 7211833"/>
              <a:gd name="connsiteY86" fmla="*/ 4462210 h 5957056"/>
              <a:gd name="connsiteX87" fmla="*/ 5661329 w 7211833"/>
              <a:gd name="connsiteY87" fmla="*/ 4446308 h 5957056"/>
              <a:gd name="connsiteX88" fmla="*/ 5732891 w 7211833"/>
              <a:gd name="connsiteY88" fmla="*/ 4398600 h 5957056"/>
              <a:gd name="connsiteX89" fmla="*/ 5852160 w 7211833"/>
              <a:gd name="connsiteY89" fmla="*/ 4319087 h 5957056"/>
              <a:gd name="connsiteX90" fmla="*/ 5915771 w 7211833"/>
              <a:gd name="connsiteY90" fmla="*/ 4287282 h 5957056"/>
              <a:gd name="connsiteX91" fmla="*/ 5939625 w 7211833"/>
              <a:gd name="connsiteY91" fmla="*/ 4271379 h 5957056"/>
              <a:gd name="connsiteX92" fmla="*/ 6003235 w 7211833"/>
              <a:gd name="connsiteY92" fmla="*/ 4231623 h 5957056"/>
              <a:gd name="connsiteX93" fmla="*/ 6058894 w 7211833"/>
              <a:gd name="connsiteY93" fmla="*/ 4168012 h 5957056"/>
              <a:gd name="connsiteX94" fmla="*/ 6090700 w 7211833"/>
              <a:gd name="connsiteY94" fmla="*/ 4136207 h 5957056"/>
              <a:gd name="connsiteX95" fmla="*/ 6146359 w 7211833"/>
              <a:gd name="connsiteY95" fmla="*/ 4080548 h 5957056"/>
              <a:gd name="connsiteX96" fmla="*/ 6281531 w 7211833"/>
              <a:gd name="connsiteY96" fmla="*/ 3993084 h 5957056"/>
              <a:gd name="connsiteX97" fmla="*/ 6376946 w 7211833"/>
              <a:gd name="connsiteY97" fmla="*/ 3953327 h 5957056"/>
              <a:gd name="connsiteX98" fmla="*/ 6432606 w 7211833"/>
              <a:gd name="connsiteY98" fmla="*/ 3905619 h 5957056"/>
              <a:gd name="connsiteX99" fmla="*/ 6464411 w 7211833"/>
              <a:gd name="connsiteY99" fmla="*/ 3881765 h 5957056"/>
              <a:gd name="connsiteX100" fmla="*/ 6623437 w 7211833"/>
              <a:gd name="connsiteY100" fmla="*/ 3786350 h 5957056"/>
              <a:gd name="connsiteX101" fmla="*/ 6647291 w 7211833"/>
              <a:gd name="connsiteY101" fmla="*/ 3778398 h 5957056"/>
              <a:gd name="connsiteX102" fmla="*/ 6710901 w 7211833"/>
              <a:gd name="connsiteY102" fmla="*/ 3746593 h 5957056"/>
              <a:gd name="connsiteX103" fmla="*/ 6750658 w 7211833"/>
              <a:gd name="connsiteY103" fmla="*/ 3706837 h 5957056"/>
              <a:gd name="connsiteX104" fmla="*/ 6877879 w 7211833"/>
              <a:gd name="connsiteY104" fmla="*/ 3619372 h 5957056"/>
              <a:gd name="connsiteX105" fmla="*/ 6901733 w 7211833"/>
              <a:gd name="connsiteY105" fmla="*/ 3595518 h 5957056"/>
              <a:gd name="connsiteX106" fmla="*/ 6925586 w 7211833"/>
              <a:gd name="connsiteY106" fmla="*/ 3523957 h 5957056"/>
              <a:gd name="connsiteX107" fmla="*/ 6949440 w 7211833"/>
              <a:gd name="connsiteY107" fmla="*/ 3500103 h 5957056"/>
              <a:gd name="connsiteX108" fmla="*/ 6973294 w 7211833"/>
              <a:gd name="connsiteY108" fmla="*/ 3468297 h 5957056"/>
              <a:gd name="connsiteX109" fmla="*/ 6989197 w 7211833"/>
              <a:gd name="connsiteY109" fmla="*/ 3444444 h 5957056"/>
              <a:gd name="connsiteX110" fmla="*/ 7013051 w 7211833"/>
              <a:gd name="connsiteY110" fmla="*/ 3412638 h 5957056"/>
              <a:gd name="connsiteX111" fmla="*/ 7211833 w 7211833"/>
              <a:gd name="connsiteY111" fmla="*/ 3166148 h 5957056"/>
              <a:gd name="connsiteX0" fmla="*/ 411209 w 7211833"/>
              <a:gd name="connsiteY0" fmla="*/ 0 h 5957056"/>
              <a:gd name="connsiteX1" fmla="*/ 1448776 w 7211833"/>
              <a:gd name="connsiteY1" fmla="*/ 915930 h 5957056"/>
              <a:gd name="connsiteX2" fmla="*/ 0 w 7211833"/>
              <a:gd name="connsiteY2" fmla="*/ 2474384 h 5957056"/>
              <a:gd name="connsiteX3" fmla="*/ 230588 w 7211833"/>
              <a:gd name="connsiteY3" fmla="*/ 2704972 h 5957056"/>
              <a:gd name="connsiteX4" fmla="*/ 318053 w 7211833"/>
              <a:gd name="connsiteY4" fmla="*/ 3182050 h 5957056"/>
              <a:gd name="connsiteX5" fmla="*/ 286247 w 7211833"/>
              <a:gd name="connsiteY5" fmla="*/ 3643226 h 5957056"/>
              <a:gd name="connsiteX6" fmla="*/ 143124 w 7211833"/>
              <a:gd name="connsiteY6" fmla="*/ 4175964 h 5957056"/>
              <a:gd name="connsiteX7" fmla="*/ 580446 w 7211833"/>
              <a:gd name="connsiteY7" fmla="*/ 4645090 h 5957056"/>
              <a:gd name="connsiteX8" fmla="*/ 596348 w 7211833"/>
              <a:gd name="connsiteY8" fmla="*/ 4716652 h 5957056"/>
              <a:gd name="connsiteX9" fmla="*/ 620202 w 7211833"/>
              <a:gd name="connsiteY9" fmla="*/ 4740506 h 5957056"/>
              <a:gd name="connsiteX10" fmla="*/ 1073426 w 7211833"/>
              <a:gd name="connsiteY10" fmla="*/ 5384562 h 5957056"/>
              <a:gd name="connsiteX11" fmla="*/ 1200647 w 7211833"/>
              <a:gd name="connsiteY11" fmla="*/ 5591296 h 5957056"/>
              <a:gd name="connsiteX12" fmla="*/ 1184745 w 7211833"/>
              <a:gd name="connsiteY12" fmla="*/ 5718517 h 5957056"/>
              <a:gd name="connsiteX13" fmla="*/ 1176793 w 7211833"/>
              <a:gd name="connsiteY13" fmla="*/ 5750322 h 5957056"/>
              <a:gd name="connsiteX14" fmla="*/ 1184745 w 7211833"/>
              <a:gd name="connsiteY14" fmla="*/ 5845737 h 5957056"/>
              <a:gd name="connsiteX15" fmla="*/ 1192696 w 7211833"/>
              <a:gd name="connsiteY15" fmla="*/ 5885494 h 5957056"/>
              <a:gd name="connsiteX16" fmla="*/ 1232453 w 7211833"/>
              <a:gd name="connsiteY16" fmla="*/ 5925250 h 5957056"/>
              <a:gd name="connsiteX17" fmla="*/ 1264258 w 7211833"/>
              <a:gd name="connsiteY17" fmla="*/ 5941153 h 5957056"/>
              <a:gd name="connsiteX18" fmla="*/ 1304014 w 7211833"/>
              <a:gd name="connsiteY18" fmla="*/ 5949104 h 5957056"/>
              <a:gd name="connsiteX19" fmla="*/ 1327868 w 7211833"/>
              <a:gd name="connsiteY19" fmla="*/ 5957056 h 5957056"/>
              <a:gd name="connsiteX20" fmla="*/ 1630018 w 7211833"/>
              <a:gd name="connsiteY20" fmla="*/ 5941153 h 5957056"/>
              <a:gd name="connsiteX21" fmla="*/ 1725433 w 7211833"/>
              <a:gd name="connsiteY21" fmla="*/ 5933202 h 5957056"/>
              <a:gd name="connsiteX22" fmla="*/ 1781093 w 7211833"/>
              <a:gd name="connsiteY22" fmla="*/ 5901397 h 5957056"/>
              <a:gd name="connsiteX23" fmla="*/ 1860606 w 7211833"/>
              <a:gd name="connsiteY23" fmla="*/ 5885494 h 5957056"/>
              <a:gd name="connsiteX24" fmla="*/ 1924216 w 7211833"/>
              <a:gd name="connsiteY24" fmla="*/ 5869591 h 5957056"/>
              <a:gd name="connsiteX25" fmla="*/ 2003729 w 7211833"/>
              <a:gd name="connsiteY25" fmla="*/ 5821884 h 5957056"/>
              <a:gd name="connsiteX26" fmla="*/ 2051437 w 7211833"/>
              <a:gd name="connsiteY26" fmla="*/ 5805981 h 5957056"/>
              <a:gd name="connsiteX27" fmla="*/ 2075291 w 7211833"/>
              <a:gd name="connsiteY27" fmla="*/ 5790078 h 5957056"/>
              <a:gd name="connsiteX28" fmla="*/ 2186609 w 7211833"/>
              <a:gd name="connsiteY28" fmla="*/ 5774176 h 5957056"/>
              <a:gd name="connsiteX29" fmla="*/ 2234317 w 7211833"/>
              <a:gd name="connsiteY29" fmla="*/ 5766224 h 5957056"/>
              <a:gd name="connsiteX30" fmla="*/ 2266122 w 7211833"/>
              <a:gd name="connsiteY30" fmla="*/ 5750322 h 5957056"/>
              <a:gd name="connsiteX31" fmla="*/ 2289976 w 7211833"/>
              <a:gd name="connsiteY31" fmla="*/ 5726468 h 5957056"/>
              <a:gd name="connsiteX32" fmla="*/ 2329733 w 7211833"/>
              <a:gd name="connsiteY32" fmla="*/ 5710565 h 5957056"/>
              <a:gd name="connsiteX33" fmla="*/ 2456953 w 7211833"/>
              <a:gd name="connsiteY33" fmla="*/ 5662857 h 5957056"/>
              <a:gd name="connsiteX34" fmla="*/ 2536466 w 7211833"/>
              <a:gd name="connsiteY34" fmla="*/ 5615150 h 5957056"/>
              <a:gd name="connsiteX35" fmla="*/ 2568272 w 7211833"/>
              <a:gd name="connsiteY35" fmla="*/ 5607198 h 5957056"/>
              <a:gd name="connsiteX36" fmla="*/ 2639833 w 7211833"/>
              <a:gd name="connsiteY36" fmla="*/ 5567442 h 5957056"/>
              <a:gd name="connsiteX37" fmla="*/ 2679590 w 7211833"/>
              <a:gd name="connsiteY37" fmla="*/ 5551539 h 5957056"/>
              <a:gd name="connsiteX38" fmla="*/ 2719346 w 7211833"/>
              <a:gd name="connsiteY38" fmla="*/ 5519734 h 5957056"/>
              <a:gd name="connsiteX39" fmla="*/ 2751152 w 7211833"/>
              <a:gd name="connsiteY39" fmla="*/ 5503831 h 5957056"/>
              <a:gd name="connsiteX40" fmla="*/ 2782957 w 7211833"/>
              <a:gd name="connsiteY40" fmla="*/ 5479977 h 5957056"/>
              <a:gd name="connsiteX41" fmla="*/ 2822713 w 7211833"/>
              <a:gd name="connsiteY41" fmla="*/ 5464075 h 5957056"/>
              <a:gd name="connsiteX42" fmla="*/ 2894275 w 7211833"/>
              <a:gd name="connsiteY42" fmla="*/ 5416367 h 5957056"/>
              <a:gd name="connsiteX43" fmla="*/ 2973788 w 7211833"/>
              <a:gd name="connsiteY43" fmla="*/ 5360708 h 5957056"/>
              <a:gd name="connsiteX44" fmla="*/ 3053301 w 7211833"/>
              <a:gd name="connsiteY44" fmla="*/ 5305049 h 5957056"/>
              <a:gd name="connsiteX45" fmla="*/ 3132814 w 7211833"/>
              <a:gd name="connsiteY45" fmla="*/ 5273244 h 5957056"/>
              <a:gd name="connsiteX46" fmla="*/ 3204376 w 7211833"/>
              <a:gd name="connsiteY46" fmla="*/ 5217584 h 5957056"/>
              <a:gd name="connsiteX47" fmla="*/ 3331597 w 7211833"/>
              <a:gd name="connsiteY47" fmla="*/ 5138071 h 5957056"/>
              <a:gd name="connsiteX48" fmla="*/ 3395207 w 7211833"/>
              <a:gd name="connsiteY48" fmla="*/ 5122169 h 5957056"/>
              <a:gd name="connsiteX49" fmla="*/ 3450866 w 7211833"/>
              <a:gd name="connsiteY49" fmla="*/ 5098315 h 5957056"/>
              <a:gd name="connsiteX50" fmla="*/ 3641698 w 7211833"/>
              <a:gd name="connsiteY50" fmla="*/ 5050607 h 5957056"/>
              <a:gd name="connsiteX51" fmla="*/ 3673503 w 7211833"/>
              <a:gd name="connsiteY51" fmla="*/ 5042656 h 5957056"/>
              <a:gd name="connsiteX52" fmla="*/ 3776870 w 7211833"/>
              <a:gd name="connsiteY52" fmla="*/ 5026753 h 5957056"/>
              <a:gd name="connsiteX53" fmla="*/ 3816626 w 7211833"/>
              <a:gd name="connsiteY53" fmla="*/ 5010850 h 5957056"/>
              <a:gd name="connsiteX54" fmla="*/ 3864334 w 7211833"/>
              <a:gd name="connsiteY54" fmla="*/ 4994948 h 5957056"/>
              <a:gd name="connsiteX55" fmla="*/ 3896140 w 7211833"/>
              <a:gd name="connsiteY55" fmla="*/ 4979045 h 5957056"/>
              <a:gd name="connsiteX56" fmla="*/ 3951799 w 7211833"/>
              <a:gd name="connsiteY56" fmla="*/ 4947240 h 5957056"/>
              <a:gd name="connsiteX57" fmla="*/ 3975653 w 7211833"/>
              <a:gd name="connsiteY57" fmla="*/ 4931337 h 5957056"/>
              <a:gd name="connsiteX58" fmla="*/ 4015409 w 7211833"/>
              <a:gd name="connsiteY58" fmla="*/ 4907484 h 5957056"/>
              <a:gd name="connsiteX59" fmla="*/ 4047214 w 7211833"/>
              <a:gd name="connsiteY59" fmla="*/ 4891581 h 5957056"/>
              <a:gd name="connsiteX60" fmla="*/ 4126727 w 7211833"/>
              <a:gd name="connsiteY60" fmla="*/ 4835922 h 5957056"/>
              <a:gd name="connsiteX61" fmla="*/ 4214192 w 7211833"/>
              <a:gd name="connsiteY61" fmla="*/ 4756409 h 5957056"/>
              <a:gd name="connsiteX62" fmla="*/ 4301656 w 7211833"/>
              <a:gd name="connsiteY62" fmla="*/ 4668944 h 5957056"/>
              <a:gd name="connsiteX63" fmla="*/ 4381169 w 7211833"/>
              <a:gd name="connsiteY63" fmla="*/ 4613285 h 5957056"/>
              <a:gd name="connsiteX64" fmla="*/ 4444780 w 7211833"/>
              <a:gd name="connsiteY64" fmla="*/ 4549675 h 5957056"/>
              <a:gd name="connsiteX65" fmla="*/ 4468633 w 7211833"/>
              <a:gd name="connsiteY65" fmla="*/ 4525821 h 5957056"/>
              <a:gd name="connsiteX66" fmla="*/ 4524293 w 7211833"/>
              <a:gd name="connsiteY66" fmla="*/ 4486064 h 5957056"/>
              <a:gd name="connsiteX67" fmla="*/ 4564049 w 7211833"/>
              <a:gd name="connsiteY67" fmla="*/ 4446308 h 5957056"/>
              <a:gd name="connsiteX68" fmla="*/ 4595854 w 7211833"/>
              <a:gd name="connsiteY68" fmla="*/ 4414503 h 5957056"/>
              <a:gd name="connsiteX69" fmla="*/ 4619708 w 7211833"/>
              <a:gd name="connsiteY69" fmla="*/ 4398600 h 5957056"/>
              <a:gd name="connsiteX70" fmla="*/ 4651513 w 7211833"/>
              <a:gd name="connsiteY70" fmla="*/ 4366795 h 5957056"/>
              <a:gd name="connsiteX71" fmla="*/ 4699221 w 7211833"/>
              <a:gd name="connsiteY71" fmla="*/ 4334990 h 5957056"/>
              <a:gd name="connsiteX72" fmla="*/ 4723075 w 7211833"/>
              <a:gd name="connsiteY72" fmla="*/ 4319087 h 5957056"/>
              <a:gd name="connsiteX73" fmla="*/ 4746929 w 7211833"/>
              <a:gd name="connsiteY73" fmla="*/ 4303184 h 5957056"/>
              <a:gd name="connsiteX74" fmla="*/ 4810540 w 7211833"/>
              <a:gd name="connsiteY74" fmla="*/ 4247525 h 5957056"/>
              <a:gd name="connsiteX75" fmla="*/ 4866199 w 7211833"/>
              <a:gd name="connsiteY75" fmla="*/ 4255477 h 5957056"/>
              <a:gd name="connsiteX76" fmla="*/ 4890053 w 7211833"/>
              <a:gd name="connsiteY76" fmla="*/ 4263428 h 5957056"/>
              <a:gd name="connsiteX77" fmla="*/ 4953663 w 7211833"/>
              <a:gd name="connsiteY77" fmla="*/ 4287282 h 5957056"/>
              <a:gd name="connsiteX78" fmla="*/ 5049079 w 7211833"/>
              <a:gd name="connsiteY78" fmla="*/ 4327038 h 5957056"/>
              <a:gd name="connsiteX79" fmla="*/ 5120640 w 7211833"/>
              <a:gd name="connsiteY79" fmla="*/ 4358844 h 5957056"/>
              <a:gd name="connsiteX80" fmla="*/ 5247861 w 7211833"/>
              <a:gd name="connsiteY80" fmla="*/ 4406551 h 5957056"/>
              <a:gd name="connsiteX81" fmla="*/ 5279666 w 7211833"/>
              <a:gd name="connsiteY81" fmla="*/ 4422454 h 5957056"/>
              <a:gd name="connsiteX82" fmla="*/ 5303520 w 7211833"/>
              <a:gd name="connsiteY82" fmla="*/ 4438357 h 5957056"/>
              <a:gd name="connsiteX83" fmla="*/ 5375082 w 7211833"/>
              <a:gd name="connsiteY83" fmla="*/ 4454259 h 5957056"/>
              <a:gd name="connsiteX84" fmla="*/ 5462546 w 7211833"/>
              <a:gd name="connsiteY84" fmla="*/ 4478113 h 5957056"/>
              <a:gd name="connsiteX85" fmla="*/ 5502303 w 7211833"/>
              <a:gd name="connsiteY85" fmla="*/ 4486064 h 5957056"/>
              <a:gd name="connsiteX86" fmla="*/ 5629524 w 7211833"/>
              <a:gd name="connsiteY86" fmla="*/ 4462210 h 5957056"/>
              <a:gd name="connsiteX87" fmla="*/ 5661329 w 7211833"/>
              <a:gd name="connsiteY87" fmla="*/ 4446308 h 5957056"/>
              <a:gd name="connsiteX88" fmla="*/ 5732891 w 7211833"/>
              <a:gd name="connsiteY88" fmla="*/ 4398600 h 5957056"/>
              <a:gd name="connsiteX89" fmla="*/ 5852160 w 7211833"/>
              <a:gd name="connsiteY89" fmla="*/ 4319087 h 5957056"/>
              <a:gd name="connsiteX90" fmla="*/ 5915771 w 7211833"/>
              <a:gd name="connsiteY90" fmla="*/ 4287282 h 5957056"/>
              <a:gd name="connsiteX91" fmla="*/ 5939625 w 7211833"/>
              <a:gd name="connsiteY91" fmla="*/ 4271379 h 5957056"/>
              <a:gd name="connsiteX92" fmla="*/ 6003235 w 7211833"/>
              <a:gd name="connsiteY92" fmla="*/ 4231623 h 5957056"/>
              <a:gd name="connsiteX93" fmla="*/ 6058894 w 7211833"/>
              <a:gd name="connsiteY93" fmla="*/ 4168012 h 5957056"/>
              <a:gd name="connsiteX94" fmla="*/ 6090700 w 7211833"/>
              <a:gd name="connsiteY94" fmla="*/ 4136207 h 5957056"/>
              <a:gd name="connsiteX95" fmla="*/ 6146359 w 7211833"/>
              <a:gd name="connsiteY95" fmla="*/ 4080548 h 5957056"/>
              <a:gd name="connsiteX96" fmla="*/ 6281531 w 7211833"/>
              <a:gd name="connsiteY96" fmla="*/ 3993084 h 5957056"/>
              <a:gd name="connsiteX97" fmla="*/ 6376946 w 7211833"/>
              <a:gd name="connsiteY97" fmla="*/ 3953327 h 5957056"/>
              <a:gd name="connsiteX98" fmla="*/ 6432606 w 7211833"/>
              <a:gd name="connsiteY98" fmla="*/ 3905619 h 5957056"/>
              <a:gd name="connsiteX99" fmla="*/ 6464411 w 7211833"/>
              <a:gd name="connsiteY99" fmla="*/ 3881765 h 5957056"/>
              <a:gd name="connsiteX100" fmla="*/ 6623437 w 7211833"/>
              <a:gd name="connsiteY100" fmla="*/ 3786350 h 5957056"/>
              <a:gd name="connsiteX101" fmla="*/ 6647291 w 7211833"/>
              <a:gd name="connsiteY101" fmla="*/ 3778398 h 5957056"/>
              <a:gd name="connsiteX102" fmla="*/ 6710901 w 7211833"/>
              <a:gd name="connsiteY102" fmla="*/ 3746593 h 5957056"/>
              <a:gd name="connsiteX103" fmla="*/ 6750658 w 7211833"/>
              <a:gd name="connsiteY103" fmla="*/ 3706837 h 5957056"/>
              <a:gd name="connsiteX104" fmla="*/ 6877879 w 7211833"/>
              <a:gd name="connsiteY104" fmla="*/ 3619372 h 5957056"/>
              <a:gd name="connsiteX105" fmla="*/ 6901733 w 7211833"/>
              <a:gd name="connsiteY105" fmla="*/ 3595518 h 5957056"/>
              <a:gd name="connsiteX106" fmla="*/ 6925586 w 7211833"/>
              <a:gd name="connsiteY106" fmla="*/ 3523957 h 5957056"/>
              <a:gd name="connsiteX107" fmla="*/ 6949440 w 7211833"/>
              <a:gd name="connsiteY107" fmla="*/ 3500103 h 5957056"/>
              <a:gd name="connsiteX108" fmla="*/ 6973294 w 7211833"/>
              <a:gd name="connsiteY108" fmla="*/ 3468297 h 5957056"/>
              <a:gd name="connsiteX109" fmla="*/ 6989197 w 7211833"/>
              <a:gd name="connsiteY109" fmla="*/ 3444444 h 5957056"/>
              <a:gd name="connsiteX110" fmla="*/ 7013051 w 7211833"/>
              <a:gd name="connsiteY110" fmla="*/ 3412638 h 5957056"/>
              <a:gd name="connsiteX111" fmla="*/ 7211833 w 7211833"/>
              <a:gd name="connsiteY111" fmla="*/ 3166148 h 5957056"/>
              <a:gd name="connsiteX0" fmla="*/ 411209 w 7211833"/>
              <a:gd name="connsiteY0" fmla="*/ 0 h 5957056"/>
              <a:gd name="connsiteX1" fmla="*/ 1448776 w 7211833"/>
              <a:gd name="connsiteY1" fmla="*/ 915930 h 5957056"/>
              <a:gd name="connsiteX2" fmla="*/ 0 w 7211833"/>
              <a:gd name="connsiteY2" fmla="*/ 2474384 h 5957056"/>
              <a:gd name="connsiteX3" fmla="*/ 230588 w 7211833"/>
              <a:gd name="connsiteY3" fmla="*/ 2704972 h 5957056"/>
              <a:gd name="connsiteX4" fmla="*/ 318053 w 7211833"/>
              <a:gd name="connsiteY4" fmla="*/ 3182050 h 5957056"/>
              <a:gd name="connsiteX5" fmla="*/ 286247 w 7211833"/>
              <a:gd name="connsiteY5" fmla="*/ 3643226 h 5957056"/>
              <a:gd name="connsiteX6" fmla="*/ 143124 w 7211833"/>
              <a:gd name="connsiteY6" fmla="*/ 4175964 h 5957056"/>
              <a:gd name="connsiteX7" fmla="*/ 580446 w 7211833"/>
              <a:gd name="connsiteY7" fmla="*/ 4645090 h 5957056"/>
              <a:gd name="connsiteX8" fmla="*/ 596348 w 7211833"/>
              <a:gd name="connsiteY8" fmla="*/ 4716652 h 5957056"/>
              <a:gd name="connsiteX9" fmla="*/ 620202 w 7211833"/>
              <a:gd name="connsiteY9" fmla="*/ 4740506 h 5957056"/>
              <a:gd name="connsiteX10" fmla="*/ 1073426 w 7211833"/>
              <a:gd name="connsiteY10" fmla="*/ 5384562 h 5957056"/>
              <a:gd name="connsiteX11" fmla="*/ 1200647 w 7211833"/>
              <a:gd name="connsiteY11" fmla="*/ 5591296 h 5957056"/>
              <a:gd name="connsiteX12" fmla="*/ 1184745 w 7211833"/>
              <a:gd name="connsiteY12" fmla="*/ 5718517 h 5957056"/>
              <a:gd name="connsiteX13" fmla="*/ 1176793 w 7211833"/>
              <a:gd name="connsiteY13" fmla="*/ 5750322 h 5957056"/>
              <a:gd name="connsiteX14" fmla="*/ 1184745 w 7211833"/>
              <a:gd name="connsiteY14" fmla="*/ 5845737 h 5957056"/>
              <a:gd name="connsiteX15" fmla="*/ 1192696 w 7211833"/>
              <a:gd name="connsiteY15" fmla="*/ 5885494 h 5957056"/>
              <a:gd name="connsiteX16" fmla="*/ 1232453 w 7211833"/>
              <a:gd name="connsiteY16" fmla="*/ 5925250 h 5957056"/>
              <a:gd name="connsiteX17" fmla="*/ 1264258 w 7211833"/>
              <a:gd name="connsiteY17" fmla="*/ 5941153 h 5957056"/>
              <a:gd name="connsiteX18" fmla="*/ 1304014 w 7211833"/>
              <a:gd name="connsiteY18" fmla="*/ 5949104 h 5957056"/>
              <a:gd name="connsiteX19" fmla="*/ 1327868 w 7211833"/>
              <a:gd name="connsiteY19" fmla="*/ 5957056 h 5957056"/>
              <a:gd name="connsiteX20" fmla="*/ 1630018 w 7211833"/>
              <a:gd name="connsiteY20" fmla="*/ 5941153 h 5957056"/>
              <a:gd name="connsiteX21" fmla="*/ 1725433 w 7211833"/>
              <a:gd name="connsiteY21" fmla="*/ 5933202 h 5957056"/>
              <a:gd name="connsiteX22" fmla="*/ 1781093 w 7211833"/>
              <a:gd name="connsiteY22" fmla="*/ 5901397 h 5957056"/>
              <a:gd name="connsiteX23" fmla="*/ 1860606 w 7211833"/>
              <a:gd name="connsiteY23" fmla="*/ 5885494 h 5957056"/>
              <a:gd name="connsiteX24" fmla="*/ 1924216 w 7211833"/>
              <a:gd name="connsiteY24" fmla="*/ 5869591 h 5957056"/>
              <a:gd name="connsiteX25" fmla="*/ 2003729 w 7211833"/>
              <a:gd name="connsiteY25" fmla="*/ 5821884 h 5957056"/>
              <a:gd name="connsiteX26" fmla="*/ 2051437 w 7211833"/>
              <a:gd name="connsiteY26" fmla="*/ 5805981 h 5957056"/>
              <a:gd name="connsiteX27" fmla="*/ 2075291 w 7211833"/>
              <a:gd name="connsiteY27" fmla="*/ 5790078 h 5957056"/>
              <a:gd name="connsiteX28" fmla="*/ 2186609 w 7211833"/>
              <a:gd name="connsiteY28" fmla="*/ 5774176 h 5957056"/>
              <a:gd name="connsiteX29" fmla="*/ 2234317 w 7211833"/>
              <a:gd name="connsiteY29" fmla="*/ 5766224 h 5957056"/>
              <a:gd name="connsiteX30" fmla="*/ 2266122 w 7211833"/>
              <a:gd name="connsiteY30" fmla="*/ 5750322 h 5957056"/>
              <a:gd name="connsiteX31" fmla="*/ 2289976 w 7211833"/>
              <a:gd name="connsiteY31" fmla="*/ 5726468 h 5957056"/>
              <a:gd name="connsiteX32" fmla="*/ 2329733 w 7211833"/>
              <a:gd name="connsiteY32" fmla="*/ 5710565 h 5957056"/>
              <a:gd name="connsiteX33" fmla="*/ 2456953 w 7211833"/>
              <a:gd name="connsiteY33" fmla="*/ 5662857 h 5957056"/>
              <a:gd name="connsiteX34" fmla="*/ 2536466 w 7211833"/>
              <a:gd name="connsiteY34" fmla="*/ 5615150 h 5957056"/>
              <a:gd name="connsiteX35" fmla="*/ 2568272 w 7211833"/>
              <a:gd name="connsiteY35" fmla="*/ 5607198 h 5957056"/>
              <a:gd name="connsiteX36" fmla="*/ 2639833 w 7211833"/>
              <a:gd name="connsiteY36" fmla="*/ 5567442 h 5957056"/>
              <a:gd name="connsiteX37" fmla="*/ 2679590 w 7211833"/>
              <a:gd name="connsiteY37" fmla="*/ 5551539 h 5957056"/>
              <a:gd name="connsiteX38" fmla="*/ 2719346 w 7211833"/>
              <a:gd name="connsiteY38" fmla="*/ 5519734 h 5957056"/>
              <a:gd name="connsiteX39" fmla="*/ 2751152 w 7211833"/>
              <a:gd name="connsiteY39" fmla="*/ 5503831 h 5957056"/>
              <a:gd name="connsiteX40" fmla="*/ 2782957 w 7211833"/>
              <a:gd name="connsiteY40" fmla="*/ 5479977 h 5957056"/>
              <a:gd name="connsiteX41" fmla="*/ 2822713 w 7211833"/>
              <a:gd name="connsiteY41" fmla="*/ 5464075 h 5957056"/>
              <a:gd name="connsiteX42" fmla="*/ 2894275 w 7211833"/>
              <a:gd name="connsiteY42" fmla="*/ 5416367 h 5957056"/>
              <a:gd name="connsiteX43" fmla="*/ 2973788 w 7211833"/>
              <a:gd name="connsiteY43" fmla="*/ 5360708 h 5957056"/>
              <a:gd name="connsiteX44" fmla="*/ 3053301 w 7211833"/>
              <a:gd name="connsiteY44" fmla="*/ 5305049 h 5957056"/>
              <a:gd name="connsiteX45" fmla="*/ 3132814 w 7211833"/>
              <a:gd name="connsiteY45" fmla="*/ 5273244 h 5957056"/>
              <a:gd name="connsiteX46" fmla="*/ 3204376 w 7211833"/>
              <a:gd name="connsiteY46" fmla="*/ 5217584 h 5957056"/>
              <a:gd name="connsiteX47" fmla="*/ 3331597 w 7211833"/>
              <a:gd name="connsiteY47" fmla="*/ 5138071 h 5957056"/>
              <a:gd name="connsiteX48" fmla="*/ 3395207 w 7211833"/>
              <a:gd name="connsiteY48" fmla="*/ 5122169 h 5957056"/>
              <a:gd name="connsiteX49" fmla="*/ 3450866 w 7211833"/>
              <a:gd name="connsiteY49" fmla="*/ 5098315 h 5957056"/>
              <a:gd name="connsiteX50" fmla="*/ 3641698 w 7211833"/>
              <a:gd name="connsiteY50" fmla="*/ 5050607 h 5957056"/>
              <a:gd name="connsiteX51" fmla="*/ 3673503 w 7211833"/>
              <a:gd name="connsiteY51" fmla="*/ 5042656 h 5957056"/>
              <a:gd name="connsiteX52" fmla="*/ 3776870 w 7211833"/>
              <a:gd name="connsiteY52" fmla="*/ 5026753 h 5957056"/>
              <a:gd name="connsiteX53" fmla="*/ 3816626 w 7211833"/>
              <a:gd name="connsiteY53" fmla="*/ 5010850 h 5957056"/>
              <a:gd name="connsiteX54" fmla="*/ 3864334 w 7211833"/>
              <a:gd name="connsiteY54" fmla="*/ 4994948 h 5957056"/>
              <a:gd name="connsiteX55" fmla="*/ 3896140 w 7211833"/>
              <a:gd name="connsiteY55" fmla="*/ 4979045 h 5957056"/>
              <a:gd name="connsiteX56" fmla="*/ 3951799 w 7211833"/>
              <a:gd name="connsiteY56" fmla="*/ 4947240 h 5957056"/>
              <a:gd name="connsiteX57" fmla="*/ 3975653 w 7211833"/>
              <a:gd name="connsiteY57" fmla="*/ 4931337 h 5957056"/>
              <a:gd name="connsiteX58" fmla="*/ 4015409 w 7211833"/>
              <a:gd name="connsiteY58" fmla="*/ 4907484 h 5957056"/>
              <a:gd name="connsiteX59" fmla="*/ 4047214 w 7211833"/>
              <a:gd name="connsiteY59" fmla="*/ 4891581 h 5957056"/>
              <a:gd name="connsiteX60" fmla="*/ 4126727 w 7211833"/>
              <a:gd name="connsiteY60" fmla="*/ 4835922 h 5957056"/>
              <a:gd name="connsiteX61" fmla="*/ 4214192 w 7211833"/>
              <a:gd name="connsiteY61" fmla="*/ 4756409 h 5957056"/>
              <a:gd name="connsiteX62" fmla="*/ 4301656 w 7211833"/>
              <a:gd name="connsiteY62" fmla="*/ 4668944 h 5957056"/>
              <a:gd name="connsiteX63" fmla="*/ 4381169 w 7211833"/>
              <a:gd name="connsiteY63" fmla="*/ 4613285 h 5957056"/>
              <a:gd name="connsiteX64" fmla="*/ 4444780 w 7211833"/>
              <a:gd name="connsiteY64" fmla="*/ 4549675 h 5957056"/>
              <a:gd name="connsiteX65" fmla="*/ 4468633 w 7211833"/>
              <a:gd name="connsiteY65" fmla="*/ 4525821 h 5957056"/>
              <a:gd name="connsiteX66" fmla="*/ 4524293 w 7211833"/>
              <a:gd name="connsiteY66" fmla="*/ 4486064 h 5957056"/>
              <a:gd name="connsiteX67" fmla="*/ 4564049 w 7211833"/>
              <a:gd name="connsiteY67" fmla="*/ 4446308 h 5957056"/>
              <a:gd name="connsiteX68" fmla="*/ 4595854 w 7211833"/>
              <a:gd name="connsiteY68" fmla="*/ 4414503 h 5957056"/>
              <a:gd name="connsiteX69" fmla="*/ 4619708 w 7211833"/>
              <a:gd name="connsiteY69" fmla="*/ 4398600 h 5957056"/>
              <a:gd name="connsiteX70" fmla="*/ 4651513 w 7211833"/>
              <a:gd name="connsiteY70" fmla="*/ 4366795 h 5957056"/>
              <a:gd name="connsiteX71" fmla="*/ 4699221 w 7211833"/>
              <a:gd name="connsiteY71" fmla="*/ 4334990 h 5957056"/>
              <a:gd name="connsiteX72" fmla="*/ 4723075 w 7211833"/>
              <a:gd name="connsiteY72" fmla="*/ 4319087 h 5957056"/>
              <a:gd name="connsiteX73" fmla="*/ 4746929 w 7211833"/>
              <a:gd name="connsiteY73" fmla="*/ 4303184 h 5957056"/>
              <a:gd name="connsiteX74" fmla="*/ 4810540 w 7211833"/>
              <a:gd name="connsiteY74" fmla="*/ 4247525 h 5957056"/>
              <a:gd name="connsiteX75" fmla="*/ 4866199 w 7211833"/>
              <a:gd name="connsiteY75" fmla="*/ 4255477 h 5957056"/>
              <a:gd name="connsiteX76" fmla="*/ 4890053 w 7211833"/>
              <a:gd name="connsiteY76" fmla="*/ 4263428 h 5957056"/>
              <a:gd name="connsiteX77" fmla="*/ 4953663 w 7211833"/>
              <a:gd name="connsiteY77" fmla="*/ 4287282 h 5957056"/>
              <a:gd name="connsiteX78" fmla="*/ 5049079 w 7211833"/>
              <a:gd name="connsiteY78" fmla="*/ 4327038 h 5957056"/>
              <a:gd name="connsiteX79" fmla="*/ 5120640 w 7211833"/>
              <a:gd name="connsiteY79" fmla="*/ 4358844 h 5957056"/>
              <a:gd name="connsiteX80" fmla="*/ 5247861 w 7211833"/>
              <a:gd name="connsiteY80" fmla="*/ 4406551 h 5957056"/>
              <a:gd name="connsiteX81" fmla="*/ 5279666 w 7211833"/>
              <a:gd name="connsiteY81" fmla="*/ 4422454 h 5957056"/>
              <a:gd name="connsiteX82" fmla="*/ 5303520 w 7211833"/>
              <a:gd name="connsiteY82" fmla="*/ 4438357 h 5957056"/>
              <a:gd name="connsiteX83" fmla="*/ 5375082 w 7211833"/>
              <a:gd name="connsiteY83" fmla="*/ 4454259 h 5957056"/>
              <a:gd name="connsiteX84" fmla="*/ 5462546 w 7211833"/>
              <a:gd name="connsiteY84" fmla="*/ 4478113 h 5957056"/>
              <a:gd name="connsiteX85" fmla="*/ 5502303 w 7211833"/>
              <a:gd name="connsiteY85" fmla="*/ 4486064 h 5957056"/>
              <a:gd name="connsiteX86" fmla="*/ 5629524 w 7211833"/>
              <a:gd name="connsiteY86" fmla="*/ 4462210 h 5957056"/>
              <a:gd name="connsiteX87" fmla="*/ 5661329 w 7211833"/>
              <a:gd name="connsiteY87" fmla="*/ 4446308 h 5957056"/>
              <a:gd name="connsiteX88" fmla="*/ 5732891 w 7211833"/>
              <a:gd name="connsiteY88" fmla="*/ 4398600 h 5957056"/>
              <a:gd name="connsiteX89" fmla="*/ 5852160 w 7211833"/>
              <a:gd name="connsiteY89" fmla="*/ 4319087 h 5957056"/>
              <a:gd name="connsiteX90" fmla="*/ 5915771 w 7211833"/>
              <a:gd name="connsiteY90" fmla="*/ 4287282 h 5957056"/>
              <a:gd name="connsiteX91" fmla="*/ 5939625 w 7211833"/>
              <a:gd name="connsiteY91" fmla="*/ 4271379 h 5957056"/>
              <a:gd name="connsiteX92" fmla="*/ 6003235 w 7211833"/>
              <a:gd name="connsiteY92" fmla="*/ 4231623 h 5957056"/>
              <a:gd name="connsiteX93" fmla="*/ 6058894 w 7211833"/>
              <a:gd name="connsiteY93" fmla="*/ 4168012 h 5957056"/>
              <a:gd name="connsiteX94" fmla="*/ 6090700 w 7211833"/>
              <a:gd name="connsiteY94" fmla="*/ 4136207 h 5957056"/>
              <a:gd name="connsiteX95" fmla="*/ 6146359 w 7211833"/>
              <a:gd name="connsiteY95" fmla="*/ 4080548 h 5957056"/>
              <a:gd name="connsiteX96" fmla="*/ 6281531 w 7211833"/>
              <a:gd name="connsiteY96" fmla="*/ 3993084 h 5957056"/>
              <a:gd name="connsiteX97" fmla="*/ 6376946 w 7211833"/>
              <a:gd name="connsiteY97" fmla="*/ 3953327 h 5957056"/>
              <a:gd name="connsiteX98" fmla="*/ 6432606 w 7211833"/>
              <a:gd name="connsiteY98" fmla="*/ 3905619 h 5957056"/>
              <a:gd name="connsiteX99" fmla="*/ 6464411 w 7211833"/>
              <a:gd name="connsiteY99" fmla="*/ 3881765 h 5957056"/>
              <a:gd name="connsiteX100" fmla="*/ 6623437 w 7211833"/>
              <a:gd name="connsiteY100" fmla="*/ 3786350 h 5957056"/>
              <a:gd name="connsiteX101" fmla="*/ 6647291 w 7211833"/>
              <a:gd name="connsiteY101" fmla="*/ 3778398 h 5957056"/>
              <a:gd name="connsiteX102" fmla="*/ 6710901 w 7211833"/>
              <a:gd name="connsiteY102" fmla="*/ 3746593 h 5957056"/>
              <a:gd name="connsiteX103" fmla="*/ 6750658 w 7211833"/>
              <a:gd name="connsiteY103" fmla="*/ 3706837 h 5957056"/>
              <a:gd name="connsiteX104" fmla="*/ 6877879 w 7211833"/>
              <a:gd name="connsiteY104" fmla="*/ 3619372 h 5957056"/>
              <a:gd name="connsiteX105" fmla="*/ 6901733 w 7211833"/>
              <a:gd name="connsiteY105" fmla="*/ 3595518 h 5957056"/>
              <a:gd name="connsiteX106" fmla="*/ 6925586 w 7211833"/>
              <a:gd name="connsiteY106" fmla="*/ 3523957 h 5957056"/>
              <a:gd name="connsiteX107" fmla="*/ 6949440 w 7211833"/>
              <a:gd name="connsiteY107" fmla="*/ 3500103 h 5957056"/>
              <a:gd name="connsiteX108" fmla="*/ 6973294 w 7211833"/>
              <a:gd name="connsiteY108" fmla="*/ 3468297 h 5957056"/>
              <a:gd name="connsiteX109" fmla="*/ 6989197 w 7211833"/>
              <a:gd name="connsiteY109" fmla="*/ 3444444 h 5957056"/>
              <a:gd name="connsiteX110" fmla="*/ 7013051 w 7211833"/>
              <a:gd name="connsiteY110" fmla="*/ 3412638 h 5957056"/>
              <a:gd name="connsiteX111" fmla="*/ 7211833 w 7211833"/>
              <a:gd name="connsiteY111" fmla="*/ 3166148 h 5957056"/>
              <a:gd name="connsiteX0" fmla="*/ 411209 w 7211833"/>
              <a:gd name="connsiteY0" fmla="*/ 0 h 5957056"/>
              <a:gd name="connsiteX1" fmla="*/ 1448776 w 7211833"/>
              <a:gd name="connsiteY1" fmla="*/ 915930 h 5957056"/>
              <a:gd name="connsiteX2" fmla="*/ 0 w 7211833"/>
              <a:gd name="connsiteY2" fmla="*/ 2474384 h 5957056"/>
              <a:gd name="connsiteX3" fmla="*/ 230588 w 7211833"/>
              <a:gd name="connsiteY3" fmla="*/ 2704972 h 5957056"/>
              <a:gd name="connsiteX4" fmla="*/ 318053 w 7211833"/>
              <a:gd name="connsiteY4" fmla="*/ 3182050 h 5957056"/>
              <a:gd name="connsiteX5" fmla="*/ 286247 w 7211833"/>
              <a:gd name="connsiteY5" fmla="*/ 3643226 h 5957056"/>
              <a:gd name="connsiteX6" fmla="*/ 143124 w 7211833"/>
              <a:gd name="connsiteY6" fmla="*/ 4175964 h 5957056"/>
              <a:gd name="connsiteX7" fmla="*/ 580446 w 7211833"/>
              <a:gd name="connsiteY7" fmla="*/ 4645090 h 5957056"/>
              <a:gd name="connsiteX8" fmla="*/ 596348 w 7211833"/>
              <a:gd name="connsiteY8" fmla="*/ 4716652 h 5957056"/>
              <a:gd name="connsiteX9" fmla="*/ 620202 w 7211833"/>
              <a:gd name="connsiteY9" fmla="*/ 4740506 h 5957056"/>
              <a:gd name="connsiteX10" fmla="*/ 1073426 w 7211833"/>
              <a:gd name="connsiteY10" fmla="*/ 5384562 h 5957056"/>
              <a:gd name="connsiteX11" fmla="*/ 1200647 w 7211833"/>
              <a:gd name="connsiteY11" fmla="*/ 5591296 h 5957056"/>
              <a:gd name="connsiteX12" fmla="*/ 1184745 w 7211833"/>
              <a:gd name="connsiteY12" fmla="*/ 5718517 h 5957056"/>
              <a:gd name="connsiteX13" fmla="*/ 1176793 w 7211833"/>
              <a:gd name="connsiteY13" fmla="*/ 5750322 h 5957056"/>
              <a:gd name="connsiteX14" fmla="*/ 1184745 w 7211833"/>
              <a:gd name="connsiteY14" fmla="*/ 5845737 h 5957056"/>
              <a:gd name="connsiteX15" fmla="*/ 1192696 w 7211833"/>
              <a:gd name="connsiteY15" fmla="*/ 5885494 h 5957056"/>
              <a:gd name="connsiteX16" fmla="*/ 1232453 w 7211833"/>
              <a:gd name="connsiteY16" fmla="*/ 5925250 h 5957056"/>
              <a:gd name="connsiteX17" fmla="*/ 1264258 w 7211833"/>
              <a:gd name="connsiteY17" fmla="*/ 5941153 h 5957056"/>
              <a:gd name="connsiteX18" fmla="*/ 1304014 w 7211833"/>
              <a:gd name="connsiteY18" fmla="*/ 5949104 h 5957056"/>
              <a:gd name="connsiteX19" fmla="*/ 1327868 w 7211833"/>
              <a:gd name="connsiteY19" fmla="*/ 5957056 h 5957056"/>
              <a:gd name="connsiteX20" fmla="*/ 1630018 w 7211833"/>
              <a:gd name="connsiteY20" fmla="*/ 5941153 h 5957056"/>
              <a:gd name="connsiteX21" fmla="*/ 1725433 w 7211833"/>
              <a:gd name="connsiteY21" fmla="*/ 5933202 h 5957056"/>
              <a:gd name="connsiteX22" fmla="*/ 1781093 w 7211833"/>
              <a:gd name="connsiteY22" fmla="*/ 5901397 h 5957056"/>
              <a:gd name="connsiteX23" fmla="*/ 1860606 w 7211833"/>
              <a:gd name="connsiteY23" fmla="*/ 5885494 h 5957056"/>
              <a:gd name="connsiteX24" fmla="*/ 1924216 w 7211833"/>
              <a:gd name="connsiteY24" fmla="*/ 5869591 h 5957056"/>
              <a:gd name="connsiteX25" fmla="*/ 2003729 w 7211833"/>
              <a:gd name="connsiteY25" fmla="*/ 5821884 h 5957056"/>
              <a:gd name="connsiteX26" fmla="*/ 2051437 w 7211833"/>
              <a:gd name="connsiteY26" fmla="*/ 5805981 h 5957056"/>
              <a:gd name="connsiteX27" fmla="*/ 2075291 w 7211833"/>
              <a:gd name="connsiteY27" fmla="*/ 5790078 h 5957056"/>
              <a:gd name="connsiteX28" fmla="*/ 2186609 w 7211833"/>
              <a:gd name="connsiteY28" fmla="*/ 5774176 h 5957056"/>
              <a:gd name="connsiteX29" fmla="*/ 2234317 w 7211833"/>
              <a:gd name="connsiteY29" fmla="*/ 5766224 h 5957056"/>
              <a:gd name="connsiteX30" fmla="*/ 2266122 w 7211833"/>
              <a:gd name="connsiteY30" fmla="*/ 5750322 h 5957056"/>
              <a:gd name="connsiteX31" fmla="*/ 2289976 w 7211833"/>
              <a:gd name="connsiteY31" fmla="*/ 5726468 h 5957056"/>
              <a:gd name="connsiteX32" fmla="*/ 2329733 w 7211833"/>
              <a:gd name="connsiteY32" fmla="*/ 5710565 h 5957056"/>
              <a:gd name="connsiteX33" fmla="*/ 2456953 w 7211833"/>
              <a:gd name="connsiteY33" fmla="*/ 5662857 h 5957056"/>
              <a:gd name="connsiteX34" fmla="*/ 2536466 w 7211833"/>
              <a:gd name="connsiteY34" fmla="*/ 5615150 h 5957056"/>
              <a:gd name="connsiteX35" fmla="*/ 2568272 w 7211833"/>
              <a:gd name="connsiteY35" fmla="*/ 5607198 h 5957056"/>
              <a:gd name="connsiteX36" fmla="*/ 2639833 w 7211833"/>
              <a:gd name="connsiteY36" fmla="*/ 5567442 h 5957056"/>
              <a:gd name="connsiteX37" fmla="*/ 2679590 w 7211833"/>
              <a:gd name="connsiteY37" fmla="*/ 5551539 h 5957056"/>
              <a:gd name="connsiteX38" fmla="*/ 2719346 w 7211833"/>
              <a:gd name="connsiteY38" fmla="*/ 5519734 h 5957056"/>
              <a:gd name="connsiteX39" fmla="*/ 2751152 w 7211833"/>
              <a:gd name="connsiteY39" fmla="*/ 5503831 h 5957056"/>
              <a:gd name="connsiteX40" fmla="*/ 2782957 w 7211833"/>
              <a:gd name="connsiteY40" fmla="*/ 5479977 h 5957056"/>
              <a:gd name="connsiteX41" fmla="*/ 2822713 w 7211833"/>
              <a:gd name="connsiteY41" fmla="*/ 5464075 h 5957056"/>
              <a:gd name="connsiteX42" fmla="*/ 2894275 w 7211833"/>
              <a:gd name="connsiteY42" fmla="*/ 5416367 h 5957056"/>
              <a:gd name="connsiteX43" fmla="*/ 2973788 w 7211833"/>
              <a:gd name="connsiteY43" fmla="*/ 5360708 h 5957056"/>
              <a:gd name="connsiteX44" fmla="*/ 3053301 w 7211833"/>
              <a:gd name="connsiteY44" fmla="*/ 5305049 h 5957056"/>
              <a:gd name="connsiteX45" fmla="*/ 3132814 w 7211833"/>
              <a:gd name="connsiteY45" fmla="*/ 5273244 h 5957056"/>
              <a:gd name="connsiteX46" fmla="*/ 3204376 w 7211833"/>
              <a:gd name="connsiteY46" fmla="*/ 5217584 h 5957056"/>
              <a:gd name="connsiteX47" fmla="*/ 3331597 w 7211833"/>
              <a:gd name="connsiteY47" fmla="*/ 5138071 h 5957056"/>
              <a:gd name="connsiteX48" fmla="*/ 3395207 w 7211833"/>
              <a:gd name="connsiteY48" fmla="*/ 5122169 h 5957056"/>
              <a:gd name="connsiteX49" fmla="*/ 3450866 w 7211833"/>
              <a:gd name="connsiteY49" fmla="*/ 5098315 h 5957056"/>
              <a:gd name="connsiteX50" fmla="*/ 3641698 w 7211833"/>
              <a:gd name="connsiteY50" fmla="*/ 5050607 h 5957056"/>
              <a:gd name="connsiteX51" fmla="*/ 3673503 w 7211833"/>
              <a:gd name="connsiteY51" fmla="*/ 5042656 h 5957056"/>
              <a:gd name="connsiteX52" fmla="*/ 3776870 w 7211833"/>
              <a:gd name="connsiteY52" fmla="*/ 5026753 h 5957056"/>
              <a:gd name="connsiteX53" fmla="*/ 3816626 w 7211833"/>
              <a:gd name="connsiteY53" fmla="*/ 5010850 h 5957056"/>
              <a:gd name="connsiteX54" fmla="*/ 3864334 w 7211833"/>
              <a:gd name="connsiteY54" fmla="*/ 4994948 h 5957056"/>
              <a:gd name="connsiteX55" fmla="*/ 3896140 w 7211833"/>
              <a:gd name="connsiteY55" fmla="*/ 4979045 h 5957056"/>
              <a:gd name="connsiteX56" fmla="*/ 3951799 w 7211833"/>
              <a:gd name="connsiteY56" fmla="*/ 4947240 h 5957056"/>
              <a:gd name="connsiteX57" fmla="*/ 3975653 w 7211833"/>
              <a:gd name="connsiteY57" fmla="*/ 4931337 h 5957056"/>
              <a:gd name="connsiteX58" fmla="*/ 4015409 w 7211833"/>
              <a:gd name="connsiteY58" fmla="*/ 4907484 h 5957056"/>
              <a:gd name="connsiteX59" fmla="*/ 4047214 w 7211833"/>
              <a:gd name="connsiteY59" fmla="*/ 4891581 h 5957056"/>
              <a:gd name="connsiteX60" fmla="*/ 4126727 w 7211833"/>
              <a:gd name="connsiteY60" fmla="*/ 4835922 h 5957056"/>
              <a:gd name="connsiteX61" fmla="*/ 4214192 w 7211833"/>
              <a:gd name="connsiteY61" fmla="*/ 4756409 h 5957056"/>
              <a:gd name="connsiteX62" fmla="*/ 4301656 w 7211833"/>
              <a:gd name="connsiteY62" fmla="*/ 4668944 h 5957056"/>
              <a:gd name="connsiteX63" fmla="*/ 4381169 w 7211833"/>
              <a:gd name="connsiteY63" fmla="*/ 4613285 h 5957056"/>
              <a:gd name="connsiteX64" fmla="*/ 4444780 w 7211833"/>
              <a:gd name="connsiteY64" fmla="*/ 4549675 h 5957056"/>
              <a:gd name="connsiteX65" fmla="*/ 4468633 w 7211833"/>
              <a:gd name="connsiteY65" fmla="*/ 4525821 h 5957056"/>
              <a:gd name="connsiteX66" fmla="*/ 4524293 w 7211833"/>
              <a:gd name="connsiteY66" fmla="*/ 4486064 h 5957056"/>
              <a:gd name="connsiteX67" fmla="*/ 4564049 w 7211833"/>
              <a:gd name="connsiteY67" fmla="*/ 4446308 h 5957056"/>
              <a:gd name="connsiteX68" fmla="*/ 4595854 w 7211833"/>
              <a:gd name="connsiteY68" fmla="*/ 4414503 h 5957056"/>
              <a:gd name="connsiteX69" fmla="*/ 4619708 w 7211833"/>
              <a:gd name="connsiteY69" fmla="*/ 4398600 h 5957056"/>
              <a:gd name="connsiteX70" fmla="*/ 4651513 w 7211833"/>
              <a:gd name="connsiteY70" fmla="*/ 4366795 h 5957056"/>
              <a:gd name="connsiteX71" fmla="*/ 4699221 w 7211833"/>
              <a:gd name="connsiteY71" fmla="*/ 4334990 h 5957056"/>
              <a:gd name="connsiteX72" fmla="*/ 4723075 w 7211833"/>
              <a:gd name="connsiteY72" fmla="*/ 4319087 h 5957056"/>
              <a:gd name="connsiteX73" fmla="*/ 4746929 w 7211833"/>
              <a:gd name="connsiteY73" fmla="*/ 4303184 h 5957056"/>
              <a:gd name="connsiteX74" fmla="*/ 4810540 w 7211833"/>
              <a:gd name="connsiteY74" fmla="*/ 4247525 h 5957056"/>
              <a:gd name="connsiteX75" fmla="*/ 4866199 w 7211833"/>
              <a:gd name="connsiteY75" fmla="*/ 4255477 h 5957056"/>
              <a:gd name="connsiteX76" fmla="*/ 4890053 w 7211833"/>
              <a:gd name="connsiteY76" fmla="*/ 4263428 h 5957056"/>
              <a:gd name="connsiteX77" fmla="*/ 4953663 w 7211833"/>
              <a:gd name="connsiteY77" fmla="*/ 4287282 h 5957056"/>
              <a:gd name="connsiteX78" fmla="*/ 5049079 w 7211833"/>
              <a:gd name="connsiteY78" fmla="*/ 4327038 h 5957056"/>
              <a:gd name="connsiteX79" fmla="*/ 5120640 w 7211833"/>
              <a:gd name="connsiteY79" fmla="*/ 4358844 h 5957056"/>
              <a:gd name="connsiteX80" fmla="*/ 5247861 w 7211833"/>
              <a:gd name="connsiteY80" fmla="*/ 4406551 h 5957056"/>
              <a:gd name="connsiteX81" fmla="*/ 5279666 w 7211833"/>
              <a:gd name="connsiteY81" fmla="*/ 4422454 h 5957056"/>
              <a:gd name="connsiteX82" fmla="*/ 5303520 w 7211833"/>
              <a:gd name="connsiteY82" fmla="*/ 4438357 h 5957056"/>
              <a:gd name="connsiteX83" fmla="*/ 5375082 w 7211833"/>
              <a:gd name="connsiteY83" fmla="*/ 4454259 h 5957056"/>
              <a:gd name="connsiteX84" fmla="*/ 5462546 w 7211833"/>
              <a:gd name="connsiteY84" fmla="*/ 4478113 h 5957056"/>
              <a:gd name="connsiteX85" fmla="*/ 5502303 w 7211833"/>
              <a:gd name="connsiteY85" fmla="*/ 4486064 h 5957056"/>
              <a:gd name="connsiteX86" fmla="*/ 5629524 w 7211833"/>
              <a:gd name="connsiteY86" fmla="*/ 4462210 h 5957056"/>
              <a:gd name="connsiteX87" fmla="*/ 5661329 w 7211833"/>
              <a:gd name="connsiteY87" fmla="*/ 4446308 h 5957056"/>
              <a:gd name="connsiteX88" fmla="*/ 5732891 w 7211833"/>
              <a:gd name="connsiteY88" fmla="*/ 4398600 h 5957056"/>
              <a:gd name="connsiteX89" fmla="*/ 5852160 w 7211833"/>
              <a:gd name="connsiteY89" fmla="*/ 4319087 h 5957056"/>
              <a:gd name="connsiteX90" fmla="*/ 5915771 w 7211833"/>
              <a:gd name="connsiteY90" fmla="*/ 4287282 h 5957056"/>
              <a:gd name="connsiteX91" fmla="*/ 5939625 w 7211833"/>
              <a:gd name="connsiteY91" fmla="*/ 4271379 h 5957056"/>
              <a:gd name="connsiteX92" fmla="*/ 6003235 w 7211833"/>
              <a:gd name="connsiteY92" fmla="*/ 4231623 h 5957056"/>
              <a:gd name="connsiteX93" fmla="*/ 6058894 w 7211833"/>
              <a:gd name="connsiteY93" fmla="*/ 4168012 h 5957056"/>
              <a:gd name="connsiteX94" fmla="*/ 6090700 w 7211833"/>
              <a:gd name="connsiteY94" fmla="*/ 4136207 h 5957056"/>
              <a:gd name="connsiteX95" fmla="*/ 6146359 w 7211833"/>
              <a:gd name="connsiteY95" fmla="*/ 4080548 h 5957056"/>
              <a:gd name="connsiteX96" fmla="*/ 6281531 w 7211833"/>
              <a:gd name="connsiteY96" fmla="*/ 3993084 h 5957056"/>
              <a:gd name="connsiteX97" fmla="*/ 6376946 w 7211833"/>
              <a:gd name="connsiteY97" fmla="*/ 3953327 h 5957056"/>
              <a:gd name="connsiteX98" fmla="*/ 6432606 w 7211833"/>
              <a:gd name="connsiteY98" fmla="*/ 3905619 h 5957056"/>
              <a:gd name="connsiteX99" fmla="*/ 6464411 w 7211833"/>
              <a:gd name="connsiteY99" fmla="*/ 3881765 h 5957056"/>
              <a:gd name="connsiteX100" fmla="*/ 6623437 w 7211833"/>
              <a:gd name="connsiteY100" fmla="*/ 3786350 h 5957056"/>
              <a:gd name="connsiteX101" fmla="*/ 6647291 w 7211833"/>
              <a:gd name="connsiteY101" fmla="*/ 3778398 h 5957056"/>
              <a:gd name="connsiteX102" fmla="*/ 6710901 w 7211833"/>
              <a:gd name="connsiteY102" fmla="*/ 3746593 h 5957056"/>
              <a:gd name="connsiteX103" fmla="*/ 6750658 w 7211833"/>
              <a:gd name="connsiteY103" fmla="*/ 3706837 h 5957056"/>
              <a:gd name="connsiteX104" fmla="*/ 6877879 w 7211833"/>
              <a:gd name="connsiteY104" fmla="*/ 3619372 h 5957056"/>
              <a:gd name="connsiteX105" fmla="*/ 6901733 w 7211833"/>
              <a:gd name="connsiteY105" fmla="*/ 3595518 h 5957056"/>
              <a:gd name="connsiteX106" fmla="*/ 6925586 w 7211833"/>
              <a:gd name="connsiteY106" fmla="*/ 3523957 h 5957056"/>
              <a:gd name="connsiteX107" fmla="*/ 6949440 w 7211833"/>
              <a:gd name="connsiteY107" fmla="*/ 3500103 h 5957056"/>
              <a:gd name="connsiteX108" fmla="*/ 6973294 w 7211833"/>
              <a:gd name="connsiteY108" fmla="*/ 3468297 h 5957056"/>
              <a:gd name="connsiteX109" fmla="*/ 6989197 w 7211833"/>
              <a:gd name="connsiteY109" fmla="*/ 3444444 h 5957056"/>
              <a:gd name="connsiteX110" fmla="*/ 7013051 w 7211833"/>
              <a:gd name="connsiteY110" fmla="*/ 3412638 h 5957056"/>
              <a:gd name="connsiteX111" fmla="*/ 7211833 w 7211833"/>
              <a:gd name="connsiteY111" fmla="*/ 3166148 h 5957056"/>
              <a:gd name="connsiteX0" fmla="*/ 411209 w 7211833"/>
              <a:gd name="connsiteY0" fmla="*/ 0 h 5957056"/>
              <a:gd name="connsiteX1" fmla="*/ 1448776 w 7211833"/>
              <a:gd name="connsiteY1" fmla="*/ 915930 h 5957056"/>
              <a:gd name="connsiteX2" fmla="*/ 0 w 7211833"/>
              <a:gd name="connsiteY2" fmla="*/ 2474384 h 5957056"/>
              <a:gd name="connsiteX3" fmla="*/ 230588 w 7211833"/>
              <a:gd name="connsiteY3" fmla="*/ 2704972 h 5957056"/>
              <a:gd name="connsiteX4" fmla="*/ 318053 w 7211833"/>
              <a:gd name="connsiteY4" fmla="*/ 3182050 h 5957056"/>
              <a:gd name="connsiteX5" fmla="*/ 286247 w 7211833"/>
              <a:gd name="connsiteY5" fmla="*/ 3643226 h 5957056"/>
              <a:gd name="connsiteX6" fmla="*/ 143124 w 7211833"/>
              <a:gd name="connsiteY6" fmla="*/ 4102396 h 5957056"/>
              <a:gd name="connsiteX7" fmla="*/ 580446 w 7211833"/>
              <a:gd name="connsiteY7" fmla="*/ 4645090 h 5957056"/>
              <a:gd name="connsiteX8" fmla="*/ 596348 w 7211833"/>
              <a:gd name="connsiteY8" fmla="*/ 4716652 h 5957056"/>
              <a:gd name="connsiteX9" fmla="*/ 620202 w 7211833"/>
              <a:gd name="connsiteY9" fmla="*/ 4740506 h 5957056"/>
              <a:gd name="connsiteX10" fmla="*/ 1073426 w 7211833"/>
              <a:gd name="connsiteY10" fmla="*/ 5384562 h 5957056"/>
              <a:gd name="connsiteX11" fmla="*/ 1200647 w 7211833"/>
              <a:gd name="connsiteY11" fmla="*/ 5591296 h 5957056"/>
              <a:gd name="connsiteX12" fmla="*/ 1184745 w 7211833"/>
              <a:gd name="connsiteY12" fmla="*/ 5718517 h 5957056"/>
              <a:gd name="connsiteX13" fmla="*/ 1176793 w 7211833"/>
              <a:gd name="connsiteY13" fmla="*/ 5750322 h 5957056"/>
              <a:gd name="connsiteX14" fmla="*/ 1184745 w 7211833"/>
              <a:gd name="connsiteY14" fmla="*/ 5845737 h 5957056"/>
              <a:gd name="connsiteX15" fmla="*/ 1192696 w 7211833"/>
              <a:gd name="connsiteY15" fmla="*/ 5885494 h 5957056"/>
              <a:gd name="connsiteX16" fmla="*/ 1232453 w 7211833"/>
              <a:gd name="connsiteY16" fmla="*/ 5925250 h 5957056"/>
              <a:gd name="connsiteX17" fmla="*/ 1264258 w 7211833"/>
              <a:gd name="connsiteY17" fmla="*/ 5941153 h 5957056"/>
              <a:gd name="connsiteX18" fmla="*/ 1304014 w 7211833"/>
              <a:gd name="connsiteY18" fmla="*/ 5949104 h 5957056"/>
              <a:gd name="connsiteX19" fmla="*/ 1327868 w 7211833"/>
              <a:gd name="connsiteY19" fmla="*/ 5957056 h 5957056"/>
              <a:gd name="connsiteX20" fmla="*/ 1630018 w 7211833"/>
              <a:gd name="connsiteY20" fmla="*/ 5941153 h 5957056"/>
              <a:gd name="connsiteX21" fmla="*/ 1725433 w 7211833"/>
              <a:gd name="connsiteY21" fmla="*/ 5933202 h 5957056"/>
              <a:gd name="connsiteX22" fmla="*/ 1781093 w 7211833"/>
              <a:gd name="connsiteY22" fmla="*/ 5901397 h 5957056"/>
              <a:gd name="connsiteX23" fmla="*/ 1860606 w 7211833"/>
              <a:gd name="connsiteY23" fmla="*/ 5885494 h 5957056"/>
              <a:gd name="connsiteX24" fmla="*/ 1924216 w 7211833"/>
              <a:gd name="connsiteY24" fmla="*/ 5869591 h 5957056"/>
              <a:gd name="connsiteX25" fmla="*/ 2003729 w 7211833"/>
              <a:gd name="connsiteY25" fmla="*/ 5821884 h 5957056"/>
              <a:gd name="connsiteX26" fmla="*/ 2051437 w 7211833"/>
              <a:gd name="connsiteY26" fmla="*/ 5805981 h 5957056"/>
              <a:gd name="connsiteX27" fmla="*/ 2075291 w 7211833"/>
              <a:gd name="connsiteY27" fmla="*/ 5790078 h 5957056"/>
              <a:gd name="connsiteX28" fmla="*/ 2186609 w 7211833"/>
              <a:gd name="connsiteY28" fmla="*/ 5774176 h 5957056"/>
              <a:gd name="connsiteX29" fmla="*/ 2234317 w 7211833"/>
              <a:gd name="connsiteY29" fmla="*/ 5766224 h 5957056"/>
              <a:gd name="connsiteX30" fmla="*/ 2266122 w 7211833"/>
              <a:gd name="connsiteY30" fmla="*/ 5750322 h 5957056"/>
              <a:gd name="connsiteX31" fmla="*/ 2289976 w 7211833"/>
              <a:gd name="connsiteY31" fmla="*/ 5726468 h 5957056"/>
              <a:gd name="connsiteX32" fmla="*/ 2329733 w 7211833"/>
              <a:gd name="connsiteY32" fmla="*/ 5710565 h 5957056"/>
              <a:gd name="connsiteX33" fmla="*/ 2456953 w 7211833"/>
              <a:gd name="connsiteY33" fmla="*/ 5662857 h 5957056"/>
              <a:gd name="connsiteX34" fmla="*/ 2536466 w 7211833"/>
              <a:gd name="connsiteY34" fmla="*/ 5615150 h 5957056"/>
              <a:gd name="connsiteX35" fmla="*/ 2568272 w 7211833"/>
              <a:gd name="connsiteY35" fmla="*/ 5607198 h 5957056"/>
              <a:gd name="connsiteX36" fmla="*/ 2639833 w 7211833"/>
              <a:gd name="connsiteY36" fmla="*/ 5567442 h 5957056"/>
              <a:gd name="connsiteX37" fmla="*/ 2679590 w 7211833"/>
              <a:gd name="connsiteY37" fmla="*/ 5551539 h 5957056"/>
              <a:gd name="connsiteX38" fmla="*/ 2719346 w 7211833"/>
              <a:gd name="connsiteY38" fmla="*/ 5519734 h 5957056"/>
              <a:gd name="connsiteX39" fmla="*/ 2751152 w 7211833"/>
              <a:gd name="connsiteY39" fmla="*/ 5503831 h 5957056"/>
              <a:gd name="connsiteX40" fmla="*/ 2782957 w 7211833"/>
              <a:gd name="connsiteY40" fmla="*/ 5479977 h 5957056"/>
              <a:gd name="connsiteX41" fmla="*/ 2822713 w 7211833"/>
              <a:gd name="connsiteY41" fmla="*/ 5464075 h 5957056"/>
              <a:gd name="connsiteX42" fmla="*/ 2894275 w 7211833"/>
              <a:gd name="connsiteY42" fmla="*/ 5416367 h 5957056"/>
              <a:gd name="connsiteX43" fmla="*/ 2973788 w 7211833"/>
              <a:gd name="connsiteY43" fmla="*/ 5360708 h 5957056"/>
              <a:gd name="connsiteX44" fmla="*/ 3053301 w 7211833"/>
              <a:gd name="connsiteY44" fmla="*/ 5305049 h 5957056"/>
              <a:gd name="connsiteX45" fmla="*/ 3132814 w 7211833"/>
              <a:gd name="connsiteY45" fmla="*/ 5273244 h 5957056"/>
              <a:gd name="connsiteX46" fmla="*/ 3204376 w 7211833"/>
              <a:gd name="connsiteY46" fmla="*/ 5217584 h 5957056"/>
              <a:gd name="connsiteX47" fmla="*/ 3331597 w 7211833"/>
              <a:gd name="connsiteY47" fmla="*/ 5138071 h 5957056"/>
              <a:gd name="connsiteX48" fmla="*/ 3395207 w 7211833"/>
              <a:gd name="connsiteY48" fmla="*/ 5122169 h 5957056"/>
              <a:gd name="connsiteX49" fmla="*/ 3450866 w 7211833"/>
              <a:gd name="connsiteY49" fmla="*/ 5098315 h 5957056"/>
              <a:gd name="connsiteX50" fmla="*/ 3641698 w 7211833"/>
              <a:gd name="connsiteY50" fmla="*/ 5050607 h 5957056"/>
              <a:gd name="connsiteX51" fmla="*/ 3673503 w 7211833"/>
              <a:gd name="connsiteY51" fmla="*/ 5042656 h 5957056"/>
              <a:gd name="connsiteX52" fmla="*/ 3776870 w 7211833"/>
              <a:gd name="connsiteY52" fmla="*/ 5026753 h 5957056"/>
              <a:gd name="connsiteX53" fmla="*/ 3816626 w 7211833"/>
              <a:gd name="connsiteY53" fmla="*/ 5010850 h 5957056"/>
              <a:gd name="connsiteX54" fmla="*/ 3864334 w 7211833"/>
              <a:gd name="connsiteY54" fmla="*/ 4994948 h 5957056"/>
              <a:gd name="connsiteX55" fmla="*/ 3896140 w 7211833"/>
              <a:gd name="connsiteY55" fmla="*/ 4979045 h 5957056"/>
              <a:gd name="connsiteX56" fmla="*/ 3951799 w 7211833"/>
              <a:gd name="connsiteY56" fmla="*/ 4947240 h 5957056"/>
              <a:gd name="connsiteX57" fmla="*/ 3975653 w 7211833"/>
              <a:gd name="connsiteY57" fmla="*/ 4931337 h 5957056"/>
              <a:gd name="connsiteX58" fmla="*/ 4015409 w 7211833"/>
              <a:gd name="connsiteY58" fmla="*/ 4907484 h 5957056"/>
              <a:gd name="connsiteX59" fmla="*/ 4047214 w 7211833"/>
              <a:gd name="connsiteY59" fmla="*/ 4891581 h 5957056"/>
              <a:gd name="connsiteX60" fmla="*/ 4126727 w 7211833"/>
              <a:gd name="connsiteY60" fmla="*/ 4835922 h 5957056"/>
              <a:gd name="connsiteX61" fmla="*/ 4214192 w 7211833"/>
              <a:gd name="connsiteY61" fmla="*/ 4756409 h 5957056"/>
              <a:gd name="connsiteX62" fmla="*/ 4301656 w 7211833"/>
              <a:gd name="connsiteY62" fmla="*/ 4668944 h 5957056"/>
              <a:gd name="connsiteX63" fmla="*/ 4381169 w 7211833"/>
              <a:gd name="connsiteY63" fmla="*/ 4613285 h 5957056"/>
              <a:gd name="connsiteX64" fmla="*/ 4444780 w 7211833"/>
              <a:gd name="connsiteY64" fmla="*/ 4549675 h 5957056"/>
              <a:gd name="connsiteX65" fmla="*/ 4468633 w 7211833"/>
              <a:gd name="connsiteY65" fmla="*/ 4525821 h 5957056"/>
              <a:gd name="connsiteX66" fmla="*/ 4524293 w 7211833"/>
              <a:gd name="connsiteY66" fmla="*/ 4486064 h 5957056"/>
              <a:gd name="connsiteX67" fmla="*/ 4564049 w 7211833"/>
              <a:gd name="connsiteY67" fmla="*/ 4446308 h 5957056"/>
              <a:gd name="connsiteX68" fmla="*/ 4595854 w 7211833"/>
              <a:gd name="connsiteY68" fmla="*/ 4414503 h 5957056"/>
              <a:gd name="connsiteX69" fmla="*/ 4619708 w 7211833"/>
              <a:gd name="connsiteY69" fmla="*/ 4398600 h 5957056"/>
              <a:gd name="connsiteX70" fmla="*/ 4651513 w 7211833"/>
              <a:gd name="connsiteY70" fmla="*/ 4366795 h 5957056"/>
              <a:gd name="connsiteX71" fmla="*/ 4699221 w 7211833"/>
              <a:gd name="connsiteY71" fmla="*/ 4334990 h 5957056"/>
              <a:gd name="connsiteX72" fmla="*/ 4723075 w 7211833"/>
              <a:gd name="connsiteY72" fmla="*/ 4319087 h 5957056"/>
              <a:gd name="connsiteX73" fmla="*/ 4746929 w 7211833"/>
              <a:gd name="connsiteY73" fmla="*/ 4303184 h 5957056"/>
              <a:gd name="connsiteX74" fmla="*/ 4810540 w 7211833"/>
              <a:gd name="connsiteY74" fmla="*/ 4247525 h 5957056"/>
              <a:gd name="connsiteX75" fmla="*/ 4866199 w 7211833"/>
              <a:gd name="connsiteY75" fmla="*/ 4255477 h 5957056"/>
              <a:gd name="connsiteX76" fmla="*/ 4890053 w 7211833"/>
              <a:gd name="connsiteY76" fmla="*/ 4263428 h 5957056"/>
              <a:gd name="connsiteX77" fmla="*/ 4953663 w 7211833"/>
              <a:gd name="connsiteY77" fmla="*/ 4287282 h 5957056"/>
              <a:gd name="connsiteX78" fmla="*/ 5049079 w 7211833"/>
              <a:gd name="connsiteY78" fmla="*/ 4327038 h 5957056"/>
              <a:gd name="connsiteX79" fmla="*/ 5120640 w 7211833"/>
              <a:gd name="connsiteY79" fmla="*/ 4358844 h 5957056"/>
              <a:gd name="connsiteX80" fmla="*/ 5247861 w 7211833"/>
              <a:gd name="connsiteY80" fmla="*/ 4406551 h 5957056"/>
              <a:gd name="connsiteX81" fmla="*/ 5279666 w 7211833"/>
              <a:gd name="connsiteY81" fmla="*/ 4422454 h 5957056"/>
              <a:gd name="connsiteX82" fmla="*/ 5303520 w 7211833"/>
              <a:gd name="connsiteY82" fmla="*/ 4438357 h 5957056"/>
              <a:gd name="connsiteX83" fmla="*/ 5375082 w 7211833"/>
              <a:gd name="connsiteY83" fmla="*/ 4454259 h 5957056"/>
              <a:gd name="connsiteX84" fmla="*/ 5462546 w 7211833"/>
              <a:gd name="connsiteY84" fmla="*/ 4478113 h 5957056"/>
              <a:gd name="connsiteX85" fmla="*/ 5502303 w 7211833"/>
              <a:gd name="connsiteY85" fmla="*/ 4486064 h 5957056"/>
              <a:gd name="connsiteX86" fmla="*/ 5629524 w 7211833"/>
              <a:gd name="connsiteY86" fmla="*/ 4462210 h 5957056"/>
              <a:gd name="connsiteX87" fmla="*/ 5661329 w 7211833"/>
              <a:gd name="connsiteY87" fmla="*/ 4446308 h 5957056"/>
              <a:gd name="connsiteX88" fmla="*/ 5732891 w 7211833"/>
              <a:gd name="connsiteY88" fmla="*/ 4398600 h 5957056"/>
              <a:gd name="connsiteX89" fmla="*/ 5852160 w 7211833"/>
              <a:gd name="connsiteY89" fmla="*/ 4319087 h 5957056"/>
              <a:gd name="connsiteX90" fmla="*/ 5915771 w 7211833"/>
              <a:gd name="connsiteY90" fmla="*/ 4287282 h 5957056"/>
              <a:gd name="connsiteX91" fmla="*/ 5939625 w 7211833"/>
              <a:gd name="connsiteY91" fmla="*/ 4271379 h 5957056"/>
              <a:gd name="connsiteX92" fmla="*/ 6003235 w 7211833"/>
              <a:gd name="connsiteY92" fmla="*/ 4231623 h 5957056"/>
              <a:gd name="connsiteX93" fmla="*/ 6058894 w 7211833"/>
              <a:gd name="connsiteY93" fmla="*/ 4168012 h 5957056"/>
              <a:gd name="connsiteX94" fmla="*/ 6090700 w 7211833"/>
              <a:gd name="connsiteY94" fmla="*/ 4136207 h 5957056"/>
              <a:gd name="connsiteX95" fmla="*/ 6146359 w 7211833"/>
              <a:gd name="connsiteY95" fmla="*/ 4080548 h 5957056"/>
              <a:gd name="connsiteX96" fmla="*/ 6281531 w 7211833"/>
              <a:gd name="connsiteY96" fmla="*/ 3993084 h 5957056"/>
              <a:gd name="connsiteX97" fmla="*/ 6376946 w 7211833"/>
              <a:gd name="connsiteY97" fmla="*/ 3953327 h 5957056"/>
              <a:gd name="connsiteX98" fmla="*/ 6432606 w 7211833"/>
              <a:gd name="connsiteY98" fmla="*/ 3905619 h 5957056"/>
              <a:gd name="connsiteX99" fmla="*/ 6464411 w 7211833"/>
              <a:gd name="connsiteY99" fmla="*/ 3881765 h 5957056"/>
              <a:gd name="connsiteX100" fmla="*/ 6623437 w 7211833"/>
              <a:gd name="connsiteY100" fmla="*/ 3786350 h 5957056"/>
              <a:gd name="connsiteX101" fmla="*/ 6647291 w 7211833"/>
              <a:gd name="connsiteY101" fmla="*/ 3778398 h 5957056"/>
              <a:gd name="connsiteX102" fmla="*/ 6710901 w 7211833"/>
              <a:gd name="connsiteY102" fmla="*/ 3746593 h 5957056"/>
              <a:gd name="connsiteX103" fmla="*/ 6750658 w 7211833"/>
              <a:gd name="connsiteY103" fmla="*/ 3706837 h 5957056"/>
              <a:gd name="connsiteX104" fmla="*/ 6877879 w 7211833"/>
              <a:gd name="connsiteY104" fmla="*/ 3619372 h 5957056"/>
              <a:gd name="connsiteX105" fmla="*/ 6901733 w 7211833"/>
              <a:gd name="connsiteY105" fmla="*/ 3595518 h 5957056"/>
              <a:gd name="connsiteX106" fmla="*/ 6925586 w 7211833"/>
              <a:gd name="connsiteY106" fmla="*/ 3523957 h 5957056"/>
              <a:gd name="connsiteX107" fmla="*/ 6949440 w 7211833"/>
              <a:gd name="connsiteY107" fmla="*/ 3500103 h 5957056"/>
              <a:gd name="connsiteX108" fmla="*/ 6973294 w 7211833"/>
              <a:gd name="connsiteY108" fmla="*/ 3468297 h 5957056"/>
              <a:gd name="connsiteX109" fmla="*/ 6989197 w 7211833"/>
              <a:gd name="connsiteY109" fmla="*/ 3444444 h 5957056"/>
              <a:gd name="connsiteX110" fmla="*/ 7013051 w 7211833"/>
              <a:gd name="connsiteY110" fmla="*/ 3412638 h 5957056"/>
              <a:gd name="connsiteX111" fmla="*/ 7211833 w 7211833"/>
              <a:gd name="connsiteY111" fmla="*/ 3166148 h 5957056"/>
              <a:gd name="connsiteX0" fmla="*/ 411209 w 7211833"/>
              <a:gd name="connsiteY0" fmla="*/ 136939 h 6093995"/>
              <a:gd name="connsiteX1" fmla="*/ 551056 w 7211833"/>
              <a:gd name="connsiteY1" fmla="*/ 152655 h 6093995"/>
              <a:gd name="connsiteX2" fmla="*/ 1448776 w 7211833"/>
              <a:gd name="connsiteY2" fmla="*/ 1052869 h 6093995"/>
              <a:gd name="connsiteX3" fmla="*/ 0 w 7211833"/>
              <a:gd name="connsiteY3" fmla="*/ 2611323 h 6093995"/>
              <a:gd name="connsiteX4" fmla="*/ 230588 w 7211833"/>
              <a:gd name="connsiteY4" fmla="*/ 2841911 h 6093995"/>
              <a:gd name="connsiteX5" fmla="*/ 318053 w 7211833"/>
              <a:gd name="connsiteY5" fmla="*/ 3318989 h 6093995"/>
              <a:gd name="connsiteX6" fmla="*/ 286247 w 7211833"/>
              <a:gd name="connsiteY6" fmla="*/ 3780165 h 6093995"/>
              <a:gd name="connsiteX7" fmla="*/ 143124 w 7211833"/>
              <a:gd name="connsiteY7" fmla="*/ 4239335 h 6093995"/>
              <a:gd name="connsiteX8" fmla="*/ 580446 w 7211833"/>
              <a:gd name="connsiteY8" fmla="*/ 4782029 h 6093995"/>
              <a:gd name="connsiteX9" fmla="*/ 596348 w 7211833"/>
              <a:gd name="connsiteY9" fmla="*/ 4853591 h 6093995"/>
              <a:gd name="connsiteX10" fmla="*/ 620202 w 7211833"/>
              <a:gd name="connsiteY10" fmla="*/ 4877445 h 6093995"/>
              <a:gd name="connsiteX11" fmla="*/ 1073426 w 7211833"/>
              <a:gd name="connsiteY11" fmla="*/ 5521501 h 6093995"/>
              <a:gd name="connsiteX12" fmla="*/ 1200647 w 7211833"/>
              <a:gd name="connsiteY12" fmla="*/ 5728235 h 6093995"/>
              <a:gd name="connsiteX13" fmla="*/ 1184745 w 7211833"/>
              <a:gd name="connsiteY13" fmla="*/ 5855456 h 6093995"/>
              <a:gd name="connsiteX14" fmla="*/ 1176793 w 7211833"/>
              <a:gd name="connsiteY14" fmla="*/ 5887261 h 6093995"/>
              <a:gd name="connsiteX15" fmla="*/ 1184745 w 7211833"/>
              <a:gd name="connsiteY15" fmla="*/ 5982676 h 6093995"/>
              <a:gd name="connsiteX16" fmla="*/ 1192696 w 7211833"/>
              <a:gd name="connsiteY16" fmla="*/ 6022433 h 6093995"/>
              <a:gd name="connsiteX17" fmla="*/ 1232453 w 7211833"/>
              <a:gd name="connsiteY17" fmla="*/ 6062189 h 6093995"/>
              <a:gd name="connsiteX18" fmla="*/ 1264258 w 7211833"/>
              <a:gd name="connsiteY18" fmla="*/ 6078092 h 6093995"/>
              <a:gd name="connsiteX19" fmla="*/ 1304014 w 7211833"/>
              <a:gd name="connsiteY19" fmla="*/ 6086043 h 6093995"/>
              <a:gd name="connsiteX20" fmla="*/ 1327868 w 7211833"/>
              <a:gd name="connsiteY20" fmla="*/ 6093995 h 6093995"/>
              <a:gd name="connsiteX21" fmla="*/ 1630018 w 7211833"/>
              <a:gd name="connsiteY21" fmla="*/ 6078092 h 6093995"/>
              <a:gd name="connsiteX22" fmla="*/ 1725433 w 7211833"/>
              <a:gd name="connsiteY22" fmla="*/ 6070141 h 6093995"/>
              <a:gd name="connsiteX23" fmla="*/ 1781093 w 7211833"/>
              <a:gd name="connsiteY23" fmla="*/ 6038336 h 6093995"/>
              <a:gd name="connsiteX24" fmla="*/ 1860606 w 7211833"/>
              <a:gd name="connsiteY24" fmla="*/ 6022433 h 6093995"/>
              <a:gd name="connsiteX25" fmla="*/ 1924216 w 7211833"/>
              <a:gd name="connsiteY25" fmla="*/ 6006530 h 6093995"/>
              <a:gd name="connsiteX26" fmla="*/ 2003729 w 7211833"/>
              <a:gd name="connsiteY26" fmla="*/ 5958823 h 6093995"/>
              <a:gd name="connsiteX27" fmla="*/ 2051437 w 7211833"/>
              <a:gd name="connsiteY27" fmla="*/ 5942920 h 6093995"/>
              <a:gd name="connsiteX28" fmla="*/ 2075291 w 7211833"/>
              <a:gd name="connsiteY28" fmla="*/ 5927017 h 6093995"/>
              <a:gd name="connsiteX29" fmla="*/ 2186609 w 7211833"/>
              <a:gd name="connsiteY29" fmla="*/ 5911115 h 6093995"/>
              <a:gd name="connsiteX30" fmla="*/ 2234317 w 7211833"/>
              <a:gd name="connsiteY30" fmla="*/ 5903163 h 6093995"/>
              <a:gd name="connsiteX31" fmla="*/ 2266122 w 7211833"/>
              <a:gd name="connsiteY31" fmla="*/ 5887261 h 6093995"/>
              <a:gd name="connsiteX32" fmla="*/ 2289976 w 7211833"/>
              <a:gd name="connsiteY32" fmla="*/ 5863407 h 6093995"/>
              <a:gd name="connsiteX33" fmla="*/ 2329733 w 7211833"/>
              <a:gd name="connsiteY33" fmla="*/ 5847504 h 6093995"/>
              <a:gd name="connsiteX34" fmla="*/ 2456953 w 7211833"/>
              <a:gd name="connsiteY34" fmla="*/ 5799796 h 6093995"/>
              <a:gd name="connsiteX35" fmla="*/ 2536466 w 7211833"/>
              <a:gd name="connsiteY35" fmla="*/ 5752089 h 6093995"/>
              <a:gd name="connsiteX36" fmla="*/ 2568272 w 7211833"/>
              <a:gd name="connsiteY36" fmla="*/ 5744137 h 6093995"/>
              <a:gd name="connsiteX37" fmla="*/ 2639833 w 7211833"/>
              <a:gd name="connsiteY37" fmla="*/ 5704381 h 6093995"/>
              <a:gd name="connsiteX38" fmla="*/ 2679590 w 7211833"/>
              <a:gd name="connsiteY38" fmla="*/ 5688478 h 6093995"/>
              <a:gd name="connsiteX39" fmla="*/ 2719346 w 7211833"/>
              <a:gd name="connsiteY39" fmla="*/ 5656673 h 6093995"/>
              <a:gd name="connsiteX40" fmla="*/ 2751152 w 7211833"/>
              <a:gd name="connsiteY40" fmla="*/ 5640770 h 6093995"/>
              <a:gd name="connsiteX41" fmla="*/ 2782957 w 7211833"/>
              <a:gd name="connsiteY41" fmla="*/ 5616916 h 6093995"/>
              <a:gd name="connsiteX42" fmla="*/ 2822713 w 7211833"/>
              <a:gd name="connsiteY42" fmla="*/ 5601014 h 6093995"/>
              <a:gd name="connsiteX43" fmla="*/ 2894275 w 7211833"/>
              <a:gd name="connsiteY43" fmla="*/ 5553306 h 6093995"/>
              <a:gd name="connsiteX44" fmla="*/ 2973788 w 7211833"/>
              <a:gd name="connsiteY44" fmla="*/ 5497647 h 6093995"/>
              <a:gd name="connsiteX45" fmla="*/ 3053301 w 7211833"/>
              <a:gd name="connsiteY45" fmla="*/ 5441988 h 6093995"/>
              <a:gd name="connsiteX46" fmla="*/ 3132814 w 7211833"/>
              <a:gd name="connsiteY46" fmla="*/ 5410183 h 6093995"/>
              <a:gd name="connsiteX47" fmla="*/ 3204376 w 7211833"/>
              <a:gd name="connsiteY47" fmla="*/ 5354523 h 6093995"/>
              <a:gd name="connsiteX48" fmla="*/ 3331597 w 7211833"/>
              <a:gd name="connsiteY48" fmla="*/ 5275010 h 6093995"/>
              <a:gd name="connsiteX49" fmla="*/ 3395207 w 7211833"/>
              <a:gd name="connsiteY49" fmla="*/ 5259108 h 6093995"/>
              <a:gd name="connsiteX50" fmla="*/ 3450866 w 7211833"/>
              <a:gd name="connsiteY50" fmla="*/ 5235254 h 6093995"/>
              <a:gd name="connsiteX51" fmla="*/ 3641698 w 7211833"/>
              <a:gd name="connsiteY51" fmla="*/ 5187546 h 6093995"/>
              <a:gd name="connsiteX52" fmla="*/ 3673503 w 7211833"/>
              <a:gd name="connsiteY52" fmla="*/ 5179595 h 6093995"/>
              <a:gd name="connsiteX53" fmla="*/ 3776870 w 7211833"/>
              <a:gd name="connsiteY53" fmla="*/ 5163692 h 6093995"/>
              <a:gd name="connsiteX54" fmla="*/ 3816626 w 7211833"/>
              <a:gd name="connsiteY54" fmla="*/ 5147789 h 6093995"/>
              <a:gd name="connsiteX55" fmla="*/ 3864334 w 7211833"/>
              <a:gd name="connsiteY55" fmla="*/ 5131887 h 6093995"/>
              <a:gd name="connsiteX56" fmla="*/ 3896140 w 7211833"/>
              <a:gd name="connsiteY56" fmla="*/ 5115984 h 6093995"/>
              <a:gd name="connsiteX57" fmla="*/ 3951799 w 7211833"/>
              <a:gd name="connsiteY57" fmla="*/ 5084179 h 6093995"/>
              <a:gd name="connsiteX58" fmla="*/ 3975653 w 7211833"/>
              <a:gd name="connsiteY58" fmla="*/ 5068276 h 6093995"/>
              <a:gd name="connsiteX59" fmla="*/ 4015409 w 7211833"/>
              <a:gd name="connsiteY59" fmla="*/ 5044423 h 6093995"/>
              <a:gd name="connsiteX60" fmla="*/ 4047214 w 7211833"/>
              <a:gd name="connsiteY60" fmla="*/ 5028520 h 6093995"/>
              <a:gd name="connsiteX61" fmla="*/ 4126727 w 7211833"/>
              <a:gd name="connsiteY61" fmla="*/ 4972861 h 6093995"/>
              <a:gd name="connsiteX62" fmla="*/ 4214192 w 7211833"/>
              <a:gd name="connsiteY62" fmla="*/ 4893348 h 6093995"/>
              <a:gd name="connsiteX63" fmla="*/ 4301656 w 7211833"/>
              <a:gd name="connsiteY63" fmla="*/ 4805883 h 6093995"/>
              <a:gd name="connsiteX64" fmla="*/ 4381169 w 7211833"/>
              <a:gd name="connsiteY64" fmla="*/ 4750224 h 6093995"/>
              <a:gd name="connsiteX65" fmla="*/ 4444780 w 7211833"/>
              <a:gd name="connsiteY65" fmla="*/ 4686614 h 6093995"/>
              <a:gd name="connsiteX66" fmla="*/ 4468633 w 7211833"/>
              <a:gd name="connsiteY66" fmla="*/ 4662760 h 6093995"/>
              <a:gd name="connsiteX67" fmla="*/ 4524293 w 7211833"/>
              <a:gd name="connsiteY67" fmla="*/ 4623003 h 6093995"/>
              <a:gd name="connsiteX68" fmla="*/ 4564049 w 7211833"/>
              <a:gd name="connsiteY68" fmla="*/ 4583247 h 6093995"/>
              <a:gd name="connsiteX69" fmla="*/ 4595854 w 7211833"/>
              <a:gd name="connsiteY69" fmla="*/ 4551442 h 6093995"/>
              <a:gd name="connsiteX70" fmla="*/ 4619708 w 7211833"/>
              <a:gd name="connsiteY70" fmla="*/ 4535539 h 6093995"/>
              <a:gd name="connsiteX71" fmla="*/ 4651513 w 7211833"/>
              <a:gd name="connsiteY71" fmla="*/ 4503734 h 6093995"/>
              <a:gd name="connsiteX72" fmla="*/ 4699221 w 7211833"/>
              <a:gd name="connsiteY72" fmla="*/ 4471929 h 6093995"/>
              <a:gd name="connsiteX73" fmla="*/ 4723075 w 7211833"/>
              <a:gd name="connsiteY73" fmla="*/ 4456026 h 6093995"/>
              <a:gd name="connsiteX74" fmla="*/ 4746929 w 7211833"/>
              <a:gd name="connsiteY74" fmla="*/ 4440123 h 6093995"/>
              <a:gd name="connsiteX75" fmla="*/ 4810540 w 7211833"/>
              <a:gd name="connsiteY75" fmla="*/ 4384464 h 6093995"/>
              <a:gd name="connsiteX76" fmla="*/ 4866199 w 7211833"/>
              <a:gd name="connsiteY76" fmla="*/ 4392416 h 6093995"/>
              <a:gd name="connsiteX77" fmla="*/ 4890053 w 7211833"/>
              <a:gd name="connsiteY77" fmla="*/ 4400367 h 6093995"/>
              <a:gd name="connsiteX78" fmla="*/ 4953663 w 7211833"/>
              <a:gd name="connsiteY78" fmla="*/ 4424221 h 6093995"/>
              <a:gd name="connsiteX79" fmla="*/ 5049079 w 7211833"/>
              <a:gd name="connsiteY79" fmla="*/ 4463977 h 6093995"/>
              <a:gd name="connsiteX80" fmla="*/ 5120640 w 7211833"/>
              <a:gd name="connsiteY80" fmla="*/ 4495783 h 6093995"/>
              <a:gd name="connsiteX81" fmla="*/ 5247861 w 7211833"/>
              <a:gd name="connsiteY81" fmla="*/ 4543490 h 6093995"/>
              <a:gd name="connsiteX82" fmla="*/ 5279666 w 7211833"/>
              <a:gd name="connsiteY82" fmla="*/ 4559393 h 6093995"/>
              <a:gd name="connsiteX83" fmla="*/ 5303520 w 7211833"/>
              <a:gd name="connsiteY83" fmla="*/ 4575296 h 6093995"/>
              <a:gd name="connsiteX84" fmla="*/ 5375082 w 7211833"/>
              <a:gd name="connsiteY84" fmla="*/ 4591198 h 6093995"/>
              <a:gd name="connsiteX85" fmla="*/ 5462546 w 7211833"/>
              <a:gd name="connsiteY85" fmla="*/ 4615052 h 6093995"/>
              <a:gd name="connsiteX86" fmla="*/ 5502303 w 7211833"/>
              <a:gd name="connsiteY86" fmla="*/ 4623003 h 6093995"/>
              <a:gd name="connsiteX87" fmla="*/ 5629524 w 7211833"/>
              <a:gd name="connsiteY87" fmla="*/ 4599149 h 6093995"/>
              <a:gd name="connsiteX88" fmla="*/ 5661329 w 7211833"/>
              <a:gd name="connsiteY88" fmla="*/ 4583247 h 6093995"/>
              <a:gd name="connsiteX89" fmla="*/ 5732891 w 7211833"/>
              <a:gd name="connsiteY89" fmla="*/ 4535539 h 6093995"/>
              <a:gd name="connsiteX90" fmla="*/ 5852160 w 7211833"/>
              <a:gd name="connsiteY90" fmla="*/ 4456026 h 6093995"/>
              <a:gd name="connsiteX91" fmla="*/ 5915771 w 7211833"/>
              <a:gd name="connsiteY91" fmla="*/ 4424221 h 6093995"/>
              <a:gd name="connsiteX92" fmla="*/ 5939625 w 7211833"/>
              <a:gd name="connsiteY92" fmla="*/ 4408318 h 6093995"/>
              <a:gd name="connsiteX93" fmla="*/ 6003235 w 7211833"/>
              <a:gd name="connsiteY93" fmla="*/ 4368562 h 6093995"/>
              <a:gd name="connsiteX94" fmla="*/ 6058894 w 7211833"/>
              <a:gd name="connsiteY94" fmla="*/ 4304951 h 6093995"/>
              <a:gd name="connsiteX95" fmla="*/ 6090700 w 7211833"/>
              <a:gd name="connsiteY95" fmla="*/ 4273146 h 6093995"/>
              <a:gd name="connsiteX96" fmla="*/ 6146359 w 7211833"/>
              <a:gd name="connsiteY96" fmla="*/ 4217487 h 6093995"/>
              <a:gd name="connsiteX97" fmla="*/ 6281531 w 7211833"/>
              <a:gd name="connsiteY97" fmla="*/ 4130023 h 6093995"/>
              <a:gd name="connsiteX98" fmla="*/ 6376946 w 7211833"/>
              <a:gd name="connsiteY98" fmla="*/ 4090266 h 6093995"/>
              <a:gd name="connsiteX99" fmla="*/ 6432606 w 7211833"/>
              <a:gd name="connsiteY99" fmla="*/ 4042558 h 6093995"/>
              <a:gd name="connsiteX100" fmla="*/ 6464411 w 7211833"/>
              <a:gd name="connsiteY100" fmla="*/ 4018704 h 6093995"/>
              <a:gd name="connsiteX101" fmla="*/ 6623437 w 7211833"/>
              <a:gd name="connsiteY101" fmla="*/ 3923289 h 6093995"/>
              <a:gd name="connsiteX102" fmla="*/ 6647291 w 7211833"/>
              <a:gd name="connsiteY102" fmla="*/ 3915337 h 6093995"/>
              <a:gd name="connsiteX103" fmla="*/ 6710901 w 7211833"/>
              <a:gd name="connsiteY103" fmla="*/ 3883532 h 6093995"/>
              <a:gd name="connsiteX104" fmla="*/ 6750658 w 7211833"/>
              <a:gd name="connsiteY104" fmla="*/ 3843776 h 6093995"/>
              <a:gd name="connsiteX105" fmla="*/ 6877879 w 7211833"/>
              <a:gd name="connsiteY105" fmla="*/ 3756311 h 6093995"/>
              <a:gd name="connsiteX106" fmla="*/ 6901733 w 7211833"/>
              <a:gd name="connsiteY106" fmla="*/ 3732457 h 6093995"/>
              <a:gd name="connsiteX107" fmla="*/ 6925586 w 7211833"/>
              <a:gd name="connsiteY107" fmla="*/ 3660896 h 6093995"/>
              <a:gd name="connsiteX108" fmla="*/ 6949440 w 7211833"/>
              <a:gd name="connsiteY108" fmla="*/ 3637042 h 6093995"/>
              <a:gd name="connsiteX109" fmla="*/ 6973294 w 7211833"/>
              <a:gd name="connsiteY109" fmla="*/ 3605236 h 6093995"/>
              <a:gd name="connsiteX110" fmla="*/ 6989197 w 7211833"/>
              <a:gd name="connsiteY110" fmla="*/ 3581383 h 6093995"/>
              <a:gd name="connsiteX111" fmla="*/ 7013051 w 7211833"/>
              <a:gd name="connsiteY111" fmla="*/ 3549577 h 6093995"/>
              <a:gd name="connsiteX112" fmla="*/ 7211833 w 7211833"/>
              <a:gd name="connsiteY112" fmla="*/ 3303087 h 609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7211833" h="6093995">
                <a:moveTo>
                  <a:pt x="411209" y="136939"/>
                </a:moveTo>
                <a:cubicBezTo>
                  <a:pt x="411407" y="139558"/>
                  <a:pt x="378128" y="0"/>
                  <a:pt x="551056" y="152655"/>
                </a:cubicBezTo>
                <a:cubicBezTo>
                  <a:pt x="723984" y="305310"/>
                  <a:pt x="1517509" y="643091"/>
                  <a:pt x="1448776" y="1052869"/>
                </a:cubicBezTo>
                <a:lnTo>
                  <a:pt x="0" y="2611323"/>
                </a:lnTo>
                <a:lnTo>
                  <a:pt x="230588" y="2841911"/>
                </a:lnTo>
                <a:cubicBezTo>
                  <a:pt x="322441" y="3276123"/>
                  <a:pt x="318053" y="3114506"/>
                  <a:pt x="318053" y="3318989"/>
                </a:cubicBezTo>
                <a:cubicBezTo>
                  <a:pt x="283492" y="3716435"/>
                  <a:pt x="286247" y="3562369"/>
                  <a:pt x="286247" y="3780165"/>
                </a:cubicBezTo>
                <a:lnTo>
                  <a:pt x="143124" y="4239335"/>
                </a:lnTo>
                <a:cubicBezTo>
                  <a:pt x="288898" y="4395710"/>
                  <a:pt x="443112" y="4618192"/>
                  <a:pt x="580446" y="4782029"/>
                </a:cubicBezTo>
                <a:cubicBezTo>
                  <a:pt x="596144" y="4800756"/>
                  <a:pt x="586950" y="4831035"/>
                  <a:pt x="596348" y="4853591"/>
                </a:cubicBezTo>
                <a:cubicBezTo>
                  <a:pt x="600673" y="4863971"/>
                  <a:pt x="620202" y="4877445"/>
                  <a:pt x="620202" y="4877445"/>
                </a:cubicBezTo>
                <a:cubicBezTo>
                  <a:pt x="1076528" y="5509897"/>
                  <a:pt x="967530" y="5322626"/>
                  <a:pt x="1073426" y="5521501"/>
                </a:cubicBezTo>
                <a:cubicBezTo>
                  <a:pt x="1115833" y="5590412"/>
                  <a:pt x="1171600" y="5652714"/>
                  <a:pt x="1200647" y="5728235"/>
                </a:cubicBezTo>
                <a:cubicBezTo>
                  <a:pt x="1220409" y="5779617"/>
                  <a:pt x="1196746" y="5813453"/>
                  <a:pt x="1184745" y="5855456"/>
                </a:cubicBezTo>
                <a:cubicBezTo>
                  <a:pt x="1181743" y="5865964"/>
                  <a:pt x="1179444" y="5876659"/>
                  <a:pt x="1176793" y="5887261"/>
                </a:cubicBezTo>
                <a:cubicBezTo>
                  <a:pt x="1179444" y="5919066"/>
                  <a:pt x="1181016" y="5950979"/>
                  <a:pt x="1184745" y="5982676"/>
                </a:cubicBezTo>
                <a:cubicBezTo>
                  <a:pt x="1186324" y="5996098"/>
                  <a:pt x="1187951" y="6009779"/>
                  <a:pt x="1192696" y="6022433"/>
                </a:cubicBezTo>
                <a:cubicBezTo>
                  <a:pt x="1200647" y="6043637"/>
                  <a:pt x="1213900" y="6051587"/>
                  <a:pt x="1232453" y="6062189"/>
                </a:cubicBezTo>
                <a:cubicBezTo>
                  <a:pt x="1242744" y="6068070"/>
                  <a:pt x="1253013" y="6074344"/>
                  <a:pt x="1264258" y="6078092"/>
                </a:cubicBezTo>
                <a:cubicBezTo>
                  <a:pt x="1277079" y="6082366"/>
                  <a:pt x="1290903" y="6082765"/>
                  <a:pt x="1304014" y="6086043"/>
                </a:cubicBezTo>
                <a:cubicBezTo>
                  <a:pt x="1312145" y="6088076"/>
                  <a:pt x="1319917" y="6091344"/>
                  <a:pt x="1327868" y="6093995"/>
                </a:cubicBezTo>
                <a:cubicBezTo>
                  <a:pt x="1483307" y="6074564"/>
                  <a:pt x="1322150" y="6092752"/>
                  <a:pt x="1630018" y="6078092"/>
                </a:cubicBezTo>
                <a:cubicBezTo>
                  <a:pt x="1661897" y="6076574"/>
                  <a:pt x="1693628" y="6072791"/>
                  <a:pt x="1725433" y="6070141"/>
                </a:cubicBezTo>
                <a:cubicBezTo>
                  <a:pt x="1740852" y="6059861"/>
                  <a:pt x="1763434" y="6043381"/>
                  <a:pt x="1781093" y="6038336"/>
                </a:cubicBezTo>
                <a:cubicBezTo>
                  <a:pt x="1807082" y="6030911"/>
                  <a:pt x="1834384" y="6028989"/>
                  <a:pt x="1860606" y="6022433"/>
                </a:cubicBezTo>
                <a:lnTo>
                  <a:pt x="1924216" y="6006530"/>
                </a:lnTo>
                <a:cubicBezTo>
                  <a:pt x="1969619" y="5970208"/>
                  <a:pt x="1952841" y="5977328"/>
                  <a:pt x="2003729" y="5958823"/>
                </a:cubicBezTo>
                <a:cubicBezTo>
                  <a:pt x="2019483" y="5953094"/>
                  <a:pt x="2051437" y="5942920"/>
                  <a:pt x="2051437" y="5942920"/>
                </a:cubicBezTo>
                <a:cubicBezTo>
                  <a:pt x="2059388" y="5937619"/>
                  <a:pt x="2066744" y="5931291"/>
                  <a:pt x="2075291" y="5927017"/>
                </a:cubicBezTo>
                <a:cubicBezTo>
                  <a:pt x="2106330" y="5911497"/>
                  <a:pt x="2162706" y="5913927"/>
                  <a:pt x="2186609" y="5911115"/>
                </a:cubicBezTo>
                <a:cubicBezTo>
                  <a:pt x="2202621" y="5909231"/>
                  <a:pt x="2218414" y="5905814"/>
                  <a:pt x="2234317" y="5903163"/>
                </a:cubicBezTo>
                <a:cubicBezTo>
                  <a:pt x="2244919" y="5897862"/>
                  <a:pt x="2256477" y="5894150"/>
                  <a:pt x="2266122" y="5887261"/>
                </a:cubicBezTo>
                <a:cubicBezTo>
                  <a:pt x="2275272" y="5880725"/>
                  <a:pt x="2280440" y="5869367"/>
                  <a:pt x="2289976" y="5863407"/>
                </a:cubicBezTo>
                <a:cubicBezTo>
                  <a:pt x="2302080" y="5855842"/>
                  <a:pt x="2316369" y="5852516"/>
                  <a:pt x="2329733" y="5847504"/>
                </a:cubicBezTo>
                <a:cubicBezTo>
                  <a:pt x="2375348" y="5830398"/>
                  <a:pt x="2404170" y="5831466"/>
                  <a:pt x="2456953" y="5799796"/>
                </a:cubicBezTo>
                <a:cubicBezTo>
                  <a:pt x="2483457" y="5783894"/>
                  <a:pt x="2506480" y="5759586"/>
                  <a:pt x="2536466" y="5752089"/>
                </a:cubicBezTo>
                <a:cubicBezTo>
                  <a:pt x="2547068" y="5749438"/>
                  <a:pt x="2558039" y="5747974"/>
                  <a:pt x="2568272" y="5744137"/>
                </a:cubicBezTo>
                <a:cubicBezTo>
                  <a:pt x="2598908" y="5732648"/>
                  <a:pt x="2609460" y="5719568"/>
                  <a:pt x="2639833" y="5704381"/>
                </a:cubicBezTo>
                <a:cubicBezTo>
                  <a:pt x="2652599" y="5697998"/>
                  <a:pt x="2667351" y="5695822"/>
                  <a:pt x="2679590" y="5688478"/>
                </a:cubicBezTo>
                <a:cubicBezTo>
                  <a:pt x="2694142" y="5679747"/>
                  <a:pt x="2705225" y="5666087"/>
                  <a:pt x="2719346" y="5656673"/>
                </a:cubicBezTo>
                <a:cubicBezTo>
                  <a:pt x="2729209" y="5650098"/>
                  <a:pt x="2741100" y="5647052"/>
                  <a:pt x="2751152" y="5640770"/>
                </a:cubicBezTo>
                <a:cubicBezTo>
                  <a:pt x="2762390" y="5633746"/>
                  <a:pt x="2771373" y="5623352"/>
                  <a:pt x="2782957" y="5616916"/>
                </a:cubicBezTo>
                <a:cubicBezTo>
                  <a:pt x="2795434" y="5609985"/>
                  <a:pt x="2810321" y="5608095"/>
                  <a:pt x="2822713" y="5601014"/>
                </a:cubicBezTo>
                <a:cubicBezTo>
                  <a:pt x="2847605" y="5586790"/>
                  <a:pt x="2894275" y="5553306"/>
                  <a:pt x="2894275" y="5553306"/>
                </a:cubicBezTo>
                <a:cubicBezTo>
                  <a:pt x="2935794" y="5491029"/>
                  <a:pt x="2870707" y="5580110"/>
                  <a:pt x="2973788" y="5497647"/>
                </a:cubicBezTo>
                <a:cubicBezTo>
                  <a:pt x="3000500" y="5476278"/>
                  <a:pt x="3021861" y="5456279"/>
                  <a:pt x="3053301" y="5441988"/>
                </a:cubicBezTo>
                <a:cubicBezTo>
                  <a:pt x="3088771" y="5425865"/>
                  <a:pt x="3102620" y="5431087"/>
                  <a:pt x="3132814" y="5410183"/>
                </a:cubicBezTo>
                <a:cubicBezTo>
                  <a:pt x="3157661" y="5392982"/>
                  <a:pt x="3181160" y="5373869"/>
                  <a:pt x="3204376" y="5354523"/>
                </a:cubicBezTo>
                <a:cubicBezTo>
                  <a:pt x="3245499" y="5320255"/>
                  <a:pt x="3275584" y="5289013"/>
                  <a:pt x="3331597" y="5275010"/>
                </a:cubicBezTo>
                <a:lnTo>
                  <a:pt x="3395207" y="5259108"/>
                </a:lnTo>
                <a:cubicBezTo>
                  <a:pt x="3440587" y="5228854"/>
                  <a:pt x="3395572" y="5255001"/>
                  <a:pt x="3450866" y="5235254"/>
                </a:cubicBezTo>
                <a:cubicBezTo>
                  <a:pt x="3604190" y="5180496"/>
                  <a:pt x="3450900" y="5219346"/>
                  <a:pt x="3641698" y="5187546"/>
                </a:cubicBezTo>
                <a:cubicBezTo>
                  <a:pt x="3652477" y="5185749"/>
                  <a:pt x="3662741" y="5181494"/>
                  <a:pt x="3673503" y="5179595"/>
                </a:cubicBezTo>
                <a:cubicBezTo>
                  <a:pt x="3707834" y="5173537"/>
                  <a:pt x="3742414" y="5168993"/>
                  <a:pt x="3776870" y="5163692"/>
                </a:cubicBezTo>
                <a:cubicBezTo>
                  <a:pt x="3790122" y="5158391"/>
                  <a:pt x="3803212" y="5152667"/>
                  <a:pt x="3816626" y="5147789"/>
                </a:cubicBezTo>
                <a:cubicBezTo>
                  <a:pt x="3832380" y="5142060"/>
                  <a:pt x="3848770" y="5138112"/>
                  <a:pt x="3864334" y="5131887"/>
                </a:cubicBezTo>
                <a:cubicBezTo>
                  <a:pt x="3875340" y="5127485"/>
                  <a:pt x="3885538" y="5121285"/>
                  <a:pt x="3896140" y="5115984"/>
                </a:cubicBezTo>
                <a:cubicBezTo>
                  <a:pt x="3941455" y="5070667"/>
                  <a:pt x="3895736" y="5108206"/>
                  <a:pt x="3951799" y="5084179"/>
                </a:cubicBezTo>
                <a:cubicBezTo>
                  <a:pt x="3960583" y="5080415"/>
                  <a:pt x="3967549" y="5073341"/>
                  <a:pt x="3975653" y="5068276"/>
                </a:cubicBezTo>
                <a:cubicBezTo>
                  <a:pt x="3988758" y="5060085"/>
                  <a:pt x="4001900" y="5051928"/>
                  <a:pt x="4015409" y="5044423"/>
                </a:cubicBezTo>
                <a:cubicBezTo>
                  <a:pt x="4025770" y="5038667"/>
                  <a:pt x="4037243" y="5034930"/>
                  <a:pt x="4047214" y="5028520"/>
                </a:cubicBezTo>
                <a:cubicBezTo>
                  <a:pt x="4074428" y="5011025"/>
                  <a:pt x="4105672" y="4997425"/>
                  <a:pt x="4126727" y="4972861"/>
                </a:cubicBezTo>
                <a:cubicBezTo>
                  <a:pt x="4184493" y="4905468"/>
                  <a:pt x="4153481" y="4929774"/>
                  <a:pt x="4214192" y="4893348"/>
                </a:cubicBezTo>
                <a:cubicBezTo>
                  <a:pt x="4252928" y="4846863"/>
                  <a:pt x="4252317" y="4841766"/>
                  <a:pt x="4301656" y="4805883"/>
                </a:cubicBezTo>
                <a:cubicBezTo>
                  <a:pt x="4361606" y="4762283"/>
                  <a:pt x="4323151" y="4803779"/>
                  <a:pt x="4381169" y="4750224"/>
                </a:cubicBezTo>
                <a:cubicBezTo>
                  <a:pt x="4403203" y="4729885"/>
                  <a:pt x="4423576" y="4707818"/>
                  <a:pt x="4444780" y="4686614"/>
                </a:cubicBezTo>
                <a:cubicBezTo>
                  <a:pt x="4452731" y="4678663"/>
                  <a:pt x="4459277" y="4668997"/>
                  <a:pt x="4468633" y="4662760"/>
                </a:cubicBezTo>
                <a:cubicBezTo>
                  <a:pt x="4503514" y="4639506"/>
                  <a:pt x="4484842" y="4652591"/>
                  <a:pt x="4524293" y="4623003"/>
                </a:cubicBezTo>
                <a:cubicBezTo>
                  <a:pt x="4554919" y="4577062"/>
                  <a:pt x="4522820" y="4618585"/>
                  <a:pt x="4564049" y="4583247"/>
                </a:cubicBezTo>
                <a:cubicBezTo>
                  <a:pt x="4575433" y="4573490"/>
                  <a:pt x="4584470" y="4561199"/>
                  <a:pt x="4595854" y="4551442"/>
                </a:cubicBezTo>
                <a:cubicBezTo>
                  <a:pt x="4603110" y="4545223"/>
                  <a:pt x="4612452" y="4541758"/>
                  <a:pt x="4619708" y="4535539"/>
                </a:cubicBezTo>
                <a:cubicBezTo>
                  <a:pt x="4631092" y="4525782"/>
                  <a:pt x="4639805" y="4513100"/>
                  <a:pt x="4651513" y="4503734"/>
                </a:cubicBezTo>
                <a:cubicBezTo>
                  <a:pt x="4666437" y="4491795"/>
                  <a:pt x="4683318" y="4482531"/>
                  <a:pt x="4699221" y="4471929"/>
                </a:cubicBezTo>
                <a:lnTo>
                  <a:pt x="4723075" y="4456026"/>
                </a:lnTo>
                <a:lnTo>
                  <a:pt x="4746929" y="4440123"/>
                </a:lnTo>
                <a:cubicBezTo>
                  <a:pt x="4784796" y="4383323"/>
                  <a:pt x="4760192" y="4397052"/>
                  <a:pt x="4810540" y="4384464"/>
                </a:cubicBezTo>
                <a:cubicBezTo>
                  <a:pt x="4829093" y="4387115"/>
                  <a:pt x="4847822" y="4388740"/>
                  <a:pt x="4866199" y="4392416"/>
                </a:cubicBezTo>
                <a:cubicBezTo>
                  <a:pt x="4874418" y="4394060"/>
                  <a:pt x="4882176" y="4397503"/>
                  <a:pt x="4890053" y="4400367"/>
                </a:cubicBezTo>
                <a:cubicBezTo>
                  <a:pt x="4911335" y="4408106"/>
                  <a:pt x="4932723" y="4415599"/>
                  <a:pt x="4953663" y="4424221"/>
                </a:cubicBezTo>
                <a:cubicBezTo>
                  <a:pt x="5065883" y="4470429"/>
                  <a:pt x="4989865" y="4444240"/>
                  <a:pt x="5049079" y="4463977"/>
                </a:cubicBezTo>
                <a:cubicBezTo>
                  <a:pt x="5091501" y="4492259"/>
                  <a:pt x="5055761" y="4471454"/>
                  <a:pt x="5120640" y="4495783"/>
                </a:cubicBezTo>
                <a:cubicBezTo>
                  <a:pt x="5163047" y="4511685"/>
                  <a:pt x="5205810" y="4526670"/>
                  <a:pt x="5247861" y="4543490"/>
                </a:cubicBezTo>
                <a:cubicBezTo>
                  <a:pt x="5258866" y="4547892"/>
                  <a:pt x="5269375" y="4553512"/>
                  <a:pt x="5279666" y="4559393"/>
                </a:cubicBezTo>
                <a:cubicBezTo>
                  <a:pt x="5287963" y="4564134"/>
                  <a:pt x="5294454" y="4572274"/>
                  <a:pt x="5303520" y="4575296"/>
                </a:cubicBezTo>
                <a:cubicBezTo>
                  <a:pt x="5326702" y="4583023"/>
                  <a:pt x="5351272" y="4585704"/>
                  <a:pt x="5375082" y="4591198"/>
                </a:cubicBezTo>
                <a:cubicBezTo>
                  <a:pt x="5444678" y="4607258"/>
                  <a:pt x="5362704" y="4590092"/>
                  <a:pt x="5462546" y="4615052"/>
                </a:cubicBezTo>
                <a:cubicBezTo>
                  <a:pt x="5475657" y="4618330"/>
                  <a:pt x="5489051" y="4620353"/>
                  <a:pt x="5502303" y="4623003"/>
                </a:cubicBezTo>
                <a:cubicBezTo>
                  <a:pt x="5544710" y="4615052"/>
                  <a:pt x="5587666" y="4609613"/>
                  <a:pt x="5629524" y="4599149"/>
                </a:cubicBezTo>
                <a:cubicBezTo>
                  <a:pt x="5641023" y="4596274"/>
                  <a:pt x="5650968" y="4589003"/>
                  <a:pt x="5661329" y="4583247"/>
                </a:cubicBezTo>
                <a:cubicBezTo>
                  <a:pt x="5721129" y="4550025"/>
                  <a:pt x="5681280" y="4570852"/>
                  <a:pt x="5732891" y="4535539"/>
                </a:cubicBezTo>
                <a:cubicBezTo>
                  <a:pt x="5772325" y="4508558"/>
                  <a:pt x="5809423" y="4477394"/>
                  <a:pt x="5852160" y="4456026"/>
                </a:cubicBezTo>
                <a:cubicBezTo>
                  <a:pt x="5873364" y="4445424"/>
                  <a:pt x="5894959" y="4435573"/>
                  <a:pt x="5915771" y="4424221"/>
                </a:cubicBezTo>
                <a:cubicBezTo>
                  <a:pt x="5924161" y="4419645"/>
                  <a:pt x="5931328" y="4413059"/>
                  <a:pt x="5939625" y="4408318"/>
                </a:cubicBezTo>
                <a:cubicBezTo>
                  <a:pt x="5978351" y="4386189"/>
                  <a:pt x="5967462" y="4399864"/>
                  <a:pt x="6003235" y="4368562"/>
                </a:cubicBezTo>
                <a:cubicBezTo>
                  <a:pt x="6051625" y="4326219"/>
                  <a:pt x="6019667" y="4349781"/>
                  <a:pt x="6058894" y="4304951"/>
                </a:cubicBezTo>
                <a:cubicBezTo>
                  <a:pt x="6068767" y="4293668"/>
                  <a:pt x="6081334" y="4284854"/>
                  <a:pt x="6090700" y="4273146"/>
                </a:cubicBezTo>
                <a:cubicBezTo>
                  <a:pt x="6137097" y="4215150"/>
                  <a:pt x="6100013" y="4232935"/>
                  <a:pt x="6146359" y="4217487"/>
                </a:cubicBezTo>
                <a:cubicBezTo>
                  <a:pt x="6193369" y="4154808"/>
                  <a:pt x="6163794" y="4184364"/>
                  <a:pt x="6281531" y="4130023"/>
                </a:cubicBezTo>
                <a:cubicBezTo>
                  <a:pt x="6312815" y="4115584"/>
                  <a:pt x="6376946" y="4090266"/>
                  <a:pt x="6376946" y="4090266"/>
                </a:cubicBezTo>
                <a:cubicBezTo>
                  <a:pt x="6403794" y="4049995"/>
                  <a:pt x="6380818" y="4077083"/>
                  <a:pt x="6432606" y="4042558"/>
                </a:cubicBezTo>
                <a:cubicBezTo>
                  <a:pt x="6443632" y="4035207"/>
                  <a:pt x="6453385" y="4026055"/>
                  <a:pt x="6464411" y="4018704"/>
                </a:cubicBezTo>
                <a:cubicBezTo>
                  <a:pt x="6511855" y="3987075"/>
                  <a:pt x="6571447" y="3949284"/>
                  <a:pt x="6623437" y="3923289"/>
                </a:cubicBezTo>
                <a:cubicBezTo>
                  <a:pt x="6630934" y="3919541"/>
                  <a:pt x="6639443" y="3918280"/>
                  <a:pt x="6647291" y="3915337"/>
                </a:cubicBezTo>
                <a:cubicBezTo>
                  <a:pt x="6671257" y="3906350"/>
                  <a:pt x="6691685" y="3900346"/>
                  <a:pt x="6710901" y="3883532"/>
                </a:cubicBezTo>
                <a:cubicBezTo>
                  <a:pt x="6725005" y="3871191"/>
                  <a:pt x="6736260" y="3855774"/>
                  <a:pt x="6750658" y="3843776"/>
                </a:cubicBezTo>
                <a:cubicBezTo>
                  <a:pt x="6846565" y="3763854"/>
                  <a:pt x="6815505" y="3777104"/>
                  <a:pt x="6877879" y="3756311"/>
                </a:cubicBezTo>
                <a:cubicBezTo>
                  <a:pt x="6885830" y="3748360"/>
                  <a:pt x="6896704" y="3742515"/>
                  <a:pt x="6901733" y="3732457"/>
                </a:cubicBezTo>
                <a:cubicBezTo>
                  <a:pt x="6938365" y="3659193"/>
                  <a:pt x="6880524" y="3723983"/>
                  <a:pt x="6925586" y="3660896"/>
                </a:cubicBezTo>
                <a:cubicBezTo>
                  <a:pt x="6932122" y="3651746"/>
                  <a:pt x="6942122" y="3645580"/>
                  <a:pt x="6949440" y="3637042"/>
                </a:cubicBezTo>
                <a:cubicBezTo>
                  <a:pt x="6958064" y="3626980"/>
                  <a:pt x="6965591" y="3616020"/>
                  <a:pt x="6973294" y="3605236"/>
                </a:cubicBezTo>
                <a:cubicBezTo>
                  <a:pt x="6978848" y="3597460"/>
                  <a:pt x="6983079" y="3588724"/>
                  <a:pt x="6989197" y="3581383"/>
                </a:cubicBezTo>
                <a:cubicBezTo>
                  <a:pt x="7014925" y="3550510"/>
                  <a:pt x="7013051" y="3569987"/>
                  <a:pt x="7013051" y="3549577"/>
                </a:cubicBezTo>
                <a:lnTo>
                  <a:pt x="7211833" y="3303087"/>
                </a:lnTo>
              </a:path>
            </a:pathLst>
          </a:custGeom>
          <a:ln w="317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CuadroTexto"/>
          <p:cNvSpPr txBox="1"/>
          <p:nvPr/>
        </p:nvSpPr>
        <p:spPr>
          <a:xfrm>
            <a:off x="7000892" y="2357430"/>
            <a:ext cx="2000264" cy="9079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s-MX" sz="1600" dirty="0" smtClean="0">
              <a:solidFill>
                <a:srgbClr val="FFC000"/>
              </a:solidFill>
              <a:latin typeface="Arial Black" pitchFamily="34" charset="0"/>
            </a:endParaRPr>
          </a:p>
          <a:p>
            <a:pPr algn="ctr"/>
            <a:r>
              <a:rPr lang="es-MX" sz="1600" dirty="0" smtClean="0">
                <a:solidFill>
                  <a:srgbClr val="FFC000"/>
                </a:solidFill>
                <a:latin typeface="Arial Black" pitchFamily="34" charset="0"/>
              </a:rPr>
              <a:t>”El Texcal”</a:t>
            </a:r>
          </a:p>
          <a:p>
            <a:pPr algn="ctr"/>
            <a:r>
              <a:rPr lang="es-MX" sz="1050" dirty="0" smtClean="0">
                <a:solidFill>
                  <a:srgbClr val="FFC000"/>
                </a:solidFill>
                <a:latin typeface="Arial Black" pitchFamily="34" charset="0"/>
              </a:rPr>
              <a:t>Antes de su decreto</a:t>
            </a:r>
          </a:p>
          <a:p>
            <a:pPr algn="ctr"/>
            <a:r>
              <a:rPr lang="es-MX" sz="1050" dirty="0" smtClean="0">
                <a:solidFill>
                  <a:srgbClr val="FFC000"/>
                </a:solidFill>
                <a:latin typeface="Arial Black" pitchFamily="34" charset="0"/>
              </a:rPr>
              <a:t>Como ANP</a:t>
            </a:r>
            <a:endParaRPr lang="es-MX" sz="1050" dirty="0">
              <a:solidFill>
                <a:srgbClr val="FFC000"/>
              </a:solidFill>
              <a:latin typeface="Arial Black" pitchFamily="34" charset="0"/>
            </a:endParaRPr>
          </a:p>
        </p:txBody>
      </p:sp>
      <p:cxnSp>
        <p:nvCxnSpPr>
          <p:cNvPr id="19" name="18 Conector recto de flecha"/>
          <p:cNvCxnSpPr/>
          <p:nvPr/>
        </p:nvCxnSpPr>
        <p:spPr>
          <a:xfrm rot="16200000" flipH="1">
            <a:off x="7750994" y="3750471"/>
            <a:ext cx="1428759" cy="357191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500034" y="6642580"/>
            <a:ext cx="4214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Fotografía LANSAT año 1995</a:t>
            </a:r>
            <a:endParaRPr lang="es-MX" sz="800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071670" y="3143248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rgbClr val="E8E15A"/>
                </a:solidFill>
                <a:latin typeface="Arial Black" pitchFamily="34" charset="0"/>
              </a:rPr>
              <a:t>Área Urbana 1995</a:t>
            </a:r>
            <a:endParaRPr lang="es-MX" dirty="0">
              <a:solidFill>
                <a:srgbClr val="E8E15A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6" grpId="1" animBg="1"/>
      <p:bldP spid="14" grpId="0"/>
      <p:bldP spid="17" grpId="0" animBg="1"/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cHaLio\Desktop\2004-05_1.jpg"/>
          <p:cNvPicPr>
            <a:picLocks noChangeAspect="1" noChangeArrowheads="1"/>
          </p:cNvPicPr>
          <p:nvPr/>
        </p:nvPicPr>
        <p:blipFill>
          <a:blip r:embed="rId2" cstate="print"/>
          <a:srcRect l="33620" t="28242" r="47268" b="48769"/>
          <a:stretch>
            <a:fillRect/>
          </a:stretch>
        </p:blipFill>
        <p:spPr bwMode="auto">
          <a:xfrm>
            <a:off x="357158" y="214290"/>
            <a:ext cx="8215370" cy="6344543"/>
          </a:xfrm>
          <a:prstGeom prst="rect">
            <a:avLst/>
          </a:prstGeom>
          <a:noFill/>
        </p:spPr>
      </p:pic>
      <p:grpSp>
        <p:nvGrpSpPr>
          <p:cNvPr id="23" name="22 Grupo"/>
          <p:cNvGrpSpPr/>
          <p:nvPr/>
        </p:nvGrpSpPr>
        <p:grpSpPr>
          <a:xfrm>
            <a:off x="1785918" y="500042"/>
            <a:ext cx="5787964" cy="4786346"/>
            <a:chOff x="1785918" y="500042"/>
            <a:chExt cx="5787964" cy="4786346"/>
          </a:xfrm>
        </p:grpSpPr>
        <p:sp>
          <p:nvSpPr>
            <p:cNvPr id="6" name="5 Forma libre"/>
            <p:cNvSpPr/>
            <p:nvPr/>
          </p:nvSpPr>
          <p:spPr>
            <a:xfrm>
              <a:off x="1785918" y="500042"/>
              <a:ext cx="3143272" cy="4786346"/>
            </a:xfrm>
            <a:custGeom>
              <a:avLst/>
              <a:gdLst>
                <a:gd name="connsiteX0" fmla="*/ 0 w 2853322"/>
                <a:gd name="connsiteY0" fmla="*/ 2076773 h 4223288"/>
                <a:gd name="connsiteX1" fmla="*/ 697423 w 2853322"/>
                <a:gd name="connsiteY1" fmla="*/ 1301857 h 4223288"/>
                <a:gd name="connsiteX2" fmla="*/ 805911 w 2853322"/>
                <a:gd name="connsiteY2" fmla="*/ 1348352 h 4223288"/>
                <a:gd name="connsiteX3" fmla="*/ 813661 w 2853322"/>
                <a:gd name="connsiteY3" fmla="*/ 1464590 h 4223288"/>
                <a:gd name="connsiteX4" fmla="*/ 821410 w 2853322"/>
                <a:gd name="connsiteY4" fmla="*/ 1480088 h 4223288"/>
                <a:gd name="connsiteX5" fmla="*/ 860156 w 2853322"/>
                <a:gd name="connsiteY5" fmla="*/ 1557580 h 4223288"/>
                <a:gd name="connsiteX6" fmla="*/ 875654 w 2853322"/>
                <a:gd name="connsiteY6" fmla="*/ 1580827 h 4223288"/>
                <a:gd name="connsiteX7" fmla="*/ 937647 w 2853322"/>
                <a:gd name="connsiteY7" fmla="*/ 1611824 h 4223288"/>
                <a:gd name="connsiteX8" fmla="*/ 953145 w 2853322"/>
                <a:gd name="connsiteY8" fmla="*/ 1635071 h 4223288"/>
                <a:gd name="connsiteX9" fmla="*/ 999640 w 2853322"/>
                <a:gd name="connsiteY9" fmla="*/ 1650569 h 4223288"/>
                <a:gd name="connsiteX10" fmla="*/ 1030637 w 2853322"/>
                <a:gd name="connsiteY10" fmla="*/ 1635071 h 4223288"/>
                <a:gd name="connsiteX11" fmla="*/ 1030637 w 2853322"/>
                <a:gd name="connsiteY11" fmla="*/ 1635071 h 4223288"/>
                <a:gd name="connsiteX12" fmla="*/ 1053884 w 2853322"/>
                <a:gd name="connsiteY12" fmla="*/ 1588576 h 4223288"/>
                <a:gd name="connsiteX13" fmla="*/ 1038386 w 2853322"/>
                <a:gd name="connsiteY13" fmla="*/ 1464590 h 4223288"/>
                <a:gd name="connsiteX14" fmla="*/ 1038386 w 2853322"/>
                <a:gd name="connsiteY14" fmla="*/ 1464590 h 4223288"/>
                <a:gd name="connsiteX15" fmla="*/ 976393 w 2853322"/>
                <a:gd name="connsiteY15" fmla="*/ 1379349 h 4223288"/>
                <a:gd name="connsiteX16" fmla="*/ 937647 w 2853322"/>
                <a:gd name="connsiteY16" fmla="*/ 1325105 h 4223288"/>
                <a:gd name="connsiteX17" fmla="*/ 914400 w 2853322"/>
                <a:gd name="connsiteY17" fmla="*/ 1317356 h 4223288"/>
                <a:gd name="connsiteX18" fmla="*/ 852406 w 2853322"/>
                <a:gd name="connsiteY18" fmla="*/ 1301857 h 4223288"/>
                <a:gd name="connsiteX19" fmla="*/ 805911 w 2853322"/>
                <a:gd name="connsiteY19" fmla="*/ 1309607 h 4223288"/>
                <a:gd name="connsiteX20" fmla="*/ 720671 w 2853322"/>
                <a:gd name="connsiteY20" fmla="*/ 1270861 h 4223288"/>
                <a:gd name="connsiteX21" fmla="*/ 1224366 w 2853322"/>
                <a:gd name="connsiteY21" fmla="*/ 689674 h 4223288"/>
                <a:gd name="connsiteX22" fmla="*/ 1208867 w 2853322"/>
                <a:gd name="connsiteY22" fmla="*/ 612183 h 4223288"/>
                <a:gd name="connsiteX23" fmla="*/ 1170122 w 2853322"/>
                <a:gd name="connsiteY23" fmla="*/ 565688 h 4223288"/>
                <a:gd name="connsiteX24" fmla="*/ 1131376 w 2853322"/>
                <a:gd name="connsiteY24" fmla="*/ 550190 h 4223288"/>
                <a:gd name="connsiteX25" fmla="*/ 1139125 w 2853322"/>
                <a:gd name="connsiteY25" fmla="*/ 495946 h 4223288"/>
                <a:gd name="connsiteX26" fmla="*/ 1146874 w 2853322"/>
                <a:gd name="connsiteY26" fmla="*/ 488196 h 4223288"/>
                <a:gd name="connsiteX27" fmla="*/ 1580827 w 2853322"/>
                <a:gd name="connsiteY27" fmla="*/ 0 h 4223288"/>
                <a:gd name="connsiteX28" fmla="*/ 1673817 w 2853322"/>
                <a:gd name="connsiteY28" fmla="*/ 77491 h 4223288"/>
                <a:gd name="connsiteX29" fmla="*/ 1759057 w 2853322"/>
                <a:gd name="connsiteY29" fmla="*/ 108488 h 4223288"/>
                <a:gd name="connsiteX30" fmla="*/ 1790054 w 2853322"/>
                <a:gd name="connsiteY30" fmla="*/ 131735 h 4223288"/>
                <a:gd name="connsiteX31" fmla="*/ 1759057 w 2853322"/>
                <a:gd name="connsiteY31" fmla="*/ 178230 h 4223288"/>
                <a:gd name="connsiteX32" fmla="*/ 1782305 w 2853322"/>
                <a:gd name="connsiteY32" fmla="*/ 263471 h 4223288"/>
                <a:gd name="connsiteX33" fmla="*/ 1813301 w 2853322"/>
                <a:gd name="connsiteY33" fmla="*/ 278969 h 4223288"/>
                <a:gd name="connsiteX34" fmla="*/ 1852047 w 2853322"/>
                <a:gd name="connsiteY34" fmla="*/ 294468 h 4223288"/>
                <a:gd name="connsiteX35" fmla="*/ 1852047 w 2853322"/>
                <a:gd name="connsiteY35" fmla="*/ 294468 h 4223288"/>
                <a:gd name="connsiteX36" fmla="*/ 1929539 w 2853322"/>
                <a:gd name="connsiteY36" fmla="*/ 348712 h 4223288"/>
                <a:gd name="connsiteX37" fmla="*/ 1929539 w 2853322"/>
                <a:gd name="connsiteY37" fmla="*/ 356461 h 4223288"/>
                <a:gd name="connsiteX38" fmla="*/ 2007030 w 2853322"/>
                <a:gd name="connsiteY38" fmla="*/ 395207 h 4223288"/>
                <a:gd name="connsiteX39" fmla="*/ 2038027 w 2853322"/>
                <a:gd name="connsiteY39" fmla="*/ 402956 h 4223288"/>
                <a:gd name="connsiteX40" fmla="*/ 2061274 w 2853322"/>
                <a:gd name="connsiteY40" fmla="*/ 433952 h 4223288"/>
                <a:gd name="connsiteX41" fmla="*/ 2053525 w 2853322"/>
                <a:gd name="connsiteY41" fmla="*/ 457200 h 4223288"/>
                <a:gd name="connsiteX42" fmla="*/ 2092271 w 2853322"/>
                <a:gd name="connsiteY42" fmla="*/ 464949 h 4223288"/>
                <a:gd name="connsiteX43" fmla="*/ 2146515 w 2853322"/>
                <a:gd name="connsiteY43" fmla="*/ 441702 h 4223288"/>
                <a:gd name="connsiteX44" fmla="*/ 2177511 w 2853322"/>
                <a:gd name="connsiteY44" fmla="*/ 441702 h 4223288"/>
                <a:gd name="connsiteX45" fmla="*/ 2200759 w 2853322"/>
                <a:gd name="connsiteY45" fmla="*/ 418454 h 4223288"/>
                <a:gd name="connsiteX46" fmla="*/ 2224006 w 2853322"/>
                <a:gd name="connsiteY46" fmla="*/ 402956 h 4223288"/>
                <a:gd name="connsiteX47" fmla="*/ 2193010 w 2853322"/>
                <a:gd name="connsiteY47" fmla="*/ 317715 h 4223288"/>
                <a:gd name="connsiteX48" fmla="*/ 2216257 w 2853322"/>
                <a:gd name="connsiteY48" fmla="*/ 317715 h 4223288"/>
                <a:gd name="connsiteX49" fmla="*/ 2216257 w 2853322"/>
                <a:gd name="connsiteY49" fmla="*/ 317715 h 4223288"/>
                <a:gd name="connsiteX50" fmla="*/ 2239505 w 2853322"/>
                <a:gd name="connsiteY50" fmla="*/ 379708 h 4223288"/>
                <a:gd name="connsiteX51" fmla="*/ 2278250 w 2853322"/>
                <a:gd name="connsiteY51" fmla="*/ 356461 h 4223288"/>
                <a:gd name="connsiteX52" fmla="*/ 2347993 w 2853322"/>
                <a:gd name="connsiteY52" fmla="*/ 317715 h 4223288"/>
                <a:gd name="connsiteX53" fmla="*/ 2340244 w 2853322"/>
                <a:gd name="connsiteY53" fmla="*/ 340963 h 4223288"/>
                <a:gd name="connsiteX54" fmla="*/ 2332495 w 2853322"/>
                <a:gd name="connsiteY54" fmla="*/ 348712 h 4223288"/>
                <a:gd name="connsiteX55" fmla="*/ 2316996 w 2853322"/>
                <a:gd name="connsiteY55" fmla="*/ 418454 h 4223288"/>
                <a:gd name="connsiteX56" fmla="*/ 2316996 w 2853322"/>
                <a:gd name="connsiteY56" fmla="*/ 449451 h 4223288"/>
                <a:gd name="connsiteX57" fmla="*/ 2316996 w 2853322"/>
                <a:gd name="connsiteY57" fmla="*/ 480447 h 4223288"/>
                <a:gd name="connsiteX58" fmla="*/ 2278250 w 2853322"/>
                <a:gd name="connsiteY58" fmla="*/ 519193 h 4223288"/>
                <a:gd name="connsiteX59" fmla="*/ 2270501 w 2853322"/>
                <a:gd name="connsiteY59" fmla="*/ 550190 h 4223288"/>
                <a:gd name="connsiteX60" fmla="*/ 2255003 w 2853322"/>
                <a:gd name="connsiteY60" fmla="*/ 604434 h 4223288"/>
                <a:gd name="connsiteX61" fmla="*/ 2255003 w 2853322"/>
                <a:gd name="connsiteY61" fmla="*/ 604434 h 4223288"/>
                <a:gd name="connsiteX62" fmla="*/ 2309247 w 2853322"/>
                <a:gd name="connsiteY62" fmla="*/ 619932 h 4223288"/>
                <a:gd name="connsiteX63" fmla="*/ 2332495 w 2853322"/>
                <a:gd name="connsiteY63" fmla="*/ 604434 h 4223288"/>
                <a:gd name="connsiteX64" fmla="*/ 2355742 w 2853322"/>
                <a:gd name="connsiteY64" fmla="*/ 596685 h 4223288"/>
                <a:gd name="connsiteX65" fmla="*/ 2371240 w 2853322"/>
                <a:gd name="connsiteY65" fmla="*/ 581186 h 4223288"/>
                <a:gd name="connsiteX66" fmla="*/ 2402237 w 2853322"/>
                <a:gd name="connsiteY66" fmla="*/ 588935 h 4223288"/>
                <a:gd name="connsiteX67" fmla="*/ 2402237 w 2853322"/>
                <a:gd name="connsiteY67" fmla="*/ 627681 h 4223288"/>
                <a:gd name="connsiteX68" fmla="*/ 2363491 w 2853322"/>
                <a:gd name="connsiteY68" fmla="*/ 674176 h 4223288"/>
                <a:gd name="connsiteX69" fmla="*/ 2363491 w 2853322"/>
                <a:gd name="connsiteY69" fmla="*/ 674176 h 4223288"/>
                <a:gd name="connsiteX70" fmla="*/ 2409986 w 2853322"/>
                <a:gd name="connsiteY70" fmla="*/ 743919 h 4223288"/>
                <a:gd name="connsiteX71" fmla="*/ 2433233 w 2853322"/>
                <a:gd name="connsiteY71" fmla="*/ 728420 h 4223288"/>
                <a:gd name="connsiteX72" fmla="*/ 2487478 w 2853322"/>
                <a:gd name="connsiteY72" fmla="*/ 689674 h 4223288"/>
                <a:gd name="connsiteX73" fmla="*/ 2487478 w 2853322"/>
                <a:gd name="connsiteY73" fmla="*/ 689674 h 4223288"/>
                <a:gd name="connsiteX74" fmla="*/ 2580467 w 2853322"/>
                <a:gd name="connsiteY74" fmla="*/ 681925 h 4223288"/>
                <a:gd name="connsiteX75" fmla="*/ 2580467 w 2853322"/>
                <a:gd name="connsiteY75" fmla="*/ 666427 h 4223288"/>
                <a:gd name="connsiteX76" fmla="*/ 2619213 w 2853322"/>
                <a:gd name="connsiteY76" fmla="*/ 635430 h 4223288"/>
                <a:gd name="connsiteX77" fmla="*/ 2634711 w 2853322"/>
                <a:gd name="connsiteY77" fmla="*/ 650929 h 4223288"/>
                <a:gd name="connsiteX78" fmla="*/ 2642461 w 2853322"/>
                <a:gd name="connsiteY78" fmla="*/ 674176 h 4223288"/>
                <a:gd name="connsiteX79" fmla="*/ 2634711 w 2853322"/>
                <a:gd name="connsiteY79" fmla="*/ 697424 h 4223288"/>
                <a:gd name="connsiteX80" fmla="*/ 2603715 w 2853322"/>
                <a:gd name="connsiteY80" fmla="*/ 728420 h 4223288"/>
                <a:gd name="connsiteX81" fmla="*/ 2595966 w 2853322"/>
                <a:gd name="connsiteY81" fmla="*/ 751668 h 4223288"/>
                <a:gd name="connsiteX82" fmla="*/ 2557220 w 2853322"/>
                <a:gd name="connsiteY82" fmla="*/ 759417 h 4223288"/>
                <a:gd name="connsiteX83" fmla="*/ 2549471 w 2853322"/>
                <a:gd name="connsiteY83" fmla="*/ 759417 h 4223288"/>
                <a:gd name="connsiteX84" fmla="*/ 2510725 w 2853322"/>
                <a:gd name="connsiteY84" fmla="*/ 813661 h 4223288"/>
                <a:gd name="connsiteX85" fmla="*/ 2502976 w 2853322"/>
                <a:gd name="connsiteY85" fmla="*/ 836908 h 4223288"/>
                <a:gd name="connsiteX86" fmla="*/ 2510725 w 2853322"/>
                <a:gd name="connsiteY86" fmla="*/ 860156 h 4223288"/>
                <a:gd name="connsiteX87" fmla="*/ 2502976 w 2853322"/>
                <a:gd name="connsiteY87" fmla="*/ 891152 h 4223288"/>
                <a:gd name="connsiteX88" fmla="*/ 2502976 w 2853322"/>
                <a:gd name="connsiteY88" fmla="*/ 898902 h 4223288"/>
                <a:gd name="connsiteX89" fmla="*/ 2502976 w 2853322"/>
                <a:gd name="connsiteY89" fmla="*/ 898902 h 4223288"/>
                <a:gd name="connsiteX90" fmla="*/ 2533972 w 2853322"/>
                <a:gd name="connsiteY90" fmla="*/ 960895 h 4223288"/>
                <a:gd name="connsiteX91" fmla="*/ 2518474 w 2853322"/>
                <a:gd name="connsiteY91" fmla="*/ 991891 h 4223288"/>
                <a:gd name="connsiteX92" fmla="*/ 2518474 w 2853322"/>
                <a:gd name="connsiteY92" fmla="*/ 1007390 h 4223288"/>
                <a:gd name="connsiteX93" fmla="*/ 2557220 w 2853322"/>
                <a:gd name="connsiteY93" fmla="*/ 1038386 h 4223288"/>
                <a:gd name="connsiteX94" fmla="*/ 2572718 w 2853322"/>
                <a:gd name="connsiteY94" fmla="*/ 1053885 h 4223288"/>
                <a:gd name="connsiteX95" fmla="*/ 2603715 w 2853322"/>
                <a:gd name="connsiteY95" fmla="*/ 1061634 h 4223288"/>
                <a:gd name="connsiteX96" fmla="*/ 2681206 w 2853322"/>
                <a:gd name="connsiteY96" fmla="*/ 1115878 h 4223288"/>
                <a:gd name="connsiteX97" fmla="*/ 2696705 w 2853322"/>
                <a:gd name="connsiteY97" fmla="*/ 1139125 h 4223288"/>
                <a:gd name="connsiteX98" fmla="*/ 2735450 w 2853322"/>
                <a:gd name="connsiteY98" fmla="*/ 1201119 h 4223288"/>
                <a:gd name="connsiteX99" fmla="*/ 2743200 w 2853322"/>
                <a:gd name="connsiteY99" fmla="*/ 1263112 h 4223288"/>
                <a:gd name="connsiteX100" fmla="*/ 2766447 w 2853322"/>
                <a:gd name="connsiteY100" fmla="*/ 1309607 h 4223288"/>
                <a:gd name="connsiteX101" fmla="*/ 2789695 w 2853322"/>
                <a:gd name="connsiteY101" fmla="*/ 1325105 h 4223288"/>
                <a:gd name="connsiteX102" fmla="*/ 2797444 w 2853322"/>
                <a:gd name="connsiteY102" fmla="*/ 1356102 h 4223288"/>
                <a:gd name="connsiteX103" fmla="*/ 2820691 w 2853322"/>
                <a:gd name="connsiteY103" fmla="*/ 1371600 h 4223288"/>
                <a:gd name="connsiteX104" fmla="*/ 2843939 w 2853322"/>
                <a:gd name="connsiteY104" fmla="*/ 1363851 h 4223288"/>
                <a:gd name="connsiteX105" fmla="*/ 2851688 w 2853322"/>
                <a:gd name="connsiteY105" fmla="*/ 1402596 h 4223288"/>
                <a:gd name="connsiteX106" fmla="*/ 2836189 w 2853322"/>
                <a:gd name="connsiteY106" fmla="*/ 1425844 h 4223288"/>
                <a:gd name="connsiteX107" fmla="*/ 2812942 w 2853322"/>
                <a:gd name="connsiteY107" fmla="*/ 1433593 h 4223288"/>
                <a:gd name="connsiteX108" fmla="*/ 2774196 w 2853322"/>
                <a:gd name="connsiteY108" fmla="*/ 1425844 h 4223288"/>
                <a:gd name="connsiteX109" fmla="*/ 2750949 w 2853322"/>
                <a:gd name="connsiteY109" fmla="*/ 1464590 h 4223288"/>
                <a:gd name="connsiteX110" fmla="*/ 2743200 w 2853322"/>
                <a:gd name="connsiteY110" fmla="*/ 1464590 h 4223288"/>
                <a:gd name="connsiteX111" fmla="*/ 2743200 w 2853322"/>
                <a:gd name="connsiteY111" fmla="*/ 1464590 h 4223288"/>
                <a:gd name="connsiteX112" fmla="*/ 2758698 w 2853322"/>
                <a:gd name="connsiteY112" fmla="*/ 1518834 h 4223288"/>
                <a:gd name="connsiteX113" fmla="*/ 2820691 w 2853322"/>
                <a:gd name="connsiteY113" fmla="*/ 1565329 h 4223288"/>
                <a:gd name="connsiteX114" fmla="*/ 2781945 w 2853322"/>
                <a:gd name="connsiteY114" fmla="*/ 1635071 h 4223288"/>
                <a:gd name="connsiteX115" fmla="*/ 2774196 w 2853322"/>
                <a:gd name="connsiteY115" fmla="*/ 1642820 h 4223288"/>
                <a:gd name="connsiteX116" fmla="*/ 2781945 w 2853322"/>
                <a:gd name="connsiteY116" fmla="*/ 1697064 h 4223288"/>
                <a:gd name="connsiteX117" fmla="*/ 2758698 w 2853322"/>
                <a:gd name="connsiteY117" fmla="*/ 1728061 h 4223288"/>
                <a:gd name="connsiteX118" fmla="*/ 2758698 w 2853322"/>
                <a:gd name="connsiteY118" fmla="*/ 1735810 h 4223288"/>
                <a:gd name="connsiteX119" fmla="*/ 2750949 w 2853322"/>
                <a:gd name="connsiteY119" fmla="*/ 1759057 h 4223288"/>
                <a:gd name="connsiteX120" fmla="*/ 2727701 w 2853322"/>
                <a:gd name="connsiteY120" fmla="*/ 1766807 h 4223288"/>
                <a:gd name="connsiteX121" fmla="*/ 2688956 w 2853322"/>
                <a:gd name="connsiteY121" fmla="*/ 1782305 h 4223288"/>
                <a:gd name="connsiteX122" fmla="*/ 2681206 w 2853322"/>
                <a:gd name="connsiteY122" fmla="*/ 1728061 h 4223288"/>
                <a:gd name="connsiteX123" fmla="*/ 2681206 w 2853322"/>
                <a:gd name="connsiteY123" fmla="*/ 1728061 h 4223288"/>
                <a:gd name="connsiteX124" fmla="*/ 2634711 w 2853322"/>
                <a:gd name="connsiteY124" fmla="*/ 1735810 h 4223288"/>
                <a:gd name="connsiteX125" fmla="*/ 2626962 w 2853322"/>
                <a:gd name="connsiteY125" fmla="*/ 1759057 h 4223288"/>
                <a:gd name="connsiteX126" fmla="*/ 2611464 w 2853322"/>
                <a:gd name="connsiteY126" fmla="*/ 1774556 h 4223288"/>
                <a:gd name="connsiteX127" fmla="*/ 2595966 w 2853322"/>
                <a:gd name="connsiteY127" fmla="*/ 1797803 h 4223288"/>
                <a:gd name="connsiteX128" fmla="*/ 2572718 w 2853322"/>
                <a:gd name="connsiteY128" fmla="*/ 1821051 h 4223288"/>
                <a:gd name="connsiteX129" fmla="*/ 2526223 w 2853322"/>
                <a:gd name="connsiteY129" fmla="*/ 1852047 h 4223288"/>
                <a:gd name="connsiteX130" fmla="*/ 2495227 w 2853322"/>
                <a:gd name="connsiteY130" fmla="*/ 1875295 h 4223288"/>
                <a:gd name="connsiteX131" fmla="*/ 2471979 w 2853322"/>
                <a:gd name="connsiteY131" fmla="*/ 1883044 h 4223288"/>
                <a:gd name="connsiteX132" fmla="*/ 2425484 w 2853322"/>
                <a:gd name="connsiteY132" fmla="*/ 1890793 h 4223288"/>
                <a:gd name="connsiteX133" fmla="*/ 2425484 w 2853322"/>
                <a:gd name="connsiteY133" fmla="*/ 1890793 h 4223288"/>
                <a:gd name="connsiteX134" fmla="*/ 2332495 w 2853322"/>
                <a:gd name="connsiteY134" fmla="*/ 1875295 h 4223288"/>
                <a:gd name="connsiteX135" fmla="*/ 2293749 w 2853322"/>
                <a:gd name="connsiteY135" fmla="*/ 1867546 h 4223288"/>
                <a:gd name="connsiteX136" fmla="*/ 2255003 w 2853322"/>
                <a:gd name="connsiteY136" fmla="*/ 1844298 h 4223288"/>
                <a:gd name="connsiteX137" fmla="*/ 2231756 w 2853322"/>
                <a:gd name="connsiteY137" fmla="*/ 1836549 h 4223288"/>
                <a:gd name="connsiteX138" fmla="*/ 2154264 w 2853322"/>
                <a:gd name="connsiteY138" fmla="*/ 1844298 h 4223288"/>
                <a:gd name="connsiteX139" fmla="*/ 2123267 w 2853322"/>
                <a:gd name="connsiteY139" fmla="*/ 1867546 h 4223288"/>
                <a:gd name="connsiteX140" fmla="*/ 2107769 w 2853322"/>
                <a:gd name="connsiteY140" fmla="*/ 1914041 h 4223288"/>
                <a:gd name="connsiteX141" fmla="*/ 2100020 w 2853322"/>
                <a:gd name="connsiteY141" fmla="*/ 2014780 h 4223288"/>
                <a:gd name="connsiteX142" fmla="*/ 2100020 w 2853322"/>
                <a:gd name="connsiteY142" fmla="*/ 2014780 h 4223288"/>
                <a:gd name="connsiteX143" fmla="*/ 2100020 w 2853322"/>
                <a:gd name="connsiteY143" fmla="*/ 2123268 h 4223288"/>
                <a:gd name="connsiteX144" fmla="*/ 2076772 w 2853322"/>
                <a:gd name="connsiteY144" fmla="*/ 2231756 h 4223288"/>
                <a:gd name="connsiteX145" fmla="*/ 2038027 w 2853322"/>
                <a:gd name="connsiteY145" fmla="*/ 2301498 h 4223288"/>
                <a:gd name="connsiteX146" fmla="*/ 2038027 w 2853322"/>
                <a:gd name="connsiteY146" fmla="*/ 2402237 h 4223288"/>
                <a:gd name="connsiteX147" fmla="*/ 2022528 w 2853322"/>
                <a:gd name="connsiteY147" fmla="*/ 2440983 h 4223288"/>
                <a:gd name="connsiteX148" fmla="*/ 2030278 w 2853322"/>
                <a:gd name="connsiteY148" fmla="*/ 2471980 h 4223288"/>
                <a:gd name="connsiteX149" fmla="*/ 2038027 w 2853322"/>
                <a:gd name="connsiteY149" fmla="*/ 2495227 h 4223288"/>
                <a:gd name="connsiteX150" fmla="*/ 2045776 w 2853322"/>
                <a:gd name="connsiteY150" fmla="*/ 2549471 h 4223288"/>
                <a:gd name="connsiteX151" fmla="*/ 2038027 w 2853322"/>
                <a:gd name="connsiteY151" fmla="*/ 2634712 h 4223288"/>
                <a:gd name="connsiteX152" fmla="*/ 2030278 w 2853322"/>
                <a:gd name="connsiteY152" fmla="*/ 2681207 h 4223288"/>
                <a:gd name="connsiteX153" fmla="*/ 2038027 w 2853322"/>
                <a:gd name="connsiteY153" fmla="*/ 2743200 h 4223288"/>
                <a:gd name="connsiteX154" fmla="*/ 2045776 w 2853322"/>
                <a:gd name="connsiteY154" fmla="*/ 2766447 h 4223288"/>
                <a:gd name="connsiteX155" fmla="*/ 2061274 w 2853322"/>
                <a:gd name="connsiteY155" fmla="*/ 2774196 h 4223288"/>
                <a:gd name="connsiteX156" fmla="*/ 2007030 w 2853322"/>
                <a:gd name="connsiteY156" fmla="*/ 2828441 h 4223288"/>
                <a:gd name="connsiteX157" fmla="*/ 1991532 w 2853322"/>
                <a:gd name="connsiteY157" fmla="*/ 2828441 h 4223288"/>
                <a:gd name="connsiteX158" fmla="*/ 1914040 w 2853322"/>
                <a:gd name="connsiteY158" fmla="*/ 2828441 h 4223288"/>
                <a:gd name="connsiteX159" fmla="*/ 1898542 w 2853322"/>
                <a:gd name="connsiteY159" fmla="*/ 2828441 h 4223288"/>
                <a:gd name="connsiteX160" fmla="*/ 1828800 w 2853322"/>
                <a:gd name="connsiteY160" fmla="*/ 2774196 h 4223288"/>
                <a:gd name="connsiteX161" fmla="*/ 1859796 w 2853322"/>
                <a:gd name="connsiteY161" fmla="*/ 2626963 h 4223288"/>
                <a:gd name="connsiteX162" fmla="*/ 1883044 w 2853322"/>
                <a:gd name="connsiteY162" fmla="*/ 2595966 h 4223288"/>
                <a:gd name="connsiteX163" fmla="*/ 1890793 w 2853322"/>
                <a:gd name="connsiteY163" fmla="*/ 2572719 h 4223288"/>
                <a:gd name="connsiteX164" fmla="*/ 1898542 w 2853322"/>
                <a:gd name="connsiteY164" fmla="*/ 2541722 h 4223288"/>
                <a:gd name="connsiteX165" fmla="*/ 1875295 w 2853322"/>
                <a:gd name="connsiteY165" fmla="*/ 2526224 h 4223288"/>
                <a:gd name="connsiteX166" fmla="*/ 1875295 w 2853322"/>
                <a:gd name="connsiteY166" fmla="*/ 2526224 h 4223288"/>
                <a:gd name="connsiteX167" fmla="*/ 1797803 w 2853322"/>
                <a:gd name="connsiteY167" fmla="*/ 2526224 h 4223288"/>
                <a:gd name="connsiteX168" fmla="*/ 1751308 w 2853322"/>
                <a:gd name="connsiteY168" fmla="*/ 2502976 h 4223288"/>
                <a:gd name="connsiteX169" fmla="*/ 1627322 w 2853322"/>
                <a:gd name="connsiteY169" fmla="*/ 2580468 h 4223288"/>
                <a:gd name="connsiteX170" fmla="*/ 1565328 w 2853322"/>
                <a:gd name="connsiteY170" fmla="*/ 2588217 h 4223288"/>
                <a:gd name="connsiteX171" fmla="*/ 1596325 w 2853322"/>
                <a:gd name="connsiteY171" fmla="*/ 2696705 h 4223288"/>
                <a:gd name="connsiteX172" fmla="*/ 1565328 w 2853322"/>
                <a:gd name="connsiteY172" fmla="*/ 2781946 h 4223288"/>
                <a:gd name="connsiteX173" fmla="*/ 1526583 w 2853322"/>
                <a:gd name="connsiteY173" fmla="*/ 2797444 h 4223288"/>
                <a:gd name="connsiteX174" fmla="*/ 1534332 w 2853322"/>
                <a:gd name="connsiteY174" fmla="*/ 2828441 h 4223288"/>
                <a:gd name="connsiteX175" fmla="*/ 1588576 w 2853322"/>
                <a:gd name="connsiteY175" fmla="*/ 2851688 h 4223288"/>
                <a:gd name="connsiteX176" fmla="*/ 1642820 w 2853322"/>
                <a:gd name="connsiteY176" fmla="*/ 2882685 h 4223288"/>
                <a:gd name="connsiteX177" fmla="*/ 1650569 w 2853322"/>
                <a:gd name="connsiteY177" fmla="*/ 2851688 h 4223288"/>
                <a:gd name="connsiteX178" fmla="*/ 1681566 w 2853322"/>
                <a:gd name="connsiteY178" fmla="*/ 2836190 h 4223288"/>
                <a:gd name="connsiteX179" fmla="*/ 1813301 w 2853322"/>
                <a:gd name="connsiteY179" fmla="*/ 2859437 h 4223288"/>
                <a:gd name="connsiteX180" fmla="*/ 1805552 w 2853322"/>
                <a:gd name="connsiteY180" fmla="*/ 2867186 h 4223288"/>
                <a:gd name="connsiteX181" fmla="*/ 1805552 w 2853322"/>
                <a:gd name="connsiteY181" fmla="*/ 2867186 h 4223288"/>
                <a:gd name="connsiteX182" fmla="*/ 1805552 w 2853322"/>
                <a:gd name="connsiteY182" fmla="*/ 2960176 h 4223288"/>
                <a:gd name="connsiteX183" fmla="*/ 1828800 w 2853322"/>
                <a:gd name="connsiteY183" fmla="*/ 2998922 h 4223288"/>
                <a:gd name="connsiteX184" fmla="*/ 1790054 w 2853322"/>
                <a:gd name="connsiteY184" fmla="*/ 3029919 h 4223288"/>
                <a:gd name="connsiteX185" fmla="*/ 1743559 w 2853322"/>
                <a:gd name="connsiteY185" fmla="*/ 3084163 h 4223288"/>
                <a:gd name="connsiteX186" fmla="*/ 1720311 w 2853322"/>
                <a:gd name="connsiteY186" fmla="*/ 3091912 h 4223288"/>
                <a:gd name="connsiteX187" fmla="*/ 1689315 w 2853322"/>
                <a:gd name="connsiteY187" fmla="*/ 3076413 h 4223288"/>
                <a:gd name="connsiteX188" fmla="*/ 1689315 w 2853322"/>
                <a:gd name="connsiteY188" fmla="*/ 3076413 h 4223288"/>
                <a:gd name="connsiteX189" fmla="*/ 1666067 w 2853322"/>
                <a:gd name="connsiteY189" fmla="*/ 3130657 h 4223288"/>
                <a:gd name="connsiteX190" fmla="*/ 1627322 w 2853322"/>
                <a:gd name="connsiteY190" fmla="*/ 3169403 h 4223288"/>
                <a:gd name="connsiteX191" fmla="*/ 1611823 w 2853322"/>
                <a:gd name="connsiteY191" fmla="*/ 3215898 h 4223288"/>
                <a:gd name="connsiteX192" fmla="*/ 1635071 w 2853322"/>
                <a:gd name="connsiteY192" fmla="*/ 3246895 h 4223288"/>
                <a:gd name="connsiteX193" fmla="*/ 1604074 w 2853322"/>
                <a:gd name="connsiteY193" fmla="*/ 3316637 h 4223288"/>
                <a:gd name="connsiteX194" fmla="*/ 1619572 w 2853322"/>
                <a:gd name="connsiteY194" fmla="*/ 3339885 h 4223288"/>
                <a:gd name="connsiteX195" fmla="*/ 1681566 w 2853322"/>
                <a:gd name="connsiteY195" fmla="*/ 3378630 h 4223288"/>
                <a:gd name="connsiteX196" fmla="*/ 1635071 w 2853322"/>
                <a:gd name="connsiteY196" fmla="*/ 3432874 h 4223288"/>
                <a:gd name="connsiteX197" fmla="*/ 1611823 w 2853322"/>
                <a:gd name="connsiteY197" fmla="*/ 3440624 h 4223288"/>
                <a:gd name="connsiteX198" fmla="*/ 1588576 w 2853322"/>
                <a:gd name="connsiteY198" fmla="*/ 3448373 h 4223288"/>
                <a:gd name="connsiteX199" fmla="*/ 1573078 w 2853322"/>
                <a:gd name="connsiteY199" fmla="*/ 3432874 h 4223288"/>
                <a:gd name="connsiteX200" fmla="*/ 1565328 w 2853322"/>
                <a:gd name="connsiteY200" fmla="*/ 3425125 h 4223288"/>
                <a:gd name="connsiteX201" fmla="*/ 1557579 w 2853322"/>
                <a:gd name="connsiteY201" fmla="*/ 3417376 h 4223288"/>
                <a:gd name="connsiteX202" fmla="*/ 1518833 w 2853322"/>
                <a:gd name="connsiteY202" fmla="*/ 3448373 h 4223288"/>
                <a:gd name="connsiteX203" fmla="*/ 1487837 w 2853322"/>
                <a:gd name="connsiteY203" fmla="*/ 3502617 h 4223288"/>
                <a:gd name="connsiteX204" fmla="*/ 1487837 w 2853322"/>
                <a:gd name="connsiteY204" fmla="*/ 3502617 h 4223288"/>
                <a:gd name="connsiteX205" fmla="*/ 1487837 w 2853322"/>
                <a:gd name="connsiteY205" fmla="*/ 3541363 h 4223288"/>
                <a:gd name="connsiteX206" fmla="*/ 1518833 w 2853322"/>
                <a:gd name="connsiteY206" fmla="*/ 3541363 h 4223288"/>
                <a:gd name="connsiteX207" fmla="*/ 1557579 w 2853322"/>
                <a:gd name="connsiteY207" fmla="*/ 3510366 h 4223288"/>
                <a:gd name="connsiteX208" fmla="*/ 1596325 w 2853322"/>
                <a:gd name="connsiteY208" fmla="*/ 3502617 h 4223288"/>
                <a:gd name="connsiteX209" fmla="*/ 1604074 w 2853322"/>
                <a:gd name="connsiteY209" fmla="*/ 3533613 h 4223288"/>
                <a:gd name="connsiteX210" fmla="*/ 1642820 w 2853322"/>
                <a:gd name="connsiteY210" fmla="*/ 3549112 h 4223288"/>
                <a:gd name="connsiteX211" fmla="*/ 1666067 w 2853322"/>
                <a:gd name="connsiteY211" fmla="*/ 3510366 h 4223288"/>
                <a:gd name="connsiteX212" fmla="*/ 1704813 w 2853322"/>
                <a:gd name="connsiteY212" fmla="*/ 3502617 h 4223288"/>
                <a:gd name="connsiteX213" fmla="*/ 1728061 w 2853322"/>
                <a:gd name="connsiteY213" fmla="*/ 3510366 h 4223288"/>
                <a:gd name="connsiteX214" fmla="*/ 1735810 w 2853322"/>
                <a:gd name="connsiteY214" fmla="*/ 3510366 h 4223288"/>
                <a:gd name="connsiteX215" fmla="*/ 1766806 w 2853322"/>
                <a:gd name="connsiteY215" fmla="*/ 3518115 h 4223288"/>
                <a:gd name="connsiteX216" fmla="*/ 1821050 w 2853322"/>
                <a:gd name="connsiteY216" fmla="*/ 3510366 h 4223288"/>
                <a:gd name="connsiteX217" fmla="*/ 1852047 w 2853322"/>
                <a:gd name="connsiteY217" fmla="*/ 3448373 h 4223288"/>
                <a:gd name="connsiteX218" fmla="*/ 1852047 w 2853322"/>
                <a:gd name="connsiteY218" fmla="*/ 3448373 h 4223288"/>
                <a:gd name="connsiteX219" fmla="*/ 1844298 w 2853322"/>
                <a:gd name="connsiteY219" fmla="*/ 3401878 h 4223288"/>
                <a:gd name="connsiteX220" fmla="*/ 1836549 w 2853322"/>
                <a:gd name="connsiteY220" fmla="*/ 3370881 h 4223288"/>
                <a:gd name="connsiteX221" fmla="*/ 1844298 w 2853322"/>
                <a:gd name="connsiteY221" fmla="*/ 3355383 h 4223288"/>
                <a:gd name="connsiteX222" fmla="*/ 1852047 w 2853322"/>
                <a:gd name="connsiteY222" fmla="*/ 3285641 h 4223288"/>
                <a:gd name="connsiteX223" fmla="*/ 1844298 w 2853322"/>
                <a:gd name="connsiteY223" fmla="*/ 3231396 h 4223288"/>
                <a:gd name="connsiteX224" fmla="*/ 1821050 w 2853322"/>
                <a:gd name="connsiteY224" fmla="*/ 3192651 h 4223288"/>
                <a:gd name="connsiteX225" fmla="*/ 1797803 w 2853322"/>
                <a:gd name="connsiteY225" fmla="*/ 3138407 h 4223288"/>
                <a:gd name="connsiteX226" fmla="*/ 1828800 w 2853322"/>
                <a:gd name="connsiteY226" fmla="*/ 3115159 h 4223288"/>
                <a:gd name="connsiteX227" fmla="*/ 1883044 w 2853322"/>
                <a:gd name="connsiteY227" fmla="*/ 3161654 h 4223288"/>
                <a:gd name="connsiteX228" fmla="*/ 1883044 w 2853322"/>
                <a:gd name="connsiteY228" fmla="*/ 2960176 h 4223288"/>
                <a:gd name="connsiteX229" fmla="*/ 1921789 w 2853322"/>
                <a:gd name="connsiteY229" fmla="*/ 2967925 h 4223288"/>
                <a:gd name="connsiteX230" fmla="*/ 1906291 w 2853322"/>
                <a:gd name="connsiteY230" fmla="*/ 3006671 h 4223288"/>
                <a:gd name="connsiteX231" fmla="*/ 1976033 w 2853322"/>
                <a:gd name="connsiteY231" fmla="*/ 3115159 h 4223288"/>
                <a:gd name="connsiteX232" fmla="*/ 1999281 w 2853322"/>
                <a:gd name="connsiteY232" fmla="*/ 3053166 h 4223288"/>
                <a:gd name="connsiteX233" fmla="*/ 2038027 w 2853322"/>
                <a:gd name="connsiteY233" fmla="*/ 3029919 h 4223288"/>
                <a:gd name="connsiteX234" fmla="*/ 2007030 w 2853322"/>
                <a:gd name="connsiteY234" fmla="*/ 2952427 h 4223288"/>
                <a:gd name="connsiteX235" fmla="*/ 2014779 w 2853322"/>
                <a:gd name="connsiteY235" fmla="*/ 2913681 h 4223288"/>
                <a:gd name="connsiteX236" fmla="*/ 2053525 w 2853322"/>
                <a:gd name="connsiteY236" fmla="*/ 2898183 h 4223288"/>
                <a:gd name="connsiteX237" fmla="*/ 2076772 w 2853322"/>
                <a:gd name="connsiteY237" fmla="*/ 2936929 h 4223288"/>
                <a:gd name="connsiteX238" fmla="*/ 2084522 w 2853322"/>
                <a:gd name="connsiteY238" fmla="*/ 2998922 h 4223288"/>
                <a:gd name="connsiteX239" fmla="*/ 2123267 w 2853322"/>
                <a:gd name="connsiteY239" fmla="*/ 2975674 h 4223288"/>
                <a:gd name="connsiteX240" fmla="*/ 2193010 w 2853322"/>
                <a:gd name="connsiteY240" fmla="*/ 3029919 h 4223288"/>
                <a:gd name="connsiteX241" fmla="*/ 2200759 w 2853322"/>
                <a:gd name="connsiteY241" fmla="*/ 3053166 h 4223288"/>
                <a:gd name="connsiteX242" fmla="*/ 2262752 w 2853322"/>
                <a:gd name="connsiteY242" fmla="*/ 3099661 h 4223288"/>
                <a:gd name="connsiteX243" fmla="*/ 2316996 w 2853322"/>
                <a:gd name="connsiteY243" fmla="*/ 3161654 h 4223288"/>
                <a:gd name="connsiteX244" fmla="*/ 2340244 w 2853322"/>
                <a:gd name="connsiteY244" fmla="*/ 3169403 h 4223288"/>
                <a:gd name="connsiteX245" fmla="*/ 2363491 w 2853322"/>
                <a:gd name="connsiteY245" fmla="*/ 3184902 h 4223288"/>
                <a:gd name="connsiteX246" fmla="*/ 2324745 w 2853322"/>
                <a:gd name="connsiteY246" fmla="*/ 3285641 h 4223288"/>
                <a:gd name="connsiteX247" fmla="*/ 2316996 w 2853322"/>
                <a:gd name="connsiteY247" fmla="*/ 3293390 h 4223288"/>
                <a:gd name="connsiteX248" fmla="*/ 2340244 w 2853322"/>
                <a:gd name="connsiteY248" fmla="*/ 3355383 h 4223288"/>
                <a:gd name="connsiteX249" fmla="*/ 2340244 w 2853322"/>
                <a:gd name="connsiteY249" fmla="*/ 3355383 h 4223288"/>
                <a:gd name="connsiteX250" fmla="*/ 2301498 w 2853322"/>
                <a:gd name="connsiteY250" fmla="*/ 3440624 h 4223288"/>
                <a:gd name="connsiteX251" fmla="*/ 2347993 w 2853322"/>
                <a:gd name="connsiteY251" fmla="*/ 3417376 h 4223288"/>
                <a:gd name="connsiteX252" fmla="*/ 2378989 w 2853322"/>
                <a:gd name="connsiteY252" fmla="*/ 3425125 h 4223288"/>
                <a:gd name="connsiteX253" fmla="*/ 2386739 w 2853322"/>
                <a:gd name="connsiteY253" fmla="*/ 3456122 h 4223288"/>
                <a:gd name="connsiteX254" fmla="*/ 2402237 w 2853322"/>
                <a:gd name="connsiteY254" fmla="*/ 3518115 h 4223288"/>
                <a:gd name="connsiteX255" fmla="*/ 2355742 w 2853322"/>
                <a:gd name="connsiteY255" fmla="*/ 3487119 h 4223288"/>
                <a:gd name="connsiteX256" fmla="*/ 2309247 w 2853322"/>
                <a:gd name="connsiteY256" fmla="*/ 3541363 h 4223288"/>
                <a:gd name="connsiteX257" fmla="*/ 2340244 w 2853322"/>
                <a:gd name="connsiteY257" fmla="*/ 3533613 h 4223288"/>
                <a:gd name="connsiteX258" fmla="*/ 2340244 w 2853322"/>
                <a:gd name="connsiteY258" fmla="*/ 3533613 h 4223288"/>
                <a:gd name="connsiteX259" fmla="*/ 2448732 w 2853322"/>
                <a:gd name="connsiteY259" fmla="*/ 3611105 h 4223288"/>
                <a:gd name="connsiteX260" fmla="*/ 2487478 w 2853322"/>
                <a:gd name="connsiteY260" fmla="*/ 3587857 h 4223288"/>
                <a:gd name="connsiteX261" fmla="*/ 2510725 w 2853322"/>
                <a:gd name="connsiteY261" fmla="*/ 3626603 h 4223288"/>
                <a:gd name="connsiteX262" fmla="*/ 2510725 w 2853322"/>
                <a:gd name="connsiteY262" fmla="*/ 3626603 h 4223288"/>
                <a:gd name="connsiteX263" fmla="*/ 2487478 w 2853322"/>
                <a:gd name="connsiteY263" fmla="*/ 3642102 h 4223288"/>
                <a:gd name="connsiteX264" fmla="*/ 2510725 w 2853322"/>
                <a:gd name="connsiteY264" fmla="*/ 3673098 h 4223288"/>
                <a:gd name="connsiteX265" fmla="*/ 2549471 w 2853322"/>
                <a:gd name="connsiteY265" fmla="*/ 3634352 h 4223288"/>
                <a:gd name="connsiteX266" fmla="*/ 2595966 w 2853322"/>
                <a:gd name="connsiteY266" fmla="*/ 3595607 h 4223288"/>
                <a:gd name="connsiteX267" fmla="*/ 2619213 w 2853322"/>
                <a:gd name="connsiteY267" fmla="*/ 3564610 h 4223288"/>
                <a:gd name="connsiteX268" fmla="*/ 2626962 w 2853322"/>
                <a:gd name="connsiteY268" fmla="*/ 3556861 h 4223288"/>
                <a:gd name="connsiteX269" fmla="*/ 2650210 w 2853322"/>
                <a:gd name="connsiteY269" fmla="*/ 3518115 h 4223288"/>
                <a:gd name="connsiteX270" fmla="*/ 2603715 w 2853322"/>
                <a:gd name="connsiteY270" fmla="*/ 3463871 h 4223288"/>
                <a:gd name="connsiteX271" fmla="*/ 2626962 w 2853322"/>
                <a:gd name="connsiteY271" fmla="*/ 3448373 h 4223288"/>
                <a:gd name="connsiteX272" fmla="*/ 2642461 w 2853322"/>
                <a:gd name="connsiteY272" fmla="*/ 3518115 h 4223288"/>
                <a:gd name="connsiteX273" fmla="*/ 2688956 w 2853322"/>
                <a:gd name="connsiteY273" fmla="*/ 3541363 h 4223288"/>
                <a:gd name="connsiteX274" fmla="*/ 2588217 w 2853322"/>
                <a:gd name="connsiteY274" fmla="*/ 3704095 h 4223288"/>
                <a:gd name="connsiteX275" fmla="*/ 2564969 w 2853322"/>
                <a:gd name="connsiteY275" fmla="*/ 3742841 h 4223288"/>
                <a:gd name="connsiteX276" fmla="*/ 2487478 w 2853322"/>
                <a:gd name="connsiteY276" fmla="*/ 3773837 h 4223288"/>
                <a:gd name="connsiteX277" fmla="*/ 2479728 w 2853322"/>
                <a:gd name="connsiteY277" fmla="*/ 3797085 h 4223288"/>
                <a:gd name="connsiteX278" fmla="*/ 2456481 w 2853322"/>
                <a:gd name="connsiteY278" fmla="*/ 3828081 h 4223288"/>
                <a:gd name="connsiteX279" fmla="*/ 2440983 w 2853322"/>
                <a:gd name="connsiteY279" fmla="*/ 3944319 h 4223288"/>
                <a:gd name="connsiteX280" fmla="*/ 2417735 w 2853322"/>
                <a:gd name="connsiteY280" fmla="*/ 3983064 h 4223288"/>
                <a:gd name="connsiteX281" fmla="*/ 2332495 w 2853322"/>
                <a:gd name="connsiteY281" fmla="*/ 3967566 h 4223288"/>
                <a:gd name="connsiteX282" fmla="*/ 2301498 w 2853322"/>
                <a:gd name="connsiteY282" fmla="*/ 3975315 h 4223288"/>
                <a:gd name="connsiteX283" fmla="*/ 2239505 w 2853322"/>
                <a:gd name="connsiteY283" fmla="*/ 3944319 h 4223288"/>
                <a:gd name="connsiteX284" fmla="*/ 2177511 w 2853322"/>
                <a:gd name="connsiteY284" fmla="*/ 3866827 h 4223288"/>
                <a:gd name="connsiteX285" fmla="*/ 2177511 w 2853322"/>
                <a:gd name="connsiteY285" fmla="*/ 3843580 h 4223288"/>
                <a:gd name="connsiteX286" fmla="*/ 2131017 w 2853322"/>
                <a:gd name="connsiteY286" fmla="*/ 3859078 h 4223288"/>
                <a:gd name="connsiteX287" fmla="*/ 2123267 w 2853322"/>
                <a:gd name="connsiteY287" fmla="*/ 3882325 h 4223288"/>
                <a:gd name="connsiteX288" fmla="*/ 2107769 w 2853322"/>
                <a:gd name="connsiteY288" fmla="*/ 3897824 h 4223288"/>
                <a:gd name="connsiteX289" fmla="*/ 2100020 w 2853322"/>
                <a:gd name="connsiteY289" fmla="*/ 3936569 h 4223288"/>
                <a:gd name="connsiteX290" fmla="*/ 2045776 w 2853322"/>
                <a:gd name="connsiteY290" fmla="*/ 3983064 h 4223288"/>
                <a:gd name="connsiteX291" fmla="*/ 2014779 w 2853322"/>
                <a:gd name="connsiteY291" fmla="*/ 3990813 h 4223288"/>
                <a:gd name="connsiteX292" fmla="*/ 1960535 w 2853322"/>
                <a:gd name="connsiteY292" fmla="*/ 3967566 h 4223288"/>
                <a:gd name="connsiteX293" fmla="*/ 1921789 w 2853322"/>
                <a:gd name="connsiteY293" fmla="*/ 3975315 h 4223288"/>
                <a:gd name="connsiteX294" fmla="*/ 1859796 w 2853322"/>
                <a:gd name="connsiteY294" fmla="*/ 3983064 h 4223288"/>
                <a:gd name="connsiteX295" fmla="*/ 1813301 w 2853322"/>
                <a:gd name="connsiteY295" fmla="*/ 3990813 h 4223288"/>
                <a:gd name="connsiteX296" fmla="*/ 1797803 w 2853322"/>
                <a:gd name="connsiteY296" fmla="*/ 4006312 h 4223288"/>
                <a:gd name="connsiteX297" fmla="*/ 1743559 w 2853322"/>
                <a:gd name="connsiteY297" fmla="*/ 4014061 h 4223288"/>
                <a:gd name="connsiteX298" fmla="*/ 1720311 w 2853322"/>
                <a:gd name="connsiteY298" fmla="*/ 4021810 h 4223288"/>
                <a:gd name="connsiteX299" fmla="*/ 1759057 w 2853322"/>
                <a:gd name="connsiteY299" fmla="*/ 4045057 h 4223288"/>
                <a:gd name="connsiteX300" fmla="*/ 1782305 w 2853322"/>
                <a:gd name="connsiteY300" fmla="*/ 4037308 h 4223288"/>
                <a:gd name="connsiteX301" fmla="*/ 1813301 w 2853322"/>
                <a:gd name="connsiteY301" fmla="*/ 4052807 h 4223288"/>
                <a:gd name="connsiteX302" fmla="*/ 1828800 w 2853322"/>
                <a:gd name="connsiteY302" fmla="*/ 4099302 h 4223288"/>
                <a:gd name="connsiteX303" fmla="*/ 1929539 w 2853322"/>
                <a:gd name="connsiteY303" fmla="*/ 4122549 h 4223288"/>
                <a:gd name="connsiteX304" fmla="*/ 1921789 w 2853322"/>
                <a:gd name="connsiteY304" fmla="*/ 4145796 h 4223288"/>
                <a:gd name="connsiteX305" fmla="*/ 1883044 w 2853322"/>
                <a:gd name="connsiteY305" fmla="*/ 4176793 h 4223288"/>
                <a:gd name="connsiteX306" fmla="*/ 1836549 w 2853322"/>
                <a:gd name="connsiteY306" fmla="*/ 4207790 h 4223288"/>
                <a:gd name="connsiteX307" fmla="*/ 1712562 w 2853322"/>
                <a:gd name="connsiteY307" fmla="*/ 4200041 h 4223288"/>
                <a:gd name="connsiteX308" fmla="*/ 1611823 w 2853322"/>
                <a:gd name="connsiteY308" fmla="*/ 4215539 h 4223288"/>
                <a:gd name="connsiteX309" fmla="*/ 1565328 w 2853322"/>
                <a:gd name="connsiteY309" fmla="*/ 4223288 h 4223288"/>
                <a:gd name="connsiteX310" fmla="*/ 1487837 w 2853322"/>
                <a:gd name="connsiteY310" fmla="*/ 4215539 h 4223288"/>
                <a:gd name="connsiteX311" fmla="*/ 1441342 w 2853322"/>
                <a:gd name="connsiteY311" fmla="*/ 4200041 h 4223288"/>
                <a:gd name="connsiteX312" fmla="*/ 1433593 w 2853322"/>
                <a:gd name="connsiteY312" fmla="*/ 4176793 h 4223288"/>
                <a:gd name="connsiteX313" fmla="*/ 1418095 w 2853322"/>
                <a:gd name="connsiteY313" fmla="*/ 4153546 h 4223288"/>
                <a:gd name="connsiteX314" fmla="*/ 1410345 w 2853322"/>
                <a:gd name="connsiteY314" fmla="*/ 4122549 h 4223288"/>
                <a:gd name="connsiteX315" fmla="*/ 1402596 w 2853322"/>
                <a:gd name="connsiteY315" fmla="*/ 4029559 h 4223288"/>
                <a:gd name="connsiteX316" fmla="*/ 1394847 w 2853322"/>
                <a:gd name="connsiteY316" fmla="*/ 4006312 h 4223288"/>
                <a:gd name="connsiteX317" fmla="*/ 1371600 w 2853322"/>
                <a:gd name="connsiteY317" fmla="*/ 3812583 h 4223288"/>
                <a:gd name="connsiteX318" fmla="*/ 1356101 w 2853322"/>
                <a:gd name="connsiteY318" fmla="*/ 3773837 h 4223288"/>
                <a:gd name="connsiteX319" fmla="*/ 1332854 w 2853322"/>
                <a:gd name="connsiteY319" fmla="*/ 3750590 h 4223288"/>
                <a:gd name="connsiteX320" fmla="*/ 1325105 w 2853322"/>
                <a:gd name="connsiteY320" fmla="*/ 3727342 h 4223288"/>
                <a:gd name="connsiteX321" fmla="*/ 1309606 w 2853322"/>
                <a:gd name="connsiteY321" fmla="*/ 3711844 h 4223288"/>
                <a:gd name="connsiteX322" fmla="*/ 1278610 w 2853322"/>
                <a:gd name="connsiteY322" fmla="*/ 3634352 h 4223288"/>
                <a:gd name="connsiteX323" fmla="*/ 1263111 w 2853322"/>
                <a:gd name="connsiteY323" fmla="*/ 3603356 h 4223288"/>
                <a:gd name="connsiteX324" fmla="*/ 1232115 w 2853322"/>
                <a:gd name="connsiteY324" fmla="*/ 3549112 h 4223288"/>
                <a:gd name="connsiteX325" fmla="*/ 1224366 w 2853322"/>
                <a:gd name="connsiteY325" fmla="*/ 3525864 h 4223288"/>
                <a:gd name="connsiteX326" fmla="*/ 1208867 w 2853322"/>
                <a:gd name="connsiteY326" fmla="*/ 3487119 h 4223288"/>
                <a:gd name="connsiteX327" fmla="*/ 1201118 w 2853322"/>
                <a:gd name="connsiteY327" fmla="*/ 3456122 h 4223288"/>
                <a:gd name="connsiteX328" fmla="*/ 1177871 w 2853322"/>
                <a:gd name="connsiteY328" fmla="*/ 3440624 h 4223288"/>
                <a:gd name="connsiteX329" fmla="*/ 1170122 w 2853322"/>
                <a:gd name="connsiteY329" fmla="*/ 3417376 h 4223288"/>
                <a:gd name="connsiteX330" fmla="*/ 1162372 w 2853322"/>
                <a:gd name="connsiteY330" fmla="*/ 3386380 h 4223288"/>
                <a:gd name="connsiteX331" fmla="*/ 1131376 w 2853322"/>
                <a:gd name="connsiteY331" fmla="*/ 3332135 h 4223288"/>
                <a:gd name="connsiteX332" fmla="*/ 1077132 w 2853322"/>
                <a:gd name="connsiteY332" fmla="*/ 3316637 h 4223288"/>
                <a:gd name="connsiteX333" fmla="*/ 1046135 w 2853322"/>
                <a:gd name="connsiteY333" fmla="*/ 3301139 h 4223288"/>
                <a:gd name="connsiteX334" fmla="*/ 1007389 w 2853322"/>
                <a:gd name="connsiteY334" fmla="*/ 3262393 h 4223288"/>
                <a:gd name="connsiteX335" fmla="*/ 960895 w 2853322"/>
                <a:gd name="connsiteY335" fmla="*/ 3184902 h 4223288"/>
                <a:gd name="connsiteX336" fmla="*/ 937647 w 2853322"/>
                <a:gd name="connsiteY336" fmla="*/ 3130657 h 4223288"/>
                <a:gd name="connsiteX337" fmla="*/ 914400 w 2853322"/>
                <a:gd name="connsiteY337" fmla="*/ 3076413 h 4223288"/>
                <a:gd name="connsiteX338" fmla="*/ 906650 w 2853322"/>
                <a:gd name="connsiteY338" fmla="*/ 3037668 h 4223288"/>
                <a:gd name="connsiteX339" fmla="*/ 891152 w 2853322"/>
                <a:gd name="connsiteY339" fmla="*/ 3022169 h 4223288"/>
                <a:gd name="connsiteX340" fmla="*/ 875654 w 2853322"/>
                <a:gd name="connsiteY340" fmla="*/ 2998922 h 4223288"/>
                <a:gd name="connsiteX341" fmla="*/ 805911 w 2853322"/>
                <a:gd name="connsiteY341" fmla="*/ 2913681 h 4223288"/>
                <a:gd name="connsiteX342" fmla="*/ 782664 w 2853322"/>
                <a:gd name="connsiteY342" fmla="*/ 2890434 h 4223288"/>
                <a:gd name="connsiteX343" fmla="*/ 728420 w 2853322"/>
                <a:gd name="connsiteY343" fmla="*/ 2843939 h 4223288"/>
                <a:gd name="connsiteX344" fmla="*/ 650928 w 2853322"/>
                <a:gd name="connsiteY344" fmla="*/ 2750949 h 4223288"/>
                <a:gd name="connsiteX345" fmla="*/ 612183 w 2853322"/>
                <a:gd name="connsiteY345" fmla="*/ 2735451 h 4223288"/>
                <a:gd name="connsiteX346" fmla="*/ 596684 w 2853322"/>
                <a:gd name="connsiteY346" fmla="*/ 2719952 h 4223288"/>
                <a:gd name="connsiteX347" fmla="*/ 503695 w 2853322"/>
                <a:gd name="connsiteY347" fmla="*/ 2650210 h 4223288"/>
                <a:gd name="connsiteX348" fmla="*/ 488196 w 2853322"/>
                <a:gd name="connsiteY348" fmla="*/ 2611464 h 4223288"/>
                <a:gd name="connsiteX349" fmla="*/ 0 w 2853322"/>
                <a:gd name="connsiteY349" fmla="*/ 2076773 h 4223288"/>
                <a:gd name="connsiteX0" fmla="*/ 0 w 2853322"/>
                <a:gd name="connsiteY0" fmla="*/ 2076773 h 4223288"/>
                <a:gd name="connsiteX1" fmla="*/ 697423 w 2853322"/>
                <a:gd name="connsiteY1" fmla="*/ 1301857 h 4223288"/>
                <a:gd name="connsiteX2" fmla="*/ 805911 w 2853322"/>
                <a:gd name="connsiteY2" fmla="*/ 1348352 h 4223288"/>
                <a:gd name="connsiteX3" fmla="*/ 813661 w 2853322"/>
                <a:gd name="connsiteY3" fmla="*/ 1464590 h 4223288"/>
                <a:gd name="connsiteX4" fmla="*/ 821410 w 2853322"/>
                <a:gd name="connsiteY4" fmla="*/ 1480088 h 4223288"/>
                <a:gd name="connsiteX5" fmla="*/ 860156 w 2853322"/>
                <a:gd name="connsiteY5" fmla="*/ 1557580 h 4223288"/>
                <a:gd name="connsiteX6" fmla="*/ 875654 w 2853322"/>
                <a:gd name="connsiteY6" fmla="*/ 1580827 h 4223288"/>
                <a:gd name="connsiteX7" fmla="*/ 937647 w 2853322"/>
                <a:gd name="connsiteY7" fmla="*/ 1611824 h 4223288"/>
                <a:gd name="connsiteX8" fmla="*/ 953145 w 2853322"/>
                <a:gd name="connsiteY8" fmla="*/ 1635071 h 4223288"/>
                <a:gd name="connsiteX9" fmla="*/ 999640 w 2853322"/>
                <a:gd name="connsiteY9" fmla="*/ 1650569 h 4223288"/>
                <a:gd name="connsiteX10" fmla="*/ 1030637 w 2853322"/>
                <a:gd name="connsiteY10" fmla="*/ 1635071 h 4223288"/>
                <a:gd name="connsiteX11" fmla="*/ 1030637 w 2853322"/>
                <a:gd name="connsiteY11" fmla="*/ 1635071 h 4223288"/>
                <a:gd name="connsiteX12" fmla="*/ 1053884 w 2853322"/>
                <a:gd name="connsiteY12" fmla="*/ 1588576 h 4223288"/>
                <a:gd name="connsiteX13" fmla="*/ 1038386 w 2853322"/>
                <a:gd name="connsiteY13" fmla="*/ 1464590 h 4223288"/>
                <a:gd name="connsiteX14" fmla="*/ 1038386 w 2853322"/>
                <a:gd name="connsiteY14" fmla="*/ 1464590 h 4223288"/>
                <a:gd name="connsiteX15" fmla="*/ 976393 w 2853322"/>
                <a:gd name="connsiteY15" fmla="*/ 1379349 h 4223288"/>
                <a:gd name="connsiteX16" fmla="*/ 937647 w 2853322"/>
                <a:gd name="connsiteY16" fmla="*/ 1325105 h 4223288"/>
                <a:gd name="connsiteX17" fmla="*/ 914400 w 2853322"/>
                <a:gd name="connsiteY17" fmla="*/ 1317356 h 4223288"/>
                <a:gd name="connsiteX18" fmla="*/ 852406 w 2853322"/>
                <a:gd name="connsiteY18" fmla="*/ 1301857 h 4223288"/>
                <a:gd name="connsiteX19" fmla="*/ 805911 w 2853322"/>
                <a:gd name="connsiteY19" fmla="*/ 1309607 h 4223288"/>
                <a:gd name="connsiteX20" fmla="*/ 720671 w 2853322"/>
                <a:gd name="connsiteY20" fmla="*/ 1270861 h 4223288"/>
                <a:gd name="connsiteX21" fmla="*/ 1224366 w 2853322"/>
                <a:gd name="connsiteY21" fmla="*/ 689674 h 4223288"/>
                <a:gd name="connsiteX22" fmla="*/ 1208867 w 2853322"/>
                <a:gd name="connsiteY22" fmla="*/ 612183 h 4223288"/>
                <a:gd name="connsiteX23" fmla="*/ 1170122 w 2853322"/>
                <a:gd name="connsiteY23" fmla="*/ 565688 h 4223288"/>
                <a:gd name="connsiteX24" fmla="*/ 1131376 w 2853322"/>
                <a:gd name="connsiteY24" fmla="*/ 550190 h 4223288"/>
                <a:gd name="connsiteX25" fmla="*/ 1139125 w 2853322"/>
                <a:gd name="connsiteY25" fmla="*/ 495946 h 4223288"/>
                <a:gd name="connsiteX26" fmla="*/ 1146874 w 2853322"/>
                <a:gd name="connsiteY26" fmla="*/ 488196 h 4223288"/>
                <a:gd name="connsiteX27" fmla="*/ 1580827 w 2853322"/>
                <a:gd name="connsiteY27" fmla="*/ 0 h 4223288"/>
                <a:gd name="connsiteX28" fmla="*/ 1673817 w 2853322"/>
                <a:gd name="connsiteY28" fmla="*/ 77491 h 4223288"/>
                <a:gd name="connsiteX29" fmla="*/ 1759057 w 2853322"/>
                <a:gd name="connsiteY29" fmla="*/ 108488 h 4223288"/>
                <a:gd name="connsiteX30" fmla="*/ 1790054 w 2853322"/>
                <a:gd name="connsiteY30" fmla="*/ 131735 h 4223288"/>
                <a:gd name="connsiteX31" fmla="*/ 1759057 w 2853322"/>
                <a:gd name="connsiteY31" fmla="*/ 178230 h 4223288"/>
                <a:gd name="connsiteX32" fmla="*/ 1782305 w 2853322"/>
                <a:gd name="connsiteY32" fmla="*/ 263471 h 4223288"/>
                <a:gd name="connsiteX33" fmla="*/ 1813301 w 2853322"/>
                <a:gd name="connsiteY33" fmla="*/ 278969 h 4223288"/>
                <a:gd name="connsiteX34" fmla="*/ 1852047 w 2853322"/>
                <a:gd name="connsiteY34" fmla="*/ 294468 h 4223288"/>
                <a:gd name="connsiteX35" fmla="*/ 1852047 w 2853322"/>
                <a:gd name="connsiteY35" fmla="*/ 294468 h 4223288"/>
                <a:gd name="connsiteX36" fmla="*/ 1929539 w 2853322"/>
                <a:gd name="connsiteY36" fmla="*/ 348712 h 4223288"/>
                <a:gd name="connsiteX37" fmla="*/ 1929539 w 2853322"/>
                <a:gd name="connsiteY37" fmla="*/ 356461 h 4223288"/>
                <a:gd name="connsiteX38" fmla="*/ 2007030 w 2853322"/>
                <a:gd name="connsiteY38" fmla="*/ 395207 h 4223288"/>
                <a:gd name="connsiteX39" fmla="*/ 2038027 w 2853322"/>
                <a:gd name="connsiteY39" fmla="*/ 402956 h 4223288"/>
                <a:gd name="connsiteX40" fmla="*/ 2061274 w 2853322"/>
                <a:gd name="connsiteY40" fmla="*/ 433952 h 4223288"/>
                <a:gd name="connsiteX41" fmla="*/ 2053525 w 2853322"/>
                <a:gd name="connsiteY41" fmla="*/ 457200 h 4223288"/>
                <a:gd name="connsiteX42" fmla="*/ 2092271 w 2853322"/>
                <a:gd name="connsiteY42" fmla="*/ 464949 h 4223288"/>
                <a:gd name="connsiteX43" fmla="*/ 2146515 w 2853322"/>
                <a:gd name="connsiteY43" fmla="*/ 441702 h 4223288"/>
                <a:gd name="connsiteX44" fmla="*/ 2177511 w 2853322"/>
                <a:gd name="connsiteY44" fmla="*/ 441702 h 4223288"/>
                <a:gd name="connsiteX45" fmla="*/ 2200759 w 2853322"/>
                <a:gd name="connsiteY45" fmla="*/ 418454 h 4223288"/>
                <a:gd name="connsiteX46" fmla="*/ 2224006 w 2853322"/>
                <a:gd name="connsiteY46" fmla="*/ 402956 h 4223288"/>
                <a:gd name="connsiteX47" fmla="*/ 2193010 w 2853322"/>
                <a:gd name="connsiteY47" fmla="*/ 317715 h 4223288"/>
                <a:gd name="connsiteX48" fmla="*/ 2216257 w 2853322"/>
                <a:gd name="connsiteY48" fmla="*/ 317715 h 4223288"/>
                <a:gd name="connsiteX49" fmla="*/ 2216257 w 2853322"/>
                <a:gd name="connsiteY49" fmla="*/ 317715 h 4223288"/>
                <a:gd name="connsiteX50" fmla="*/ 2239505 w 2853322"/>
                <a:gd name="connsiteY50" fmla="*/ 379708 h 4223288"/>
                <a:gd name="connsiteX51" fmla="*/ 2278250 w 2853322"/>
                <a:gd name="connsiteY51" fmla="*/ 356461 h 4223288"/>
                <a:gd name="connsiteX52" fmla="*/ 2347993 w 2853322"/>
                <a:gd name="connsiteY52" fmla="*/ 317715 h 4223288"/>
                <a:gd name="connsiteX53" fmla="*/ 2340244 w 2853322"/>
                <a:gd name="connsiteY53" fmla="*/ 340963 h 4223288"/>
                <a:gd name="connsiteX54" fmla="*/ 2332495 w 2853322"/>
                <a:gd name="connsiteY54" fmla="*/ 348712 h 4223288"/>
                <a:gd name="connsiteX55" fmla="*/ 2316996 w 2853322"/>
                <a:gd name="connsiteY55" fmla="*/ 418454 h 4223288"/>
                <a:gd name="connsiteX56" fmla="*/ 2316996 w 2853322"/>
                <a:gd name="connsiteY56" fmla="*/ 449451 h 4223288"/>
                <a:gd name="connsiteX57" fmla="*/ 2316996 w 2853322"/>
                <a:gd name="connsiteY57" fmla="*/ 480447 h 4223288"/>
                <a:gd name="connsiteX58" fmla="*/ 2278250 w 2853322"/>
                <a:gd name="connsiteY58" fmla="*/ 519193 h 4223288"/>
                <a:gd name="connsiteX59" fmla="*/ 2270501 w 2853322"/>
                <a:gd name="connsiteY59" fmla="*/ 550190 h 4223288"/>
                <a:gd name="connsiteX60" fmla="*/ 2255003 w 2853322"/>
                <a:gd name="connsiteY60" fmla="*/ 604434 h 4223288"/>
                <a:gd name="connsiteX61" fmla="*/ 2255003 w 2853322"/>
                <a:gd name="connsiteY61" fmla="*/ 604434 h 4223288"/>
                <a:gd name="connsiteX62" fmla="*/ 2309247 w 2853322"/>
                <a:gd name="connsiteY62" fmla="*/ 619932 h 4223288"/>
                <a:gd name="connsiteX63" fmla="*/ 2332495 w 2853322"/>
                <a:gd name="connsiteY63" fmla="*/ 604434 h 4223288"/>
                <a:gd name="connsiteX64" fmla="*/ 2355742 w 2853322"/>
                <a:gd name="connsiteY64" fmla="*/ 596685 h 4223288"/>
                <a:gd name="connsiteX65" fmla="*/ 2371240 w 2853322"/>
                <a:gd name="connsiteY65" fmla="*/ 581186 h 4223288"/>
                <a:gd name="connsiteX66" fmla="*/ 2402237 w 2853322"/>
                <a:gd name="connsiteY66" fmla="*/ 588935 h 4223288"/>
                <a:gd name="connsiteX67" fmla="*/ 2402237 w 2853322"/>
                <a:gd name="connsiteY67" fmla="*/ 627681 h 4223288"/>
                <a:gd name="connsiteX68" fmla="*/ 2363491 w 2853322"/>
                <a:gd name="connsiteY68" fmla="*/ 674176 h 4223288"/>
                <a:gd name="connsiteX69" fmla="*/ 2363491 w 2853322"/>
                <a:gd name="connsiteY69" fmla="*/ 674176 h 4223288"/>
                <a:gd name="connsiteX70" fmla="*/ 2409986 w 2853322"/>
                <a:gd name="connsiteY70" fmla="*/ 743919 h 4223288"/>
                <a:gd name="connsiteX71" fmla="*/ 2433233 w 2853322"/>
                <a:gd name="connsiteY71" fmla="*/ 728420 h 4223288"/>
                <a:gd name="connsiteX72" fmla="*/ 2487478 w 2853322"/>
                <a:gd name="connsiteY72" fmla="*/ 689674 h 4223288"/>
                <a:gd name="connsiteX73" fmla="*/ 2487478 w 2853322"/>
                <a:gd name="connsiteY73" fmla="*/ 689674 h 4223288"/>
                <a:gd name="connsiteX74" fmla="*/ 2580467 w 2853322"/>
                <a:gd name="connsiteY74" fmla="*/ 681925 h 4223288"/>
                <a:gd name="connsiteX75" fmla="*/ 2580467 w 2853322"/>
                <a:gd name="connsiteY75" fmla="*/ 666427 h 4223288"/>
                <a:gd name="connsiteX76" fmla="*/ 2619213 w 2853322"/>
                <a:gd name="connsiteY76" fmla="*/ 635430 h 4223288"/>
                <a:gd name="connsiteX77" fmla="*/ 2634711 w 2853322"/>
                <a:gd name="connsiteY77" fmla="*/ 650929 h 4223288"/>
                <a:gd name="connsiteX78" fmla="*/ 2642461 w 2853322"/>
                <a:gd name="connsiteY78" fmla="*/ 674176 h 4223288"/>
                <a:gd name="connsiteX79" fmla="*/ 2634711 w 2853322"/>
                <a:gd name="connsiteY79" fmla="*/ 697424 h 4223288"/>
                <a:gd name="connsiteX80" fmla="*/ 2603715 w 2853322"/>
                <a:gd name="connsiteY80" fmla="*/ 728420 h 4223288"/>
                <a:gd name="connsiteX81" fmla="*/ 2595966 w 2853322"/>
                <a:gd name="connsiteY81" fmla="*/ 751668 h 4223288"/>
                <a:gd name="connsiteX82" fmla="*/ 2557220 w 2853322"/>
                <a:gd name="connsiteY82" fmla="*/ 759417 h 4223288"/>
                <a:gd name="connsiteX83" fmla="*/ 2549471 w 2853322"/>
                <a:gd name="connsiteY83" fmla="*/ 759417 h 4223288"/>
                <a:gd name="connsiteX84" fmla="*/ 2510725 w 2853322"/>
                <a:gd name="connsiteY84" fmla="*/ 813661 h 4223288"/>
                <a:gd name="connsiteX85" fmla="*/ 2502976 w 2853322"/>
                <a:gd name="connsiteY85" fmla="*/ 836908 h 4223288"/>
                <a:gd name="connsiteX86" fmla="*/ 2510725 w 2853322"/>
                <a:gd name="connsiteY86" fmla="*/ 860156 h 4223288"/>
                <a:gd name="connsiteX87" fmla="*/ 2502976 w 2853322"/>
                <a:gd name="connsiteY87" fmla="*/ 891152 h 4223288"/>
                <a:gd name="connsiteX88" fmla="*/ 2502976 w 2853322"/>
                <a:gd name="connsiteY88" fmla="*/ 898902 h 4223288"/>
                <a:gd name="connsiteX89" fmla="*/ 2502976 w 2853322"/>
                <a:gd name="connsiteY89" fmla="*/ 898902 h 4223288"/>
                <a:gd name="connsiteX90" fmla="*/ 2533972 w 2853322"/>
                <a:gd name="connsiteY90" fmla="*/ 960895 h 4223288"/>
                <a:gd name="connsiteX91" fmla="*/ 2518474 w 2853322"/>
                <a:gd name="connsiteY91" fmla="*/ 991891 h 4223288"/>
                <a:gd name="connsiteX92" fmla="*/ 2518474 w 2853322"/>
                <a:gd name="connsiteY92" fmla="*/ 1007390 h 4223288"/>
                <a:gd name="connsiteX93" fmla="*/ 2557220 w 2853322"/>
                <a:gd name="connsiteY93" fmla="*/ 1038386 h 4223288"/>
                <a:gd name="connsiteX94" fmla="*/ 2572718 w 2853322"/>
                <a:gd name="connsiteY94" fmla="*/ 1053885 h 4223288"/>
                <a:gd name="connsiteX95" fmla="*/ 2603715 w 2853322"/>
                <a:gd name="connsiteY95" fmla="*/ 1061634 h 4223288"/>
                <a:gd name="connsiteX96" fmla="*/ 2681206 w 2853322"/>
                <a:gd name="connsiteY96" fmla="*/ 1115878 h 4223288"/>
                <a:gd name="connsiteX97" fmla="*/ 2696705 w 2853322"/>
                <a:gd name="connsiteY97" fmla="*/ 1139125 h 4223288"/>
                <a:gd name="connsiteX98" fmla="*/ 2735450 w 2853322"/>
                <a:gd name="connsiteY98" fmla="*/ 1201119 h 4223288"/>
                <a:gd name="connsiteX99" fmla="*/ 2743200 w 2853322"/>
                <a:gd name="connsiteY99" fmla="*/ 1263112 h 4223288"/>
                <a:gd name="connsiteX100" fmla="*/ 2766447 w 2853322"/>
                <a:gd name="connsiteY100" fmla="*/ 1309607 h 4223288"/>
                <a:gd name="connsiteX101" fmla="*/ 2789695 w 2853322"/>
                <a:gd name="connsiteY101" fmla="*/ 1325105 h 4223288"/>
                <a:gd name="connsiteX102" fmla="*/ 2797444 w 2853322"/>
                <a:gd name="connsiteY102" fmla="*/ 1356102 h 4223288"/>
                <a:gd name="connsiteX103" fmla="*/ 2820691 w 2853322"/>
                <a:gd name="connsiteY103" fmla="*/ 1371600 h 4223288"/>
                <a:gd name="connsiteX104" fmla="*/ 2843939 w 2853322"/>
                <a:gd name="connsiteY104" fmla="*/ 1363851 h 4223288"/>
                <a:gd name="connsiteX105" fmla="*/ 2851688 w 2853322"/>
                <a:gd name="connsiteY105" fmla="*/ 1402596 h 4223288"/>
                <a:gd name="connsiteX106" fmla="*/ 2836189 w 2853322"/>
                <a:gd name="connsiteY106" fmla="*/ 1425844 h 4223288"/>
                <a:gd name="connsiteX107" fmla="*/ 2812942 w 2853322"/>
                <a:gd name="connsiteY107" fmla="*/ 1433593 h 4223288"/>
                <a:gd name="connsiteX108" fmla="*/ 2774196 w 2853322"/>
                <a:gd name="connsiteY108" fmla="*/ 1425844 h 4223288"/>
                <a:gd name="connsiteX109" fmla="*/ 2750949 w 2853322"/>
                <a:gd name="connsiteY109" fmla="*/ 1464590 h 4223288"/>
                <a:gd name="connsiteX110" fmla="*/ 2743200 w 2853322"/>
                <a:gd name="connsiteY110" fmla="*/ 1464590 h 4223288"/>
                <a:gd name="connsiteX111" fmla="*/ 2743200 w 2853322"/>
                <a:gd name="connsiteY111" fmla="*/ 1464590 h 4223288"/>
                <a:gd name="connsiteX112" fmla="*/ 2758698 w 2853322"/>
                <a:gd name="connsiteY112" fmla="*/ 1518834 h 4223288"/>
                <a:gd name="connsiteX113" fmla="*/ 2820691 w 2853322"/>
                <a:gd name="connsiteY113" fmla="*/ 1565329 h 4223288"/>
                <a:gd name="connsiteX114" fmla="*/ 2781945 w 2853322"/>
                <a:gd name="connsiteY114" fmla="*/ 1635071 h 4223288"/>
                <a:gd name="connsiteX115" fmla="*/ 2774196 w 2853322"/>
                <a:gd name="connsiteY115" fmla="*/ 1642820 h 4223288"/>
                <a:gd name="connsiteX116" fmla="*/ 2781945 w 2853322"/>
                <a:gd name="connsiteY116" fmla="*/ 1697064 h 4223288"/>
                <a:gd name="connsiteX117" fmla="*/ 2758698 w 2853322"/>
                <a:gd name="connsiteY117" fmla="*/ 1728061 h 4223288"/>
                <a:gd name="connsiteX118" fmla="*/ 2758698 w 2853322"/>
                <a:gd name="connsiteY118" fmla="*/ 1735810 h 4223288"/>
                <a:gd name="connsiteX119" fmla="*/ 2750949 w 2853322"/>
                <a:gd name="connsiteY119" fmla="*/ 1759057 h 4223288"/>
                <a:gd name="connsiteX120" fmla="*/ 2727701 w 2853322"/>
                <a:gd name="connsiteY120" fmla="*/ 1766807 h 4223288"/>
                <a:gd name="connsiteX121" fmla="*/ 2688956 w 2853322"/>
                <a:gd name="connsiteY121" fmla="*/ 1782305 h 4223288"/>
                <a:gd name="connsiteX122" fmla="*/ 2681206 w 2853322"/>
                <a:gd name="connsiteY122" fmla="*/ 1728061 h 4223288"/>
                <a:gd name="connsiteX123" fmla="*/ 2681206 w 2853322"/>
                <a:gd name="connsiteY123" fmla="*/ 1728061 h 4223288"/>
                <a:gd name="connsiteX124" fmla="*/ 2634711 w 2853322"/>
                <a:gd name="connsiteY124" fmla="*/ 1735810 h 4223288"/>
                <a:gd name="connsiteX125" fmla="*/ 2626962 w 2853322"/>
                <a:gd name="connsiteY125" fmla="*/ 1759057 h 4223288"/>
                <a:gd name="connsiteX126" fmla="*/ 2611464 w 2853322"/>
                <a:gd name="connsiteY126" fmla="*/ 1774556 h 4223288"/>
                <a:gd name="connsiteX127" fmla="*/ 2595966 w 2853322"/>
                <a:gd name="connsiteY127" fmla="*/ 1797803 h 4223288"/>
                <a:gd name="connsiteX128" fmla="*/ 2572718 w 2853322"/>
                <a:gd name="connsiteY128" fmla="*/ 1821051 h 4223288"/>
                <a:gd name="connsiteX129" fmla="*/ 2526223 w 2853322"/>
                <a:gd name="connsiteY129" fmla="*/ 1852047 h 4223288"/>
                <a:gd name="connsiteX130" fmla="*/ 2495227 w 2853322"/>
                <a:gd name="connsiteY130" fmla="*/ 1875295 h 4223288"/>
                <a:gd name="connsiteX131" fmla="*/ 2471979 w 2853322"/>
                <a:gd name="connsiteY131" fmla="*/ 1883044 h 4223288"/>
                <a:gd name="connsiteX132" fmla="*/ 2425484 w 2853322"/>
                <a:gd name="connsiteY132" fmla="*/ 1890793 h 4223288"/>
                <a:gd name="connsiteX133" fmla="*/ 2425484 w 2853322"/>
                <a:gd name="connsiteY133" fmla="*/ 1890793 h 4223288"/>
                <a:gd name="connsiteX134" fmla="*/ 2332495 w 2853322"/>
                <a:gd name="connsiteY134" fmla="*/ 1875295 h 4223288"/>
                <a:gd name="connsiteX135" fmla="*/ 2293749 w 2853322"/>
                <a:gd name="connsiteY135" fmla="*/ 1867546 h 4223288"/>
                <a:gd name="connsiteX136" fmla="*/ 2255003 w 2853322"/>
                <a:gd name="connsiteY136" fmla="*/ 1844298 h 4223288"/>
                <a:gd name="connsiteX137" fmla="*/ 2231756 w 2853322"/>
                <a:gd name="connsiteY137" fmla="*/ 1836549 h 4223288"/>
                <a:gd name="connsiteX138" fmla="*/ 2154264 w 2853322"/>
                <a:gd name="connsiteY138" fmla="*/ 1844298 h 4223288"/>
                <a:gd name="connsiteX139" fmla="*/ 2123267 w 2853322"/>
                <a:gd name="connsiteY139" fmla="*/ 1867546 h 4223288"/>
                <a:gd name="connsiteX140" fmla="*/ 2107769 w 2853322"/>
                <a:gd name="connsiteY140" fmla="*/ 1914041 h 4223288"/>
                <a:gd name="connsiteX141" fmla="*/ 2100020 w 2853322"/>
                <a:gd name="connsiteY141" fmla="*/ 2014780 h 4223288"/>
                <a:gd name="connsiteX142" fmla="*/ 2100020 w 2853322"/>
                <a:gd name="connsiteY142" fmla="*/ 2014780 h 4223288"/>
                <a:gd name="connsiteX143" fmla="*/ 2100020 w 2853322"/>
                <a:gd name="connsiteY143" fmla="*/ 2123268 h 4223288"/>
                <a:gd name="connsiteX144" fmla="*/ 2076772 w 2853322"/>
                <a:gd name="connsiteY144" fmla="*/ 2231756 h 4223288"/>
                <a:gd name="connsiteX145" fmla="*/ 2038027 w 2853322"/>
                <a:gd name="connsiteY145" fmla="*/ 2301498 h 4223288"/>
                <a:gd name="connsiteX146" fmla="*/ 2038027 w 2853322"/>
                <a:gd name="connsiteY146" fmla="*/ 2402237 h 4223288"/>
                <a:gd name="connsiteX147" fmla="*/ 2022528 w 2853322"/>
                <a:gd name="connsiteY147" fmla="*/ 2440983 h 4223288"/>
                <a:gd name="connsiteX148" fmla="*/ 2030278 w 2853322"/>
                <a:gd name="connsiteY148" fmla="*/ 2471980 h 4223288"/>
                <a:gd name="connsiteX149" fmla="*/ 2038027 w 2853322"/>
                <a:gd name="connsiteY149" fmla="*/ 2495227 h 4223288"/>
                <a:gd name="connsiteX150" fmla="*/ 2045776 w 2853322"/>
                <a:gd name="connsiteY150" fmla="*/ 2549471 h 4223288"/>
                <a:gd name="connsiteX151" fmla="*/ 2038027 w 2853322"/>
                <a:gd name="connsiteY151" fmla="*/ 2634712 h 4223288"/>
                <a:gd name="connsiteX152" fmla="*/ 2030278 w 2853322"/>
                <a:gd name="connsiteY152" fmla="*/ 2681207 h 4223288"/>
                <a:gd name="connsiteX153" fmla="*/ 2038027 w 2853322"/>
                <a:gd name="connsiteY153" fmla="*/ 2743200 h 4223288"/>
                <a:gd name="connsiteX154" fmla="*/ 2045776 w 2853322"/>
                <a:gd name="connsiteY154" fmla="*/ 2766447 h 4223288"/>
                <a:gd name="connsiteX155" fmla="*/ 2061274 w 2853322"/>
                <a:gd name="connsiteY155" fmla="*/ 2774196 h 4223288"/>
                <a:gd name="connsiteX156" fmla="*/ 2007030 w 2853322"/>
                <a:gd name="connsiteY156" fmla="*/ 2828441 h 4223288"/>
                <a:gd name="connsiteX157" fmla="*/ 1991532 w 2853322"/>
                <a:gd name="connsiteY157" fmla="*/ 2828441 h 4223288"/>
                <a:gd name="connsiteX158" fmla="*/ 1914040 w 2853322"/>
                <a:gd name="connsiteY158" fmla="*/ 2828441 h 4223288"/>
                <a:gd name="connsiteX159" fmla="*/ 1898542 w 2853322"/>
                <a:gd name="connsiteY159" fmla="*/ 2828441 h 4223288"/>
                <a:gd name="connsiteX160" fmla="*/ 1828800 w 2853322"/>
                <a:gd name="connsiteY160" fmla="*/ 2774196 h 4223288"/>
                <a:gd name="connsiteX161" fmla="*/ 1859796 w 2853322"/>
                <a:gd name="connsiteY161" fmla="*/ 2626963 h 4223288"/>
                <a:gd name="connsiteX162" fmla="*/ 1883044 w 2853322"/>
                <a:gd name="connsiteY162" fmla="*/ 2595966 h 4223288"/>
                <a:gd name="connsiteX163" fmla="*/ 1890793 w 2853322"/>
                <a:gd name="connsiteY163" fmla="*/ 2572719 h 4223288"/>
                <a:gd name="connsiteX164" fmla="*/ 1898542 w 2853322"/>
                <a:gd name="connsiteY164" fmla="*/ 2541722 h 4223288"/>
                <a:gd name="connsiteX165" fmla="*/ 1875295 w 2853322"/>
                <a:gd name="connsiteY165" fmla="*/ 2526224 h 4223288"/>
                <a:gd name="connsiteX166" fmla="*/ 1875295 w 2853322"/>
                <a:gd name="connsiteY166" fmla="*/ 2526224 h 4223288"/>
                <a:gd name="connsiteX167" fmla="*/ 1797803 w 2853322"/>
                <a:gd name="connsiteY167" fmla="*/ 2526224 h 4223288"/>
                <a:gd name="connsiteX168" fmla="*/ 1751308 w 2853322"/>
                <a:gd name="connsiteY168" fmla="*/ 2502976 h 4223288"/>
                <a:gd name="connsiteX169" fmla="*/ 1627322 w 2853322"/>
                <a:gd name="connsiteY169" fmla="*/ 2580468 h 4223288"/>
                <a:gd name="connsiteX170" fmla="*/ 1565328 w 2853322"/>
                <a:gd name="connsiteY170" fmla="*/ 2588217 h 4223288"/>
                <a:gd name="connsiteX171" fmla="*/ 1596325 w 2853322"/>
                <a:gd name="connsiteY171" fmla="*/ 2696705 h 4223288"/>
                <a:gd name="connsiteX172" fmla="*/ 1565328 w 2853322"/>
                <a:gd name="connsiteY172" fmla="*/ 2781946 h 4223288"/>
                <a:gd name="connsiteX173" fmla="*/ 1526583 w 2853322"/>
                <a:gd name="connsiteY173" fmla="*/ 2797444 h 4223288"/>
                <a:gd name="connsiteX174" fmla="*/ 1534332 w 2853322"/>
                <a:gd name="connsiteY174" fmla="*/ 2828441 h 4223288"/>
                <a:gd name="connsiteX175" fmla="*/ 1588576 w 2853322"/>
                <a:gd name="connsiteY175" fmla="*/ 2851688 h 4223288"/>
                <a:gd name="connsiteX176" fmla="*/ 1642820 w 2853322"/>
                <a:gd name="connsiteY176" fmla="*/ 2882685 h 4223288"/>
                <a:gd name="connsiteX177" fmla="*/ 1650569 w 2853322"/>
                <a:gd name="connsiteY177" fmla="*/ 2851688 h 4223288"/>
                <a:gd name="connsiteX178" fmla="*/ 1681566 w 2853322"/>
                <a:gd name="connsiteY178" fmla="*/ 2836190 h 4223288"/>
                <a:gd name="connsiteX179" fmla="*/ 1813301 w 2853322"/>
                <a:gd name="connsiteY179" fmla="*/ 2859437 h 4223288"/>
                <a:gd name="connsiteX180" fmla="*/ 1805552 w 2853322"/>
                <a:gd name="connsiteY180" fmla="*/ 2867186 h 4223288"/>
                <a:gd name="connsiteX181" fmla="*/ 1805552 w 2853322"/>
                <a:gd name="connsiteY181" fmla="*/ 2867186 h 4223288"/>
                <a:gd name="connsiteX182" fmla="*/ 1805552 w 2853322"/>
                <a:gd name="connsiteY182" fmla="*/ 2960176 h 4223288"/>
                <a:gd name="connsiteX183" fmla="*/ 1828800 w 2853322"/>
                <a:gd name="connsiteY183" fmla="*/ 2998922 h 4223288"/>
                <a:gd name="connsiteX184" fmla="*/ 1790054 w 2853322"/>
                <a:gd name="connsiteY184" fmla="*/ 3029919 h 4223288"/>
                <a:gd name="connsiteX185" fmla="*/ 1743559 w 2853322"/>
                <a:gd name="connsiteY185" fmla="*/ 3084163 h 4223288"/>
                <a:gd name="connsiteX186" fmla="*/ 1720311 w 2853322"/>
                <a:gd name="connsiteY186" fmla="*/ 3091912 h 4223288"/>
                <a:gd name="connsiteX187" fmla="*/ 1689315 w 2853322"/>
                <a:gd name="connsiteY187" fmla="*/ 3076413 h 4223288"/>
                <a:gd name="connsiteX188" fmla="*/ 1689315 w 2853322"/>
                <a:gd name="connsiteY188" fmla="*/ 3076413 h 4223288"/>
                <a:gd name="connsiteX189" fmla="*/ 1666067 w 2853322"/>
                <a:gd name="connsiteY189" fmla="*/ 3130657 h 4223288"/>
                <a:gd name="connsiteX190" fmla="*/ 1627322 w 2853322"/>
                <a:gd name="connsiteY190" fmla="*/ 3169403 h 4223288"/>
                <a:gd name="connsiteX191" fmla="*/ 1611823 w 2853322"/>
                <a:gd name="connsiteY191" fmla="*/ 3215898 h 4223288"/>
                <a:gd name="connsiteX192" fmla="*/ 1635071 w 2853322"/>
                <a:gd name="connsiteY192" fmla="*/ 3246895 h 4223288"/>
                <a:gd name="connsiteX193" fmla="*/ 1604074 w 2853322"/>
                <a:gd name="connsiteY193" fmla="*/ 3316637 h 4223288"/>
                <a:gd name="connsiteX194" fmla="*/ 1619572 w 2853322"/>
                <a:gd name="connsiteY194" fmla="*/ 3339885 h 4223288"/>
                <a:gd name="connsiteX195" fmla="*/ 1681566 w 2853322"/>
                <a:gd name="connsiteY195" fmla="*/ 3378630 h 4223288"/>
                <a:gd name="connsiteX196" fmla="*/ 1635071 w 2853322"/>
                <a:gd name="connsiteY196" fmla="*/ 3432874 h 4223288"/>
                <a:gd name="connsiteX197" fmla="*/ 1611823 w 2853322"/>
                <a:gd name="connsiteY197" fmla="*/ 3440624 h 4223288"/>
                <a:gd name="connsiteX198" fmla="*/ 1588576 w 2853322"/>
                <a:gd name="connsiteY198" fmla="*/ 3448373 h 4223288"/>
                <a:gd name="connsiteX199" fmla="*/ 1573078 w 2853322"/>
                <a:gd name="connsiteY199" fmla="*/ 3432874 h 4223288"/>
                <a:gd name="connsiteX200" fmla="*/ 1565328 w 2853322"/>
                <a:gd name="connsiteY200" fmla="*/ 3425125 h 4223288"/>
                <a:gd name="connsiteX201" fmla="*/ 1557579 w 2853322"/>
                <a:gd name="connsiteY201" fmla="*/ 3417376 h 4223288"/>
                <a:gd name="connsiteX202" fmla="*/ 1518833 w 2853322"/>
                <a:gd name="connsiteY202" fmla="*/ 3448373 h 4223288"/>
                <a:gd name="connsiteX203" fmla="*/ 1487837 w 2853322"/>
                <a:gd name="connsiteY203" fmla="*/ 3502617 h 4223288"/>
                <a:gd name="connsiteX204" fmla="*/ 1487837 w 2853322"/>
                <a:gd name="connsiteY204" fmla="*/ 3502617 h 4223288"/>
                <a:gd name="connsiteX205" fmla="*/ 1487837 w 2853322"/>
                <a:gd name="connsiteY205" fmla="*/ 3541363 h 4223288"/>
                <a:gd name="connsiteX206" fmla="*/ 1518833 w 2853322"/>
                <a:gd name="connsiteY206" fmla="*/ 3541363 h 4223288"/>
                <a:gd name="connsiteX207" fmla="*/ 1557579 w 2853322"/>
                <a:gd name="connsiteY207" fmla="*/ 3510366 h 4223288"/>
                <a:gd name="connsiteX208" fmla="*/ 1596325 w 2853322"/>
                <a:gd name="connsiteY208" fmla="*/ 3502617 h 4223288"/>
                <a:gd name="connsiteX209" fmla="*/ 1604074 w 2853322"/>
                <a:gd name="connsiteY209" fmla="*/ 3533613 h 4223288"/>
                <a:gd name="connsiteX210" fmla="*/ 1642820 w 2853322"/>
                <a:gd name="connsiteY210" fmla="*/ 3549112 h 4223288"/>
                <a:gd name="connsiteX211" fmla="*/ 1666067 w 2853322"/>
                <a:gd name="connsiteY211" fmla="*/ 3510366 h 4223288"/>
                <a:gd name="connsiteX212" fmla="*/ 1704813 w 2853322"/>
                <a:gd name="connsiteY212" fmla="*/ 3502617 h 4223288"/>
                <a:gd name="connsiteX213" fmla="*/ 1728061 w 2853322"/>
                <a:gd name="connsiteY213" fmla="*/ 3510366 h 4223288"/>
                <a:gd name="connsiteX214" fmla="*/ 1735810 w 2853322"/>
                <a:gd name="connsiteY214" fmla="*/ 3510366 h 4223288"/>
                <a:gd name="connsiteX215" fmla="*/ 1766806 w 2853322"/>
                <a:gd name="connsiteY215" fmla="*/ 3518115 h 4223288"/>
                <a:gd name="connsiteX216" fmla="*/ 1821050 w 2853322"/>
                <a:gd name="connsiteY216" fmla="*/ 3510366 h 4223288"/>
                <a:gd name="connsiteX217" fmla="*/ 1852047 w 2853322"/>
                <a:gd name="connsiteY217" fmla="*/ 3448373 h 4223288"/>
                <a:gd name="connsiteX218" fmla="*/ 1852047 w 2853322"/>
                <a:gd name="connsiteY218" fmla="*/ 3448373 h 4223288"/>
                <a:gd name="connsiteX219" fmla="*/ 1844298 w 2853322"/>
                <a:gd name="connsiteY219" fmla="*/ 3401878 h 4223288"/>
                <a:gd name="connsiteX220" fmla="*/ 1836549 w 2853322"/>
                <a:gd name="connsiteY220" fmla="*/ 3370881 h 4223288"/>
                <a:gd name="connsiteX221" fmla="*/ 1844298 w 2853322"/>
                <a:gd name="connsiteY221" fmla="*/ 3355383 h 4223288"/>
                <a:gd name="connsiteX222" fmla="*/ 1852047 w 2853322"/>
                <a:gd name="connsiteY222" fmla="*/ 3285641 h 4223288"/>
                <a:gd name="connsiteX223" fmla="*/ 1844298 w 2853322"/>
                <a:gd name="connsiteY223" fmla="*/ 3231396 h 4223288"/>
                <a:gd name="connsiteX224" fmla="*/ 1821050 w 2853322"/>
                <a:gd name="connsiteY224" fmla="*/ 3192651 h 4223288"/>
                <a:gd name="connsiteX225" fmla="*/ 1797803 w 2853322"/>
                <a:gd name="connsiteY225" fmla="*/ 3138407 h 4223288"/>
                <a:gd name="connsiteX226" fmla="*/ 1828800 w 2853322"/>
                <a:gd name="connsiteY226" fmla="*/ 3115159 h 4223288"/>
                <a:gd name="connsiteX227" fmla="*/ 1883044 w 2853322"/>
                <a:gd name="connsiteY227" fmla="*/ 3161654 h 4223288"/>
                <a:gd name="connsiteX228" fmla="*/ 1883044 w 2853322"/>
                <a:gd name="connsiteY228" fmla="*/ 2960176 h 4223288"/>
                <a:gd name="connsiteX229" fmla="*/ 1921789 w 2853322"/>
                <a:gd name="connsiteY229" fmla="*/ 2967925 h 4223288"/>
                <a:gd name="connsiteX230" fmla="*/ 1906291 w 2853322"/>
                <a:gd name="connsiteY230" fmla="*/ 3006671 h 4223288"/>
                <a:gd name="connsiteX231" fmla="*/ 1976033 w 2853322"/>
                <a:gd name="connsiteY231" fmla="*/ 3115159 h 4223288"/>
                <a:gd name="connsiteX232" fmla="*/ 1999281 w 2853322"/>
                <a:gd name="connsiteY232" fmla="*/ 3053166 h 4223288"/>
                <a:gd name="connsiteX233" fmla="*/ 2038027 w 2853322"/>
                <a:gd name="connsiteY233" fmla="*/ 3029919 h 4223288"/>
                <a:gd name="connsiteX234" fmla="*/ 2007030 w 2853322"/>
                <a:gd name="connsiteY234" fmla="*/ 2952427 h 4223288"/>
                <a:gd name="connsiteX235" fmla="*/ 2014779 w 2853322"/>
                <a:gd name="connsiteY235" fmla="*/ 2913681 h 4223288"/>
                <a:gd name="connsiteX236" fmla="*/ 2053525 w 2853322"/>
                <a:gd name="connsiteY236" fmla="*/ 2898183 h 4223288"/>
                <a:gd name="connsiteX237" fmla="*/ 2076772 w 2853322"/>
                <a:gd name="connsiteY237" fmla="*/ 2936929 h 4223288"/>
                <a:gd name="connsiteX238" fmla="*/ 2084522 w 2853322"/>
                <a:gd name="connsiteY238" fmla="*/ 2998922 h 4223288"/>
                <a:gd name="connsiteX239" fmla="*/ 2123267 w 2853322"/>
                <a:gd name="connsiteY239" fmla="*/ 2975674 h 4223288"/>
                <a:gd name="connsiteX240" fmla="*/ 2193010 w 2853322"/>
                <a:gd name="connsiteY240" fmla="*/ 3029919 h 4223288"/>
                <a:gd name="connsiteX241" fmla="*/ 2200759 w 2853322"/>
                <a:gd name="connsiteY241" fmla="*/ 3053166 h 4223288"/>
                <a:gd name="connsiteX242" fmla="*/ 2262752 w 2853322"/>
                <a:gd name="connsiteY242" fmla="*/ 3099661 h 4223288"/>
                <a:gd name="connsiteX243" fmla="*/ 2316996 w 2853322"/>
                <a:gd name="connsiteY243" fmla="*/ 3161654 h 4223288"/>
                <a:gd name="connsiteX244" fmla="*/ 2340244 w 2853322"/>
                <a:gd name="connsiteY244" fmla="*/ 3169403 h 4223288"/>
                <a:gd name="connsiteX245" fmla="*/ 2363491 w 2853322"/>
                <a:gd name="connsiteY245" fmla="*/ 3184902 h 4223288"/>
                <a:gd name="connsiteX246" fmla="*/ 2324745 w 2853322"/>
                <a:gd name="connsiteY246" fmla="*/ 3285641 h 4223288"/>
                <a:gd name="connsiteX247" fmla="*/ 2316996 w 2853322"/>
                <a:gd name="connsiteY247" fmla="*/ 3293390 h 4223288"/>
                <a:gd name="connsiteX248" fmla="*/ 2340244 w 2853322"/>
                <a:gd name="connsiteY248" fmla="*/ 3355383 h 4223288"/>
                <a:gd name="connsiteX249" fmla="*/ 2340244 w 2853322"/>
                <a:gd name="connsiteY249" fmla="*/ 3355383 h 4223288"/>
                <a:gd name="connsiteX250" fmla="*/ 2301498 w 2853322"/>
                <a:gd name="connsiteY250" fmla="*/ 3440624 h 4223288"/>
                <a:gd name="connsiteX251" fmla="*/ 2347993 w 2853322"/>
                <a:gd name="connsiteY251" fmla="*/ 3417376 h 4223288"/>
                <a:gd name="connsiteX252" fmla="*/ 2378989 w 2853322"/>
                <a:gd name="connsiteY252" fmla="*/ 3425125 h 4223288"/>
                <a:gd name="connsiteX253" fmla="*/ 2386739 w 2853322"/>
                <a:gd name="connsiteY253" fmla="*/ 3456122 h 4223288"/>
                <a:gd name="connsiteX254" fmla="*/ 2402237 w 2853322"/>
                <a:gd name="connsiteY254" fmla="*/ 3518115 h 4223288"/>
                <a:gd name="connsiteX255" fmla="*/ 2355742 w 2853322"/>
                <a:gd name="connsiteY255" fmla="*/ 3487119 h 4223288"/>
                <a:gd name="connsiteX256" fmla="*/ 2309247 w 2853322"/>
                <a:gd name="connsiteY256" fmla="*/ 3541363 h 4223288"/>
                <a:gd name="connsiteX257" fmla="*/ 2340244 w 2853322"/>
                <a:gd name="connsiteY257" fmla="*/ 3533613 h 4223288"/>
                <a:gd name="connsiteX258" fmla="*/ 2340244 w 2853322"/>
                <a:gd name="connsiteY258" fmla="*/ 3533613 h 4223288"/>
                <a:gd name="connsiteX259" fmla="*/ 2448732 w 2853322"/>
                <a:gd name="connsiteY259" fmla="*/ 3611105 h 4223288"/>
                <a:gd name="connsiteX260" fmla="*/ 2487478 w 2853322"/>
                <a:gd name="connsiteY260" fmla="*/ 3587857 h 4223288"/>
                <a:gd name="connsiteX261" fmla="*/ 2510725 w 2853322"/>
                <a:gd name="connsiteY261" fmla="*/ 3626603 h 4223288"/>
                <a:gd name="connsiteX262" fmla="*/ 2510725 w 2853322"/>
                <a:gd name="connsiteY262" fmla="*/ 3626603 h 4223288"/>
                <a:gd name="connsiteX263" fmla="*/ 2487478 w 2853322"/>
                <a:gd name="connsiteY263" fmla="*/ 3642102 h 4223288"/>
                <a:gd name="connsiteX264" fmla="*/ 2510725 w 2853322"/>
                <a:gd name="connsiteY264" fmla="*/ 3673098 h 4223288"/>
                <a:gd name="connsiteX265" fmla="*/ 2549471 w 2853322"/>
                <a:gd name="connsiteY265" fmla="*/ 3634352 h 4223288"/>
                <a:gd name="connsiteX266" fmla="*/ 2595966 w 2853322"/>
                <a:gd name="connsiteY266" fmla="*/ 3595607 h 4223288"/>
                <a:gd name="connsiteX267" fmla="*/ 2619213 w 2853322"/>
                <a:gd name="connsiteY267" fmla="*/ 3564610 h 4223288"/>
                <a:gd name="connsiteX268" fmla="*/ 2626962 w 2853322"/>
                <a:gd name="connsiteY268" fmla="*/ 3556861 h 4223288"/>
                <a:gd name="connsiteX269" fmla="*/ 2650210 w 2853322"/>
                <a:gd name="connsiteY269" fmla="*/ 3518115 h 4223288"/>
                <a:gd name="connsiteX270" fmla="*/ 2603715 w 2853322"/>
                <a:gd name="connsiteY270" fmla="*/ 3463871 h 4223288"/>
                <a:gd name="connsiteX271" fmla="*/ 2626962 w 2853322"/>
                <a:gd name="connsiteY271" fmla="*/ 3448373 h 4223288"/>
                <a:gd name="connsiteX272" fmla="*/ 2642461 w 2853322"/>
                <a:gd name="connsiteY272" fmla="*/ 3518115 h 4223288"/>
                <a:gd name="connsiteX273" fmla="*/ 2688956 w 2853322"/>
                <a:gd name="connsiteY273" fmla="*/ 3541363 h 4223288"/>
                <a:gd name="connsiteX274" fmla="*/ 2588217 w 2853322"/>
                <a:gd name="connsiteY274" fmla="*/ 3704095 h 4223288"/>
                <a:gd name="connsiteX275" fmla="*/ 2564969 w 2853322"/>
                <a:gd name="connsiteY275" fmla="*/ 3742841 h 4223288"/>
                <a:gd name="connsiteX276" fmla="*/ 2487478 w 2853322"/>
                <a:gd name="connsiteY276" fmla="*/ 3773837 h 4223288"/>
                <a:gd name="connsiteX277" fmla="*/ 2479728 w 2853322"/>
                <a:gd name="connsiteY277" fmla="*/ 3797085 h 4223288"/>
                <a:gd name="connsiteX278" fmla="*/ 2456481 w 2853322"/>
                <a:gd name="connsiteY278" fmla="*/ 3828081 h 4223288"/>
                <a:gd name="connsiteX279" fmla="*/ 2440983 w 2853322"/>
                <a:gd name="connsiteY279" fmla="*/ 3944319 h 4223288"/>
                <a:gd name="connsiteX280" fmla="*/ 2417735 w 2853322"/>
                <a:gd name="connsiteY280" fmla="*/ 3983064 h 4223288"/>
                <a:gd name="connsiteX281" fmla="*/ 2332495 w 2853322"/>
                <a:gd name="connsiteY281" fmla="*/ 3967566 h 4223288"/>
                <a:gd name="connsiteX282" fmla="*/ 2301498 w 2853322"/>
                <a:gd name="connsiteY282" fmla="*/ 3975315 h 4223288"/>
                <a:gd name="connsiteX283" fmla="*/ 2239505 w 2853322"/>
                <a:gd name="connsiteY283" fmla="*/ 3944319 h 4223288"/>
                <a:gd name="connsiteX284" fmla="*/ 2177511 w 2853322"/>
                <a:gd name="connsiteY284" fmla="*/ 3866827 h 4223288"/>
                <a:gd name="connsiteX285" fmla="*/ 2177511 w 2853322"/>
                <a:gd name="connsiteY285" fmla="*/ 3843580 h 4223288"/>
                <a:gd name="connsiteX286" fmla="*/ 2131017 w 2853322"/>
                <a:gd name="connsiteY286" fmla="*/ 3859078 h 4223288"/>
                <a:gd name="connsiteX287" fmla="*/ 2123267 w 2853322"/>
                <a:gd name="connsiteY287" fmla="*/ 3882325 h 4223288"/>
                <a:gd name="connsiteX288" fmla="*/ 2107769 w 2853322"/>
                <a:gd name="connsiteY288" fmla="*/ 3897824 h 4223288"/>
                <a:gd name="connsiteX289" fmla="*/ 2100020 w 2853322"/>
                <a:gd name="connsiteY289" fmla="*/ 3936569 h 4223288"/>
                <a:gd name="connsiteX290" fmla="*/ 2045776 w 2853322"/>
                <a:gd name="connsiteY290" fmla="*/ 3983064 h 4223288"/>
                <a:gd name="connsiteX291" fmla="*/ 2014779 w 2853322"/>
                <a:gd name="connsiteY291" fmla="*/ 3990813 h 4223288"/>
                <a:gd name="connsiteX292" fmla="*/ 1960535 w 2853322"/>
                <a:gd name="connsiteY292" fmla="*/ 3967566 h 4223288"/>
                <a:gd name="connsiteX293" fmla="*/ 1921789 w 2853322"/>
                <a:gd name="connsiteY293" fmla="*/ 3975315 h 4223288"/>
                <a:gd name="connsiteX294" fmla="*/ 1859796 w 2853322"/>
                <a:gd name="connsiteY294" fmla="*/ 3983064 h 4223288"/>
                <a:gd name="connsiteX295" fmla="*/ 1813301 w 2853322"/>
                <a:gd name="connsiteY295" fmla="*/ 3990813 h 4223288"/>
                <a:gd name="connsiteX296" fmla="*/ 1797803 w 2853322"/>
                <a:gd name="connsiteY296" fmla="*/ 4006312 h 4223288"/>
                <a:gd name="connsiteX297" fmla="*/ 1743559 w 2853322"/>
                <a:gd name="connsiteY297" fmla="*/ 4014061 h 4223288"/>
                <a:gd name="connsiteX298" fmla="*/ 1720311 w 2853322"/>
                <a:gd name="connsiteY298" fmla="*/ 4021810 h 4223288"/>
                <a:gd name="connsiteX299" fmla="*/ 1759057 w 2853322"/>
                <a:gd name="connsiteY299" fmla="*/ 4045057 h 4223288"/>
                <a:gd name="connsiteX300" fmla="*/ 1782305 w 2853322"/>
                <a:gd name="connsiteY300" fmla="*/ 4037308 h 4223288"/>
                <a:gd name="connsiteX301" fmla="*/ 1813301 w 2853322"/>
                <a:gd name="connsiteY301" fmla="*/ 4052807 h 4223288"/>
                <a:gd name="connsiteX302" fmla="*/ 1828800 w 2853322"/>
                <a:gd name="connsiteY302" fmla="*/ 4099302 h 4223288"/>
                <a:gd name="connsiteX303" fmla="*/ 1929539 w 2853322"/>
                <a:gd name="connsiteY303" fmla="*/ 4122549 h 4223288"/>
                <a:gd name="connsiteX304" fmla="*/ 1921789 w 2853322"/>
                <a:gd name="connsiteY304" fmla="*/ 4145796 h 4223288"/>
                <a:gd name="connsiteX305" fmla="*/ 1883044 w 2853322"/>
                <a:gd name="connsiteY305" fmla="*/ 4176793 h 4223288"/>
                <a:gd name="connsiteX306" fmla="*/ 1836549 w 2853322"/>
                <a:gd name="connsiteY306" fmla="*/ 4207790 h 4223288"/>
                <a:gd name="connsiteX307" fmla="*/ 1712562 w 2853322"/>
                <a:gd name="connsiteY307" fmla="*/ 4200041 h 4223288"/>
                <a:gd name="connsiteX308" fmla="*/ 1611823 w 2853322"/>
                <a:gd name="connsiteY308" fmla="*/ 4215539 h 4223288"/>
                <a:gd name="connsiteX309" fmla="*/ 1565328 w 2853322"/>
                <a:gd name="connsiteY309" fmla="*/ 4223288 h 4223288"/>
                <a:gd name="connsiteX310" fmla="*/ 1487837 w 2853322"/>
                <a:gd name="connsiteY310" fmla="*/ 4215539 h 4223288"/>
                <a:gd name="connsiteX311" fmla="*/ 1441342 w 2853322"/>
                <a:gd name="connsiteY311" fmla="*/ 4200041 h 4223288"/>
                <a:gd name="connsiteX312" fmla="*/ 1433593 w 2853322"/>
                <a:gd name="connsiteY312" fmla="*/ 4176793 h 4223288"/>
                <a:gd name="connsiteX313" fmla="*/ 1418095 w 2853322"/>
                <a:gd name="connsiteY313" fmla="*/ 4153546 h 4223288"/>
                <a:gd name="connsiteX314" fmla="*/ 1410345 w 2853322"/>
                <a:gd name="connsiteY314" fmla="*/ 4122549 h 4223288"/>
                <a:gd name="connsiteX315" fmla="*/ 1402596 w 2853322"/>
                <a:gd name="connsiteY315" fmla="*/ 4029559 h 4223288"/>
                <a:gd name="connsiteX316" fmla="*/ 1394847 w 2853322"/>
                <a:gd name="connsiteY316" fmla="*/ 4006312 h 4223288"/>
                <a:gd name="connsiteX317" fmla="*/ 1371600 w 2853322"/>
                <a:gd name="connsiteY317" fmla="*/ 3812583 h 4223288"/>
                <a:gd name="connsiteX318" fmla="*/ 1356101 w 2853322"/>
                <a:gd name="connsiteY318" fmla="*/ 3773837 h 4223288"/>
                <a:gd name="connsiteX319" fmla="*/ 1332854 w 2853322"/>
                <a:gd name="connsiteY319" fmla="*/ 3750590 h 4223288"/>
                <a:gd name="connsiteX320" fmla="*/ 1325105 w 2853322"/>
                <a:gd name="connsiteY320" fmla="*/ 3727342 h 4223288"/>
                <a:gd name="connsiteX321" fmla="*/ 1309606 w 2853322"/>
                <a:gd name="connsiteY321" fmla="*/ 3711844 h 4223288"/>
                <a:gd name="connsiteX322" fmla="*/ 1278610 w 2853322"/>
                <a:gd name="connsiteY322" fmla="*/ 3634352 h 4223288"/>
                <a:gd name="connsiteX323" fmla="*/ 1263111 w 2853322"/>
                <a:gd name="connsiteY323" fmla="*/ 3603356 h 4223288"/>
                <a:gd name="connsiteX324" fmla="*/ 1232115 w 2853322"/>
                <a:gd name="connsiteY324" fmla="*/ 3549112 h 4223288"/>
                <a:gd name="connsiteX325" fmla="*/ 1224366 w 2853322"/>
                <a:gd name="connsiteY325" fmla="*/ 3525864 h 4223288"/>
                <a:gd name="connsiteX326" fmla="*/ 1208867 w 2853322"/>
                <a:gd name="connsiteY326" fmla="*/ 3487119 h 4223288"/>
                <a:gd name="connsiteX327" fmla="*/ 1201118 w 2853322"/>
                <a:gd name="connsiteY327" fmla="*/ 3456122 h 4223288"/>
                <a:gd name="connsiteX328" fmla="*/ 1310696 w 2853322"/>
                <a:gd name="connsiteY328" fmla="*/ 3314535 h 4223288"/>
                <a:gd name="connsiteX329" fmla="*/ 1170122 w 2853322"/>
                <a:gd name="connsiteY329" fmla="*/ 3417376 h 4223288"/>
                <a:gd name="connsiteX330" fmla="*/ 1162372 w 2853322"/>
                <a:gd name="connsiteY330" fmla="*/ 3386380 h 4223288"/>
                <a:gd name="connsiteX331" fmla="*/ 1131376 w 2853322"/>
                <a:gd name="connsiteY331" fmla="*/ 3332135 h 4223288"/>
                <a:gd name="connsiteX332" fmla="*/ 1077132 w 2853322"/>
                <a:gd name="connsiteY332" fmla="*/ 3316637 h 4223288"/>
                <a:gd name="connsiteX333" fmla="*/ 1046135 w 2853322"/>
                <a:gd name="connsiteY333" fmla="*/ 3301139 h 4223288"/>
                <a:gd name="connsiteX334" fmla="*/ 1007389 w 2853322"/>
                <a:gd name="connsiteY334" fmla="*/ 3262393 h 4223288"/>
                <a:gd name="connsiteX335" fmla="*/ 960895 w 2853322"/>
                <a:gd name="connsiteY335" fmla="*/ 3184902 h 4223288"/>
                <a:gd name="connsiteX336" fmla="*/ 937647 w 2853322"/>
                <a:gd name="connsiteY336" fmla="*/ 3130657 h 4223288"/>
                <a:gd name="connsiteX337" fmla="*/ 914400 w 2853322"/>
                <a:gd name="connsiteY337" fmla="*/ 3076413 h 4223288"/>
                <a:gd name="connsiteX338" fmla="*/ 906650 w 2853322"/>
                <a:gd name="connsiteY338" fmla="*/ 3037668 h 4223288"/>
                <a:gd name="connsiteX339" fmla="*/ 891152 w 2853322"/>
                <a:gd name="connsiteY339" fmla="*/ 3022169 h 4223288"/>
                <a:gd name="connsiteX340" fmla="*/ 875654 w 2853322"/>
                <a:gd name="connsiteY340" fmla="*/ 2998922 h 4223288"/>
                <a:gd name="connsiteX341" fmla="*/ 805911 w 2853322"/>
                <a:gd name="connsiteY341" fmla="*/ 2913681 h 4223288"/>
                <a:gd name="connsiteX342" fmla="*/ 782664 w 2853322"/>
                <a:gd name="connsiteY342" fmla="*/ 2890434 h 4223288"/>
                <a:gd name="connsiteX343" fmla="*/ 728420 w 2853322"/>
                <a:gd name="connsiteY343" fmla="*/ 2843939 h 4223288"/>
                <a:gd name="connsiteX344" fmla="*/ 650928 w 2853322"/>
                <a:gd name="connsiteY344" fmla="*/ 2750949 h 4223288"/>
                <a:gd name="connsiteX345" fmla="*/ 612183 w 2853322"/>
                <a:gd name="connsiteY345" fmla="*/ 2735451 h 4223288"/>
                <a:gd name="connsiteX346" fmla="*/ 596684 w 2853322"/>
                <a:gd name="connsiteY346" fmla="*/ 2719952 h 4223288"/>
                <a:gd name="connsiteX347" fmla="*/ 503695 w 2853322"/>
                <a:gd name="connsiteY347" fmla="*/ 2650210 h 4223288"/>
                <a:gd name="connsiteX348" fmla="*/ 488196 w 2853322"/>
                <a:gd name="connsiteY348" fmla="*/ 2611464 h 4223288"/>
                <a:gd name="connsiteX349" fmla="*/ 0 w 2853322"/>
                <a:gd name="connsiteY349" fmla="*/ 2076773 h 4223288"/>
                <a:gd name="connsiteX0" fmla="*/ 0 w 2853322"/>
                <a:gd name="connsiteY0" fmla="*/ 2076773 h 4223288"/>
                <a:gd name="connsiteX1" fmla="*/ 697423 w 2853322"/>
                <a:gd name="connsiteY1" fmla="*/ 1301857 h 4223288"/>
                <a:gd name="connsiteX2" fmla="*/ 805911 w 2853322"/>
                <a:gd name="connsiteY2" fmla="*/ 1348352 h 4223288"/>
                <a:gd name="connsiteX3" fmla="*/ 813661 w 2853322"/>
                <a:gd name="connsiteY3" fmla="*/ 1464590 h 4223288"/>
                <a:gd name="connsiteX4" fmla="*/ 821410 w 2853322"/>
                <a:gd name="connsiteY4" fmla="*/ 1480088 h 4223288"/>
                <a:gd name="connsiteX5" fmla="*/ 860156 w 2853322"/>
                <a:gd name="connsiteY5" fmla="*/ 1557580 h 4223288"/>
                <a:gd name="connsiteX6" fmla="*/ 875654 w 2853322"/>
                <a:gd name="connsiteY6" fmla="*/ 1580827 h 4223288"/>
                <a:gd name="connsiteX7" fmla="*/ 937647 w 2853322"/>
                <a:gd name="connsiteY7" fmla="*/ 1611824 h 4223288"/>
                <a:gd name="connsiteX8" fmla="*/ 953145 w 2853322"/>
                <a:gd name="connsiteY8" fmla="*/ 1635071 h 4223288"/>
                <a:gd name="connsiteX9" fmla="*/ 999640 w 2853322"/>
                <a:gd name="connsiteY9" fmla="*/ 1650569 h 4223288"/>
                <a:gd name="connsiteX10" fmla="*/ 1030637 w 2853322"/>
                <a:gd name="connsiteY10" fmla="*/ 1635071 h 4223288"/>
                <a:gd name="connsiteX11" fmla="*/ 1030637 w 2853322"/>
                <a:gd name="connsiteY11" fmla="*/ 1635071 h 4223288"/>
                <a:gd name="connsiteX12" fmla="*/ 1053884 w 2853322"/>
                <a:gd name="connsiteY12" fmla="*/ 1588576 h 4223288"/>
                <a:gd name="connsiteX13" fmla="*/ 1038386 w 2853322"/>
                <a:gd name="connsiteY13" fmla="*/ 1464590 h 4223288"/>
                <a:gd name="connsiteX14" fmla="*/ 1038386 w 2853322"/>
                <a:gd name="connsiteY14" fmla="*/ 1464590 h 4223288"/>
                <a:gd name="connsiteX15" fmla="*/ 976393 w 2853322"/>
                <a:gd name="connsiteY15" fmla="*/ 1379349 h 4223288"/>
                <a:gd name="connsiteX16" fmla="*/ 937647 w 2853322"/>
                <a:gd name="connsiteY16" fmla="*/ 1325105 h 4223288"/>
                <a:gd name="connsiteX17" fmla="*/ 914400 w 2853322"/>
                <a:gd name="connsiteY17" fmla="*/ 1317356 h 4223288"/>
                <a:gd name="connsiteX18" fmla="*/ 852406 w 2853322"/>
                <a:gd name="connsiteY18" fmla="*/ 1301857 h 4223288"/>
                <a:gd name="connsiteX19" fmla="*/ 805911 w 2853322"/>
                <a:gd name="connsiteY19" fmla="*/ 1309607 h 4223288"/>
                <a:gd name="connsiteX20" fmla="*/ 720671 w 2853322"/>
                <a:gd name="connsiteY20" fmla="*/ 1270861 h 4223288"/>
                <a:gd name="connsiteX21" fmla="*/ 1224366 w 2853322"/>
                <a:gd name="connsiteY21" fmla="*/ 689674 h 4223288"/>
                <a:gd name="connsiteX22" fmla="*/ 1208867 w 2853322"/>
                <a:gd name="connsiteY22" fmla="*/ 612183 h 4223288"/>
                <a:gd name="connsiteX23" fmla="*/ 1170122 w 2853322"/>
                <a:gd name="connsiteY23" fmla="*/ 565688 h 4223288"/>
                <a:gd name="connsiteX24" fmla="*/ 1131376 w 2853322"/>
                <a:gd name="connsiteY24" fmla="*/ 550190 h 4223288"/>
                <a:gd name="connsiteX25" fmla="*/ 1139125 w 2853322"/>
                <a:gd name="connsiteY25" fmla="*/ 495946 h 4223288"/>
                <a:gd name="connsiteX26" fmla="*/ 1146874 w 2853322"/>
                <a:gd name="connsiteY26" fmla="*/ 488196 h 4223288"/>
                <a:gd name="connsiteX27" fmla="*/ 1580827 w 2853322"/>
                <a:gd name="connsiteY27" fmla="*/ 0 h 4223288"/>
                <a:gd name="connsiteX28" fmla="*/ 1673817 w 2853322"/>
                <a:gd name="connsiteY28" fmla="*/ 77491 h 4223288"/>
                <a:gd name="connsiteX29" fmla="*/ 1759057 w 2853322"/>
                <a:gd name="connsiteY29" fmla="*/ 108488 h 4223288"/>
                <a:gd name="connsiteX30" fmla="*/ 1790054 w 2853322"/>
                <a:gd name="connsiteY30" fmla="*/ 131735 h 4223288"/>
                <a:gd name="connsiteX31" fmla="*/ 1759057 w 2853322"/>
                <a:gd name="connsiteY31" fmla="*/ 178230 h 4223288"/>
                <a:gd name="connsiteX32" fmla="*/ 1782305 w 2853322"/>
                <a:gd name="connsiteY32" fmla="*/ 263471 h 4223288"/>
                <a:gd name="connsiteX33" fmla="*/ 1813301 w 2853322"/>
                <a:gd name="connsiteY33" fmla="*/ 278969 h 4223288"/>
                <a:gd name="connsiteX34" fmla="*/ 1852047 w 2853322"/>
                <a:gd name="connsiteY34" fmla="*/ 294468 h 4223288"/>
                <a:gd name="connsiteX35" fmla="*/ 1852047 w 2853322"/>
                <a:gd name="connsiteY35" fmla="*/ 294468 h 4223288"/>
                <a:gd name="connsiteX36" fmla="*/ 1929539 w 2853322"/>
                <a:gd name="connsiteY36" fmla="*/ 348712 h 4223288"/>
                <a:gd name="connsiteX37" fmla="*/ 1929539 w 2853322"/>
                <a:gd name="connsiteY37" fmla="*/ 356461 h 4223288"/>
                <a:gd name="connsiteX38" fmla="*/ 2007030 w 2853322"/>
                <a:gd name="connsiteY38" fmla="*/ 395207 h 4223288"/>
                <a:gd name="connsiteX39" fmla="*/ 2038027 w 2853322"/>
                <a:gd name="connsiteY39" fmla="*/ 402956 h 4223288"/>
                <a:gd name="connsiteX40" fmla="*/ 2061274 w 2853322"/>
                <a:gd name="connsiteY40" fmla="*/ 433952 h 4223288"/>
                <a:gd name="connsiteX41" fmla="*/ 2053525 w 2853322"/>
                <a:gd name="connsiteY41" fmla="*/ 457200 h 4223288"/>
                <a:gd name="connsiteX42" fmla="*/ 2092271 w 2853322"/>
                <a:gd name="connsiteY42" fmla="*/ 464949 h 4223288"/>
                <a:gd name="connsiteX43" fmla="*/ 2146515 w 2853322"/>
                <a:gd name="connsiteY43" fmla="*/ 441702 h 4223288"/>
                <a:gd name="connsiteX44" fmla="*/ 2177511 w 2853322"/>
                <a:gd name="connsiteY44" fmla="*/ 441702 h 4223288"/>
                <a:gd name="connsiteX45" fmla="*/ 2200759 w 2853322"/>
                <a:gd name="connsiteY45" fmla="*/ 418454 h 4223288"/>
                <a:gd name="connsiteX46" fmla="*/ 2224006 w 2853322"/>
                <a:gd name="connsiteY46" fmla="*/ 402956 h 4223288"/>
                <a:gd name="connsiteX47" fmla="*/ 2193010 w 2853322"/>
                <a:gd name="connsiteY47" fmla="*/ 317715 h 4223288"/>
                <a:gd name="connsiteX48" fmla="*/ 2216257 w 2853322"/>
                <a:gd name="connsiteY48" fmla="*/ 317715 h 4223288"/>
                <a:gd name="connsiteX49" fmla="*/ 2216257 w 2853322"/>
                <a:gd name="connsiteY49" fmla="*/ 317715 h 4223288"/>
                <a:gd name="connsiteX50" fmla="*/ 2239505 w 2853322"/>
                <a:gd name="connsiteY50" fmla="*/ 379708 h 4223288"/>
                <a:gd name="connsiteX51" fmla="*/ 2278250 w 2853322"/>
                <a:gd name="connsiteY51" fmla="*/ 356461 h 4223288"/>
                <a:gd name="connsiteX52" fmla="*/ 2347993 w 2853322"/>
                <a:gd name="connsiteY52" fmla="*/ 317715 h 4223288"/>
                <a:gd name="connsiteX53" fmla="*/ 2340244 w 2853322"/>
                <a:gd name="connsiteY53" fmla="*/ 340963 h 4223288"/>
                <a:gd name="connsiteX54" fmla="*/ 2332495 w 2853322"/>
                <a:gd name="connsiteY54" fmla="*/ 348712 h 4223288"/>
                <a:gd name="connsiteX55" fmla="*/ 2316996 w 2853322"/>
                <a:gd name="connsiteY55" fmla="*/ 418454 h 4223288"/>
                <a:gd name="connsiteX56" fmla="*/ 2316996 w 2853322"/>
                <a:gd name="connsiteY56" fmla="*/ 449451 h 4223288"/>
                <a:gd name="connsiteX57" fmla="*/ 2316996 w 2853322"/>
                <a:gd name="connsiteY57" fmla="*/ 480447 h 4223288"/>
                <a:gd name="connsiteX58" fmla="*/ 2278250 w 2853322"/>
                <a:gd name="connsiteY58" fmla="*/ 519193 h 4223288"/>
                <a:gd name="connsiteX59" fmla="*/ 2270501 w 2853322"/>
                <a:gd name="connsiteY59" fmla="*/ 550190 h 4223288"/>
                <a:gd name="connsiteX60" fmla="*/ 2255003 w 2853322"/>
                <a:gd name="connsiteY60" fmla="*/ 604434 h 4223288"/>
                <a:gd name="connsiteX61" fmla="*/ 2255003 w 2853322"/>
                <a:gd name="connsiteY61" fmla="*/ 604434 h 4223288"/>
                <a:gd name="connsiteX62" fmla="*/ 2309247 w 2853322"/>
                <a:gd name="connsiteY62" fmla="*/ 619932 h 4223288"/>
                <a:gd name="connsiteX63" fmla="*/ 2332495 w 2853322"/>
                <a:gd name="connsiteY63" fmla="*/ 604434 h 4223288"/>
                <a:gd name="connsiteX64" fmla="*/ 2355742 w 2853322"/>
                <a:gd name="connsiteY64" fmla="*/ 596685 h 4223288"/>
                <a:gd name="connsiteX65" fmla="*/ 2371240 w 2853322"/>
                <a:gd name="connsiteY65" fmla="*/ 581186 h 4223288"/>
                <a:gd name="connsiteX66" fmla="*/ 2402237 w 2853322"/>
                <a:gd name="connsiteY66" fmla="*/ 588935 h 4223288"/>
                <a:gd name="connsiteX67" fmla="*/ 2402237 w 2853322"/>
                <a:gd name="connsiteY67" fmla="*/ 627681 h 4223288"/>
                <a:gd name="connsiteX68" fmla="*/ 2363491 w 2853322"/>
                <a:gd name="connsiteY68" fmla="*/ 674176 h 4223288"/>
                <a:gd name="connsiteX69" fmla="*/ 2363491 w 2853322"/>
                <a:gd name="connsiteY69" fmla="*/ 674176 h 4223288"/>
                <a:gd name="connsiteX70" fmla="*/ 2409986 w 2853322"/>
                <a:gd name="connsiteY70" fmla="*/ 743919 h 4223288"/>
                <a:gd name="connsiteX71" fmla="*/ 2433233 w 2853322"/>
                <a:gd name="connsiteY71" fmla="*/ 728420 h 4223288"/>
                <a:gd name="connsiteX72" fmla="*/ 2487478 w 2853322"/>
                <a:gd name="connsiteY72" fmla="*/ 689674 h 4223288"/>
                <a:gd name="connsiteX73" fmla="*/ 2487478 w 2853322"/>
                <a:gd name="connsiteY73" fmla="*/ 689674 h 4223288"/>
                <a:gd name="connsiteX74" fmla="*/ 2580467 w 2853322"/>
                <a:gd name="connsiteY74" fmla="*/ 681925 h 4223288"/>
                <a:gd name="connsiteX75" fmla="*/ 2580467 w 2853322"/>
                <a:gd name="connsiteY75" fmla="*/ 666427 h 4223288"/>
                <a:gd name="connsiteX76" fmla="*/ 2619213 w 2853322"/>
                <a:gd name="connsiteY76" fmla="*/ 635430 h 4223288"/>
                <a:gd name="connsiteX77" fmla="*/ 2634711 w 2853322"/>
                <a:gd name="connsiteY77" fmla="*/ 650929 h 4223288"/>
                <a:gd name="connsiteX78" fmla="*/ 2642461 w 2853322"/>
                <a:gd name="connsiteY78" fmla="*/ 674176 h 4223288"/>
                <a:gd name="connsiteX79" fmla="*/ 2634711 w 2853322"/>
                <a:gd name="connsiteY79" fmla="*/ 697424 h 4223288"/>
                <a:gd name="connsiteX80" fmla="*/ 2603715 w 2853322"/>
                <a:gd name="connsiteY80" fmla="*/ 728420 h 4223288"/>
                <a:gd name="connsiteX81" fmla="*/ 2595966 w 2853322"/>
                <a:gd name="connsiteY81" fmla="*/ 751668 h 4223288"/>
                <a:gd name="connsiteX82" fmla="*/ 2557220 w 2853322"/>
                <a:gd name="connsiteY82" fmla="*/ 759417 h 4223288"/>
                <a:gd name="connsiteX83" fmla="*/ 2549471 w 2853322"/>
                <a:gd name="connsiteY83" fmla="*/ 759417 h 4223288"/>
                <a:gd name="connsiteX84" fmla="*/ 2510725 w 2853322"/>
                <a:gd name="connsiteY84" fmla="*/ 813661 h 4223288"/>
                <a:gd name="connsiteX85" fmla="*/ 2502976 w 2853322"/>
                <a:gd name="connsiteY85" fmla="*/ 836908 h 4223288"/>
                <a:gd name="connsiteX86" fmla="*/ 2510725 w 2853322"/>
                <a:gd name="connsiteY86" fmla="*/ 860156 h 4223288"/>
                <a:gd name="connsiteX87" fmla="*/ 2502976 w 2853322"/>
                <a:gd name="connsiteY87" fmla="*/ 891152 h 4223288"/>
                <a:gd name="connsiteX88" fmla="*/ 2502976 w 2853322"/>
                <a:gd name="connsiteY88" fmla="*/ 898902 h 4223288"/>
                <a:gd name="connsiteX89" fmla="*/ 2502976 w 2853322"/>
                <a:gd name="connsiteY89" fmla="*/ 898902 h 4223288"/>
                <a:gd name="connsiteX90" fmla="*/ 2533972 w 2853322"/>
                <a:gd name="connsiteY90" fmla="*/ 960895 h 4223288"/>
                <a:gd name="connsiteX91" fmla="*/ 2518474 w 2853322"/>
                <a:gd name="connsiteY91" fmla="*/ 991891 h 4223288"/>
                <a:gd name="connsiteX92" fmla="*/ 2518474 w 2853322"/>
                <a:gd name="connsiteY92" fmla="*/ 1007390 h 4223288"/>
                <a:gd name="connsiteX93" fmla="*/ 2557220 w 2853322"/>
                <a:gd name="connsiteY93" fmla="*/ 1038386 h 4223288"/>
                <a:gd name="connsiteX94" fmla="*/ 2572718 w 2853322"/>
                <a:gd name="connsiteY94" fmla="*/ 1053885 h 4223288"/>
                <a:gd name="connsiteX95" fmla="*/ 2603715 w 2853322"/>
                <a:gd name="connsiteY95" fmla="*/ 1061634 h 4223288"/>
                <a:gd name="connsiteX96" fmla="*/ 2681206 w 2853322"/>
                <a:gd name="connsiteY96" fmla="*/ 1115878 h 4223288"/>
                <a:gd name="connsiteX97" fmla="*/ 2696705 w 2853322"/>
                <a:gd name="connsiteY97" fmla="*/ 1139125 h 4223288"/>
                <a:gd name="connsiteX98" fmla="*/ 2735450 w 2853322"/>
                <a:gd name="connsiteY98" fmla="*/ 1201119 h 4223288"/>
                <a:gd name="connsiteX99" fmla="*/ 2743200 w 2853322"/>
                <a:gd name="connsiteY99" fmla="*/ 1263112 h 4223288"/>
                <a:gd name="connsiteX100" fmla="*/ 2766447 w 2853322"/>
                <a:gd name="connsiteY100" fmla="*/ 1309607 h 4223288"/>
                <a:gd name="connsiteX101" fmla="*/ 2789695 w 2853322"/>
                <a:gd name="connsiteY101" fmla="*/ 1325105 h 4223288"/>
                <a:gd name="connsiteX102" fmla="*/ 2797444 w 2853322"/>
                <a:gd name="connsiteY102" fmla="*/ 1356102 h 4223288"/>
                <a:gd name="connsiteX103" fmla="*/ 2820691 w 2853322"/>
                <a:gd name="connsiteY103" fmla="*/ 1371600 h 4223288"/>
                <a:gd name="connsiteX104" fmla="*/ 2843939 w 2853322"/>
                <a:gd name="connsiteY104" fmla="*/ 1363851 h 4223288"/>
                <a:gd name="connsiteX105" fmla="*/ 2851688 w 2853322"/>
                <a:gd name="connsiteY105" fmla="*/ 1402596 h 4223288"/>
                <a:gd name="connsiteX106" fmla="*/ 2836189 w 2853322"/>
                <a:gd name="connsiteY106" fmla="*/ 1425844 h 4223288"/>
                <a:gd name="connsiteX107" fmla="*/ 2812942 w 2853322"/>
                <a:gd name="connsiteY107" fmla="*/ 1433593 h 4223288"/>
                <a:gd name="connsiteX108" fmla="*/ 2774196 w 2853322"/>
                <a:gd name="connsiteY108" fmla="*/ 1425844 h 4223288"/>
                <a:gd name="connsiteX109" fmla="*/ 2750949 w 2853322"/>
                <a:gd name="connsiteY109" fmla="*/ 1464590 h 4223288"/>
                <a:gd name="connsiteX110" fmla="*/ 2743200 w 2853322"/>
                <a:gd name="connsiteY110" fmla="*/ 1464590 h 4223288"/>
                <a:gd name="connsiteX111" fmla="*/ 2743200 w 2853322"/>
                <a:gd name="connsiteY111" fmla="*/ 1464590 h 4223288"/>
                <a:gd name="connsiteX112" fmla="*/ 2758698 w 2853322"/>
                <a:gd name="connsiteY112" fmla="*/ 1518834 h 4223288"/>
                <a:gd name="connsiteX113" fmla="*/ 2820691 w 2853322"/>
                <a:gd name="connsiteY113" fmla="*/ 1565329 h 4223288"/>
                <a:gd name="connsiteX114" fmla="*/ 2781945 w 2853322"/>
                <a:gd name="connsiteY114" fmla="*/ 1635071 h 4223288"/>
                <a:gd name="connsiteX115" fmla="*/ 2774196 w 2853322"/>
                <a:gd name="connsiteY115" fmla="*/ 1642820 h 4223288"/>
                <a:gd name="connsiteX116" fmla="*/ 2781945 w 2853322"/>
                <a:gd name="connsiteY116" fmla="*/ 1697064 h 4223288"/>
                <a:gd name="connsiteX117" fmla="*/ 2758698 w 2853322"/>
                <a:gd name="connsiteY117" fmla="*/ 1728061 h 4223288"/>
                <a:gd name="connsiteX118" fmla="*/ 2758698 w 2853322"/>
                <a:gd name="connsiteY118" fmla="*/ 1735810 h 4223288"/>
                <a:gd name="connsiteX119" fmla="*/ 2750949 w 2853322"/>
                <a:gd name="connsiteY119" fmla="*/ 1759057 h 4223288"/>
                <a:gd name="connsiteX120" fmla="*/ 2727701 w 2853322"/>
                <a:gd name="connsiteY120" fmla="*/ 1766807 h 4223288"/>
                <a:gd name="connsiteX121" fmla="*/ 2688956 w 2853322"/>
                <a:gd name="connsiteY121" fmla="*/ 1782305 h 4223288"/>
                <a:gd name="connsiteX122" fmla="*/ 2681206 w 2853322"/>
                <a:gd name="connsiteY122" fmla="*/ 1728061 h 4223288"/>
                <a:gd name="connsiteX123" fmla="*/ 2681206 w 2853322"/>
                <a:gd name="connsiteY123" fmla="*/ 1728061 h 4223288"/>
                <a:gd name="connsiteX124" fmla="*/ 2634711 w 2853322"/>
                <a:gd name="connsiteY124" fmla="*/ 1735810 h 4223288"/>
                <a:gd name="connsiteX125" fmla="*/ 2626962 w 2853322"/>
                <a:gd name="connsiteY125" fmla="*/ 1759057 h 4223288"/>
                <a:gd name="connsiteX126" fmla="*/ 2611464 w 2853322"/>
                <a:gd name="connsiteY126" fmla="*/ 1774556 h 4223288"/>
                <a:gd name="connsiteX127" fmla="*/ 2595966 w 2853322"/>
                <a:gd name="connsiteY127" fmla="*/ 1797803 h 4223288"/>
                <a:gd name="connsiteX128" fmla="*/ 2572718 w 2853322"/>
                <a:gd name="connsiteY128" fmla="*/ 1821051 h 4223288"/>
                <a:gd name="connsiteX129" fmla="*/ 2526223 w 2853322"/>
                <a:gd name="connsiteY129" fmla="*/ 1852047 h 4223288"/>
                <a:gd name="connsiteX130" fmla="*/ 2495227 w 2853322"/>
                <a:gd name="connsiteY130" fmla="*/ 1875295 h 4223288"/>
                <a:gd name="connsiteX131" fmla="*/ 2471979 w 2853322"/>
                <a:gd name="connsiteY131" fmla="*/ 1883044 h 4223288"/>
                <a:gd name="connsiteX132" fmla="*/ 2425484 w 2853322"/>
                <a:gd name="connsiteY132" fmla="*/ 1890793 h 4223288"/>
                <a:gd name="connsiteX133" fmla="*/ 2425484 w 2853322"/>
                <a:gd name="connsiteY133" fmla="*/ 1890793 h 4223288"/>
                <a:gd name="connsiteX134" fmla="*/ 2332495 w 2853322"/>
                <a:gd name="connsiteY134" fmla="*/ 1875295 h 4223288"/>
                <a:gd name="connsiteX135" fmla="*/ 2293749 w 2853322"/>
                <a:gd name="connsiteY135" fmla="*/ 1867546 h 4223288"/>
                <a:gd name="connsiteX136" fmla="*/ 2255003 w 2853322"/>
                <a:gd name="connsiteY136" fmla="*/ 1844298 h 4223288"/>
                <a:gd name="connsiteX137" fmla="*/ 2231756 w 2853322"/>
                <a:gd name="connsiteY137" fmla="*/ 1836549 h 4223288"/>
                <a:gd name="connsiteX138" fmla="*/ 2154264 w 2853322"/>
                <a:gd name="connsiteY138" fmla="*/ 1844298 h 4223288"/>
                <a:gd name="connsiteX139" fmla="*/ 2123267 w 2853322"/>
                <a:gd name="connsiteY139" fmla="*/ 1867546 h 4223288"/>
                <a:gd name="connsiteX140" fmla="*/ 2107769 w 2853322"/>
                <a:gd name="connsiteY140" fmla="*/ 1914041 h 4223288"/>
                <a:gd name="connsiteX141" fmla="*/ 2100020 w 2853322"/>
                <a:gd name="connsiteY141" fmla="*/ 2014780 h 4223288"/>
                <a:gd name="connsiteX142" fmla="*/ 2100020 w 2853322"/>
                <a:gd name="connsiteY142" fmla="*/ 2014780 h 4223288"/>
                <a:gd name="connsiteX143" fmla="*/ 2100020 w 2853322"/>
                <a:gd name="connsiteY143" fmla="*/ 2123268 h 4223288"/>
                <a:gd name="connsiteX144" fmla="*/ 2076772 w 2853322"/>
                <a:gd name="connsiteY144" fmla="*/ 2231756 h 4223288"/>
                <a:gd name="connsiteX145" fmla="*/ 2038027 w 2853322"/>
                <a:gd name="connsiteY145" fmla="*/ 2301498 h 4223288"/>
                <a:gd name="connsiteX146" fmla="*/ 2038027 w 2853322"/>
                <a:gd name="connsiteY146" fmla="*/ 2402237 h 4223288"/>
                <a:gd name="connsiteX147" fmla="*/ 2022528 w 2853322"/>
                <a:gd name="connsiteY147" fmla="*/ 2440983 h 4223288"/>
                <a:gd name="connsiteX148" fmla="*/ 2030278 w 2853322"/>
                <a:gd name="connsiteY148" fmla="*/ 2471980 h 4223288"/>
                <a:gd name="connsiteX149" fmla="*/ 2038027 w 2853322"/>
                <a:gd name="connsiteY149" fmla="*/ 2495227 h 4223288"/>
                <a:gd name="connsiteX150" fmla="*/ 2045776 w 2853322"/>
                <a:gd name="connsiteY150" fmla="*/ 2549471 h 4223288"/>
                <a:gd name="connsiteX151" fmla="*/ 2038027 w 2853322"/>
                <a:gd name="connsiteY151" fmla="*/ 2634712 h 4223288"/>
                <a:gd name="connsiteX152" fmla="*/ 2030278 w 2853322"/>
                <a:gd name="connsiteY152" fmla="*/ 2681207 h 4223288"/>
                <a:gd name="connsiteX153" fmla="*/ 2038027 w 2853322"/>
                <a:gd name="connsiteY153" fmla="*/ 2743200 h 4223288"/>
                <a:gd name="connsiteX154" fmla="*/ 2045776 w 2853322"/>
                <a:gd name="connsiteY154" fmla="*/ 2766447 h 4223288"/>
                <a:gd name="connsiteX155" fmla="*/ 2061274 w 2853322"/>
                <a:gd name="connsiteY155" fmla="*/ 2774196 h 4223288"/>
                <a:gd name="connsiteX156" fmla="*/ 2007030 w 2853322"/>
                <a:gd name="connsiteY156" fmla="*/ 2828441 h 4223288"/>
                <a:gd name="connsiteX157" fmla="*/ 1991532 w 2853322"/>
                <a:gd name="connsiteY157" fmla="*/ 2828441 h 4223288"/>
                <a:gd name="connsiteX158" fmla="*/ 1914040 w 2853322"/>
                <a:gd name="connsiteY158" fmla="*/ 2828441 h 4223288"/>
                <a:gd name="connsiteX159" fmla="*/ 1898542 w 2853322"/>
                <a:gd name="connsiteY159" fmla="*/ 2828441 h 4223288"/>
                <a:gd name="connsiteX160" fmla="*/ 1828800 w 2853322"/>
                <a:gd name="connsiteY160" fmla="*/ 2774196 h 4223288"/>
                <a:gd name="connsiteX161" fmla="*/ 1859796 w 2853322"/>
                <a:gd name="connsiteY161" fmla="*/ 2626963 h 4223288"/>
                <a:gd name="connsiteX162" fmla="*/ 1883044 w 2853322"/>
                <a:gd name="connsiteY162" fmla="*/ 2595966 h 4223288"/>
                <a:gd name="connsiteX163" fmla="*/ 1890793 w 2853322"/>
                <a:gd name="connsiteY163" fmla="*/ 2572719 h 4223288"/>
                <a:gd name="connsiteX164" fmla="*/ 1898542 w 2853322"/>
                <a:gd name="connsiteY164" fmla="*/ 2541722 h 4223288"/>
                <a:gd name="connsiteX165" fmla="*/ 1875295 w 2853322"/>
                <a:gd name="connsiteY165" fmla="*/ 2526224 h 4223288"/>
                <a:gd name="connsiteX166" fmla="*/ 1875295 w 2853322"/>
                <a:gd name="connsiteY166" fmla="*/ 2526224 h 4223288"/>
                <a:gd name="connsiteX167" fmla="*/ 1797803 w 2853322"/>
                <a:gd name="connsiteY167" fmla="*/ 2526224 h 4223288"/>
                <a:gd name="connsiteX168" fmla="*/ 1751308 w 2853322"/>
                <a:gd name="connsiteY168" fmla="*/ 2502976 h 4223288"/>
                <a:gd name="connsiteX169" fmla="*/ 1627322 w 2853322"/>
                <a:gd name="connsiteY169" fmla="*/ 2580468 h 4223288"/>
                <a:gd name="connsiteX170" fmla="*/ 1565328 w 2853322"/>
                <a:gd name="connsiteY170" fmla="*/ 2588217 h 4223288"/>
                <a:gd name="connsiteX171" fmla="*/ 1596325 w 2853322"/>
                <a:gd name="connsiteY171" fmla="*/ 2696705 h 4223288"/>
                <a:gd name="connsiteX172" fmla="*/ 1565328 w 2853322"/>
                <a:gd name="connsiteY172" fmla="*/ 2781946 h 4223288"/>
                <a:gd name="connsiteX173" fmla="*/ 1526583 w 2853322"/>
                <a:gd name="connsiteY173" fmla="*/ 2797444 h 4223288"/>
                <a:gd name="connsiteX174" fmla="*/ 1534332 w 2853322"/>
                <a:gd name="connsiteY174" fmla="*/ 2828441 h 4223288"/>
                <a:gd name="connsiteX175" fmla="*/ 1588576 w 2853322"/>
                <a:gd name="connsiteY175" fmla="*/ 2851688 h 4223288"/>
                <a:gd name="connsiteX176" fmla="*/ 1642820 w 2853322"/>
                <a:gd name="connsiteY176" fmla="*/ 2882685 h 4223288"/>
                <a:gd name="connsiteX177" fmla="*/ 1650569 w 2853322"/>
                <a:gd name="connsiteY177" fmla="*/ 2851688 h 4223288"/>
                <a:gd name="connsiteX178" fmla="*/ 1681566 w 2853322"/>
                <a:gd name="connsiteY178" fmla="*/ 2836190 h 4223288"/>
                <a:gd name="connsiteX179" fmla="*/ 1813301 w 2853322"/>
                <a:gd name="connsiteY179" fmla="*/ 2859437 h 4223288"/>
                <a:gd name="connsiteX180" fmla="*/ 1805552 w 2853322"/>
                <a:gd name="connsiteY180" fmla="*/ 2867186 h 4223288"/>
                <a:gd name="connsiteX181" fmla="*/ 1805552 w 2853322"/>
                <a:gd name="connsiteY181" fmla="*/ 2867186 h 4223288"/>
                <a:gd name="connsiteX182" fmla="*/ 1805552 w 2853322"/>
                <a:gd name="connsiteY182" fmla="*/ 2960176 h 4223288"/>
                <a:gd name="connsiteX183" fmla="*/ 1828800 w 2853322"/>
                <a:gd name="connsiteY183" fmla="*/ 2998922 h 4223288"/>
                <a:gd name="connsiteX184" fmla="*/ 1790054 w 2853322"/>
                <a:gd name="connsiteY184" fmla="*/ 3029919 h 4223288"/>
                <a:gd name="connsiteX185" fmla="*/ 1743559 w 2853322"/>
                <a:gd name="connsiteY185" fmla="*/ 3084163 h 4223288"/>
                <a:gd name="connsiteX186" fmla="*/ 1720311 w 2853322"/>
                <a:gd name="connsiteY186" fmla="*/ 3091912 h 4223288"/>
                <a:gd name="connsiteX187" fmla="*/ 1689315 w 2853322"/>
                <a:gd name="connsiteY187" fmla="*/ 3076413 h 4223288"/>
                <a:gd name="connsiteX188" fmla="*/ 1689315 w 2853322"/>
                <a:gd name="connsiteY188" fmla="*/ 3076413 h 4223288"/>
                <a:gd name="connsiteX189" fmla="*/ 1666067 w 2853322"/>
                <a:gd name="connsiteY189" fmla="*/ 3130657 h 4223288"/>
                <a:gd name="connsiteX190" fmla="*/ 1627322 w 2853322"/>
                <a:gd name="connsiteY190" fmla="*/ 3169403 h 4223288"/>
                <a:gd name="connsiteX191" fmla="*/ 1611823 w 2853322"/>
                <a:gd name="connsiteY191" fmla="*/ 3215898 h 4223288"/>
                <a:gd name="connsiteX192" fmla="*/ 1635071 w 2853322"/>
                <a:gd name="connsiteY192" fmla="*/ 3246895 h 4223288"/>
                <a:gd name="connsiteX193" fmla="*/ 1604074 w 2853322"/>
                <a:gd name="connsiteY193" fmla="*/ 3316637 h 4223288"/>
                <a:gd name="connsiteX194" fmla="*/ 1619572 w 2853322"/>
                <a:gd name="connsiteY194" fmla="*/ 3339885 h 4223288"/>
                <a:gd name="connsiteX195" fmla="*/ 1681566 w 2853322"/>
                <a:gd name="connsiteY195" fmla="*/ 3378630 h 4223288"/>
                <a:gd name="connsiteX196" fmla="*/ 1635071 w 2853322"/>
                <a:gd name="connsiteY196" fmla="*/ 3432874 h 4223288"/>
                <a:gd name="connsiteX197" fmla="*/ 1611823 w 2853322"/>
                <a:gd name="connsiteY197" fmla="*/ 3440624 h 4223288"/>
                <a:gd name="connsiteX198" fmla="*/ 1588576 w 2853322"/>
                <a:gd name="connsiteY198" fmla="*/ 3448373 h 4223288"/>
                <a:gd name="connsiteX199" fmla="*/ 1573078 w 2853322"/>
                <a:gd name="connsiteY199" fmla="*/ 3432874 h 4223288"/>
                <a:gd name="connsiteX200" fmla="*/ 1565328 w 2853322"/>
                <a:gd name="connsiteY200" fmla="*/ 3425125 h 4223288"/>
                <a:gd name="connsiteX201" fmla="*/ 1557579 w 2853322"/>
                <a:gd name="connsiteY201" fmla="*/ 3417376 h 4223288"/>
                <a:gd name="connsiteX202" fmla="*/ 1518833 w 2853322"/>
                <a:gd name="connsiteY202" fmla="*/ 3448373 h 4223288"/>
                <a:gd name="connsiteX203" fmla="*/ 1487837 w 2853322"/>
                <a:gd name="connsiteY203" fmla="*/ 3502617 h 4223288"/>
                <a:gd name="connsiteX204" fmla="*/ 1487837 w 2853322"/>
                <a:gd name="connsiteY204" fmla="*/ 3502617 h 4223288"/>
                <a:gd name="connsiteX205" fmla="*/ 1487837 w 2853322"/>
                <a:gd name="connsiteY205" fmla="*/ 3541363 h 4223288"/>
                <a:gd name="connsiteX206" fmla="*/ 1518833 w 2853322"/>
                <a:gd name="connsiteY206" fmla="*/ 3541363 h 4223288"/>
                <a:gd name="connsiteX207" fmla="*/ 1557579 w 2853322"/>
                <a:gd name="connsiteY207" fmla="*/ 3510366 h 4223288"/>
                <a:gd name="connsiteX208" fmla="*/ 1596325 w 2853322"/>
                <a:gd name="connsiteY208" fmla="*/ 3502617 h 4223288"/>
                <a:gd name="connsiteX209" fmla="*/ 1604074 w 2853322"/>
                <a:gd name="connsiteY209" fmla="*/ 3533613 h 4223288"/>
                <a:gd name="connsiteX210" fmla="*/ 1642820 w 2853322"/>
                <a:gd name="connsiteY210" fmla="*/ 3549112 h 4223288"/>
                <a:gd name="connsiteX211" fmla="*/ 1666067 w 2853322"/>
                <a:gd name="connsiteY211" fmla="*/ 3510366 h 4223288"/>
                <a:gd name="connsiteX212" fmla="*/ 1704813 w 2853322"/>
                <a:gd name="connsiteY212" fmla="*/ 3502617 h 4223288"/>
                <a:gd name="connsiteX213" fmla="*/ 1728061 w 2853322"/>
                <a:gd name="connsiteY213" fmla="*/ 3510366 h 4223288"/>
                <a:gd name="connsiteX214" fmla="*/ 1735810 w 2853322"/>
                <a:gd name="connsiteY214" fmla="*/ 3510366 h 4223288"/>
                <a:gd name="connsiteX215" fmla="*/ 1766806 w 2853322"/>
                <a:gd name="connsiteY215" fmla="*/ 3518115 h 4223288"/>
                <a:gd name="connsiteX216" fmla="*/ 1821050 w 2853322"/>
                <a:gd name="connsiteY216" fmla="*/ 3510366 h 4223288"/>
                <a:gd name="connsiteX217" fmla="*/ 1852047 w 2853322"/>
                <a:gd name="connsiteY217" fmla="*/ 3448373 h 4223288"/>
                <a:gd name="connsiteX218" fmla="*/ 1852047 w 2853322"/>
                <a:gd name="connsiteY218" fmla="*/ 3448373 h 4223288"/>
                <a:gd name="connsiteX219" fmla="*/ 1844298 w 2853322"/>
                <a:gd name="connsiteY219" fmla="*/ 3401878 h 4223288"/>
                <a:gd name="connsiteX220" fmla="*/ 1836549 w 2853322"/>
                <a:gd name="connsiteY220" fmla="*/ 3370881 h 4223288"/>
                <a:gd name="connsiteX221" fmla="*/ 1844298 w 2853322"/>
                <a:gd name="connsiteY221" fmla="*/ 3355383 h 4223288"/>
                <a:gd name="connsiteX222" fmla="*/ 1852047 w 2853322"/>
                <a:gd name="connsiteY222" fmla="*/ 3285641 h 4223288"/>
                <a:gd name="connsiteX223" fmla="*/ 1844298 w 2853322"/>
                <a:gd name="connsiteY223" fmla="*/ 3231396 h 4223288"/>
                <a:gd name="connsiteX224" fmla="*/ 1821050 w 2853322"/>
                <a:gd name="connsiteY224" fmla="*/ 3192651 h 4223288"/>
                <a:gd name="connsiteX225" fmla="*/ 1797803 w 2853322"/>
                <a:gd name="connsiteY225" fmla="*/ 3138407 h 4223288"/>
                <a:gd name="connsiteX226" fmla="*/ 1828800 w 2853322"/>
                <a:gd name="connsiteY226" fmla="*/ 3115159 h 4223288"/>
                <a:gd name="connsiteX227" fmla="*/ 1883044 w 2853322"/>
                <a:gd name="connsiteY227" fmla="*/ 3161654 h 4223288"/>
                <a:gd name="connsiteX228" fmla="*/ 1883044 w 2853322"/>
                <a:gd name="connsiteY228" fmla="*/ 2960176 h 4223288"/>
                <a:gd name="connsiteX229" fmla="*/ 1921789 w 2853322"/>
                <a:gd name="connsiteY229" fmla="*/ 2967925 h 4223288"/>
                <a:gd name="connsiteX230" fmla="*/ 1906291 w 2853322"/>
                <a:gd name="connsiteY230" fmla="*/ 3006671 h 4223288"/>
                <a:gd name="connsiteX231" fmla="*/ 1976033 w 2853322"/>
                <a:gd name="connsiteY231" fmla="*/ 3115159 h 4223288"/>
                <a:gd name="connsiteX232" fmla="*/ 1999281 w 2853322"/>
                <a:gd name="connsiteY232" fmla="*/ 3053166 h 4223288"/>
                <a:gd name="connsiteX233" fmla="*/ 2038027 w 2853322"/>
                <a:gd name="connsiteY233" fmla="*/ 3029919 h 4223288"/>
                <a:gd name="connsiteX234" fmla="*/ 2007030 w 2853322"/>
                <a:gd name="connsiteY234" fmla="*/ 2952427 h 4223288"/>
                <a:gd name="connsiteX235" fmla="*/ 2014779 w 2853322"/>
                <a:gd name="connsiteY235" fmla="*/ 2913681 h 4223288"/>
                <a:gd name="connsiteX236" fmla="*/ 2053525 w 2853322"/>
                <a:gd name="connsiteY236" fmla="*/ 2898183 h 4223288"/>
                <a:gd name="connsiteX237" fmla="*/ 2076772 w 2853322"/>
                <a:gd name="connsiteY237" fmla="*/ 2936929 h 4223288"/>
                <a:gd name="connsiteX238" fmla="*/ 2084522 w 2853322"/>
                <a:gd name="connsiteY238" fmla="*/ 2998922 h 4223288"/>
                <a:gd name="connsiteX239" fmla="*/ 2123267 w 2853322"/>
                <a:gd name="connsiteY239" fmla="*/ 2975674 h 4223288"/>
                <a:gd name="connsiteX240" fmla="*/ 2193010 w 2853322"/>
                <a:gd name="connsiteY240" fmla="*/ 3029919 h 4223288"/>
                <a:gd name="connsiteX241" fmla="*/ 2200759 w 2853322"/>
                <a:gd name="connsiteY241" fmla="*/ 3053166 h 4223288"/>
                <a:gd name="connsiteX242" fmla="*/ 2262752 w 2853322"/>
                <a:gd name="connsiteY242" fmla="*/ 3099661 h 4223288"/>
                <a:gd name="connsiteX243" fmla="*/ 2316996 w 2853322"/>
                <a:gd name="connsiteY243" fmla="*/ 3161654 h 4223288"/>
                <a:gd name="connsiteX244" fmla="*/ 2340244 w 2853322"/>
                <a:gd name="connsiteY244" fmla="*/ 3169403 h 4223288"/>
                <a:gd name="connsiteX245" fmla="*/ 2363491 w 2853322"/>
                <a:gd name="connsiteY245" fmla="*/ 3184902 h 4223288"/>
                <a:gd name="connsiteX246" fmla="*/ 2324745 w 2853322"/>
                <a:gd name="connsiteY246" fmla="*/ 3285641 h 4223288"/>
                <a:gd name="connsiteX247" fmla="*/ 2316996 w 2853322"/>
                <a:gd name="connsiteY247" fmla="*/ 3293390 h 4223288"/>
                <a:gd name="connsiteX248" fmla="*/ 2340244 w 2853322"/>
                <a:gd name="connsiteY248" fmla="*/ 3355383 h 4223288"/>
                <a:gd name="connsiteX249" fmla="*/ 2340244 w 2853322"/>
                <a:gd name="connsiteY249" fmla="*/ 3355383 h 4223288"/>
                <a:gd name="connsiteX250" fmla="*/ 2301498 w 2853322"/>
                <a:gd name="connsiteY250" fmla="*/ 3440624 h 4223288"/>
                <a:gd name="connsiteX251" fmla="*/ 2347993 w 2853322"/>
                <a:gd name="connsiteY251" fmla="*/ 3417376 h 4223288"/>
                <a:gd name="connsiteX252" fmla="*/ 2378989 w 2853322"/>
                <a:gd name="connsiteY252" fmla="*/ 3425125 h 4223288"/>
                <a:gd name="connsiteX253" fmla="*/ 2386739 w 2853322"/>
                <a:gd name="connsiteY253" fmla="*/ 3456122 h 4223288"/>
                <a:gd name="connsiteX254" fmla="*/ 2402237 w 2853322"/>
                <a:gd name="connsiteY254" fmla="*/ 3518115 h 4223288"/>
                <a:gd name="connsiteX255" fmla="*/ 2355742 w 2853322"/>
                <a:gd name="connsiteY255" fmla="*/ 3487119 h 4223288"/>
                <a:gd name="connsiteX256" fmla="*/ 2309247 w 2853322"/>
                <a:gd name="connsiteY256" fmla="*/ 3541363 h 4223288"/>
                <a:gd name="connsiteX257" fmla="*/ 2340244 w 2853322"/>
                <a:gd name="connsiteY257" fmla="*/ 3533613 h 4223288"/>
                <a:gd name="connsiteX258" fmla="*/ 2340244 w 2853322"/>
                <a:gd name="connsiteY258" fmla="*/ 3533613 h 4223288"/>
                <a:gd name="connsiteX259" fmla="*/ 2448732 w 2853322"/>
                <a:gd name="connsiteY259" fmla="*/ 3611105 h 4223288"/>
                <a:gd name="connsiteX260" fmla="*/ 2487478 w 2853322"/>
                <a:gd name="connsiteY260" fmla="*/ 3587857 h 4223288"/>
                <a:gd name="connsiteX261" fmla="*/ 2510725 w 2853322"/>
                <a:gd name="connsiteY261" fmla="*/ 3626603 h 4223288"/>
                <a:gd name="connsiteX262" fmla="*/ 2510725 w 2853322"/>
                <a:gd name="connsiteY262" fmla="*/ 3626603 h 4223288"/>
                <a:gd name="connsiteX263" fmla="*/ 2487478 w 2853322"/>
                <a:gd name="connsiteY263" fmla="*/ 3642102 h 4223288"/>
                <a:gd name="connsiteX264" fmla="*/ 2510725 w 2853322"/>
                <a:gd name="connsiteY264" fmla="*/ 3673098 h 4223288"/>
                <a:gd name="connsiteX265" fmla="*/ 2549471 w 2853322"/>
                <a:gd name="connsiteY265" fmla="*/ 3634352 h 4223288"/>
                <a:gd name="connsiteX266" fmla="*/ 2595966 w 2853322"/>
                <a:gd name="connsiteY266" fmla="*/ 3595607 h 4223288"/>
                <a:gd name="connsiteX267" fmla="*/ 2619213 w 2853322"/>
                <a:gd name="connsiteY267" fmla="*/ 3564610 h 4223288"/>
                <a:gd name="connsiteX268" fmla="*/ 2626962 w 2853322"/>
                <a:gd name="connsiteY268" fmla="*/ 3556861 h 4223288"/>
                <a:gd name="connsiteX269" fmla="*/ 2650210 w 2853322"/>
                <a:gd name="connsiteY269" fmla="*/ 3518115 h 4223288"/>
                <a:gd name="connsiteX270" fmla="*/ 2603715 w 2853322"/>
                <a:gd name="connsiteY270" fmla="*/ 3463871 h 4223288"/>
                <a:gd name="connsiteX271" fmla="*/ 2626962 w 2853322"/>
                <a:gd name="connsiteY271" fmla="*/ 3448373 h 4223288"/>
                <a:gd name="connsiteX272" fmla="*/ 2642461 w 2853322"/>
                <a:gd name="connsiteY272" fmla="*/ 3518115 h 4223288"/>
                <a:gd name="connsiteX273" fmla="*/ 2688956 w 2853322"/>
                <a:gd name="connsiteY273" fmla="*/ 3541363 h 4223288"/>
                <a:gd name="connsiteX274" fmla="*/ 2588217 w 2853322"/>
                <a:gd name="connsiteY274" fmla="*/ 3704095 h 4223288"/>
                <a:gd name="connsiteX275" fmla="*/ 2564969 w 2853322"/>
                <a:gd name="connsiteY275" fmla="*/ 3742841 h 4223288"/>
                <a:gd name="connsiteX276" fmla="*/ 2487478 w 2853322"/>
                <a:gd name="connsiteY276" fmla="*/ 3773837 h 4223288"/>
                <a:gd name="connsiteX277" fmla="*/ 2479728 w 2853322"/>
                <a:gd name="connsiteY277" fmla="*/ 3797085 h 4223288"/>
                <a:gd name="connsiteX278" fmla="*/ 2456481 w 2853322"/>
                <a:gd name="connsiteY278" fmla="*/ 3828081 h 4223288"/>
                <a:gd name="connsiteX279" fmla="*/ 2440983 w 2853322"/>
                <a:gd name="connsiteY279" fmla="*/ 3944319 h 4223288"/>
                <a:gd name="connsiteX280" fmla="*/ 2417735 w 2853322"/>
                <a:gd name="connsiteY280" fmla="*/ 3983064 h 4223288"/>
                <a:gd name="connsiteX281" fmla="*/ 2332495 w 2853322"/>
                <a:gd name="connsiteY281" fmla="*/ 3967566 h 4223288"/>
                <a:gd name="connsiteX282" fmla="*/ 2301498 w 2853322"/>
                <a:gd name="connsiteY282" fmla="*/ 3975315 h 4223288"/>
                <a:gd name="connsiteX283" fmla="*/ 2239505 w 2853322"/>
                <a:gd name="connsiteY283" fmla="*/ 3944319 h 4223288"/>
                <a:gd name="connsiteX284" fmla="*/ 2177511 w 2853322"/>
                <a:gd name="connsiteY284" fmla="*/ 3866827 h 4223288"/>
                <a:gd name="connsiteX285" fmla="*/ 2177511 w 2853322"/>
                <a:gd name="connsiteY285" fmla="*/ 3843580 h 4223288"/>
                <a:gd name="connsiteX286" fmla="*/ 2131017 w 2853322"/>
                <a:gd name="connsiteY286" fmla="*/ 3859078 h 4223288"/>
                <a:gd name="connsiteX287" fmla="*/ 2123267 w 2853322"/>
                <a:gd name="connsiteY287" fmla="*/ 3882325 h 4223288"/>
                <a:gd name="connsiteX288" fmla="*/ 2107769 w 2853322"/>
                <a:gd name="connsiteY288" fmla="*/ 3897824 h 4223288"/>
                <a:gd name="connsiteX289" fmla="*/ 2100020 w 2853322"/>
                <a:gd name="connsiteY289" fmla="*/ 3936569 h 4223288"/>
                <a:gd name="connsiteX290" fmla="*/ 2045776 w 2853322"/>
                <a:gd name="connsiteY290" fmla="*/ 3983064 h 4223288"/>
                <a:gd name="connsiteX291" fmla="*/ 2014779 w 2853322"/>
                <a:gd name="connsiteY291" fmla="*/ 3990813 h 4223288"/>
                <a:gd name="connsiteX292" fmla="*/ 1960535 w 2853322"/>
                <a:gd name="connsiteY292" fmla="*/ 3967566 h 4223288"/>
                <a:gd name="connsiteX293" fmla="*/ 1921789 w 2853322"/>
                <a:gd name="connsiteY293" fmla="*/ 3975315 h 4223288"/>
                <a:gd name="connsiteX294" fmla="*/ 1859796 w 2853322"/>
                <a:gd name="connsiteY294" fmla="*/ 3983064 h 4223288"/>
                <a:gd name="connsiteX295" fmla="*/ 1813301 w 2853322"/>
                <a:gd name="connsiteY295" fmla="*/ 3990813 h 4223288"/>
                <a:gd name="connsiteX296" fmla="*/ 1797803 w 2853322"/>
                <a:gd name="connsiteY296" fmla="*/ 4006312 h 4223288"/>
                <a:gd name="connsiteX297" fmla="*/ 1743559 w 2853322"/>
                <a:gd name="connsiteY297" fmla="*/ 4014061 h 4223288"/>
                <a:gd name="connsiteX298" fmla="*/ 1720311 w 2853322"/>
                <a:gd name="connsiteY298" fmla="*/ 4021810 h 4223288"/>
                <a:gd name="connsiteX299" fmla="*/ 1759057 w 2853322"/>
                <a:gd name="connsiteY299" fmla="*/ 4045057 h 4223288"/>
                <a:gd name="connsiteX300" fmla="*/ 1782305 w 2853322"/>
                <a:gd name="connsiteY300" fmla="*/ 4037308 h 4223288"/>
                <a:gd name="connsiteX301" fmla="*/ 1813301 w 2853322"/>
                <a:gd name="connsiteY301" fmla="*/ 4052807 h 4223288"/>
                <a:gd name="connsiteX302" fmla="*/ 1828800 w 2853322"/>
                <a:gd name="connsiteY302" fmla="*/ 4099302 h 4223288"/>
                <a:gd name="connsiteX303" fmla="*/ 1929539 w 2853322"/>
                <a:gd name="connsiteY303" fmla="*/ 4122549 h 4223288"/>
                <a:gd name="connsiteX304" fmla="*/ 1921789 w 2853322"/>
                <a:gd name="connsiteY304" fmla="*/ 4145796 h 4223288"/>
                <a:gd name="connsiteX305" fmla="*/ 1883044 w 2853322"/>
                <a:gd name="connsiteY305" fmla="*/ 4176793 h 4223288"/>
                <a:gd name="connsiteX306" fmla="*/ 1836549 w 2853322"/>
                <a:gd name="connsiteY306" fmla="*/ 4207790 h 4223288"/>
                <a:gd name="connsiteX307" fmla="*/ 1712562 w 2853322"/>
                <a:gd name="connsiteY307" fmla="*/ 4200041 h 4223288"/>
                <a:gd name="connsiteX308" fmla="*/ 1611823 w 2853322"/>
                <a:gd name="connsiteY308" fmla="*/ 4215539 h 4223288"/>
                <a:gd name="connsiteX309" fmla="*/ 1565328 w 2853322"/>
                <a:gd name="connsiteY309" fmla="*/ 4223288 h 4223288"/>
                <a:gd name="connsiteX310" fmla="*/ 1487837 w 2853322"/>
                <a:gd name="connsiteY310" fmla="*/ 4215539 h 4223288"/>
                <a:gd name="connsiteX311" fmla="*/ 1441342 w 2853322"/>
                <a:gd name="connsiteY311" fmla="*/ 4200041 h 4223288"/>
                <a:gd name="connsiteX312" fmla="*/ 1433593 w 2853322"/>
                <a:gd name="connsiteY312" fmla="*/ 4176793 h 4223288"/>
                <a:gd name="connsiteX313" fmla="*/ 1418095 w 2853322"/>
                <a:gd name="connsiteY313" fmla="*/ 4153546 h 4223288"/>
                <a:gd name="connsiteX314" fmla="*/ 1410345 w 2853322"/>
                <a:gd name="connsiteY314" fmla="*/ 4122549 h 4223288"/>
                <a:gd name="connsiteX315" fmla="*/ 1402596 w 2853322"/>
                <a:gd name="connsiteY315" fmla="*/ 4029559 h 4223288"/>
                <a:gd name="connsiteX316" fmla="*/ 1394847 w 2853322"/>
                <a:gd name="connsiteY316" fmla="*/ 4006312 h 4223288"/>
                <a:gd name="connsiteX317" fmla="*/ 1371600 w 2853322"/>
                <a:gd name="connsiteY317" fmla="*/ 3812583 h 4223288"/>
                <a:gd name="connsiteX318" fmla="*/ 1356101 w 2853322"/>
                <a:gd name="connsiteY318" fmla="*/ 3773837 h 4223288"/>
                <a:gd name="connsiteX319" fmla="*/ 1332854 w 2853322"/>
                <a:gd name="connsiteY319" fmla="*/ 3750590 h 4223288"/>
                <a:gd name="connsiteX320" fmla="*/ 1325105 w 2853322"/>
                <a:gd name="connsiteY320" fmla="*/ 3727342 h 4223288"/>
                <a:gd name="connsiteX321" fmla="*/ 1309606 w 2853322"/>
                <a:gd name="connsiteY321" fmla="*/ 3711844 h 4223288"/>
                <a:gd name="connsiteX322" fmla="*/ 1278610 w 2853322"/>
                <a:gd name="connsiteY322" fmla="*/ 3634352 h 4223288"/>
                <a:gd name="connsiteX323" fmla="*/ 1263111 w 2853322"/>
                <a:gd name="connsiteY323" fmla="*/ 3603356 h 4223288"/>
                <a:gd name="connsiteX324" fmla="*/ 1232115 w 2853322"/>
                <a:gd name="connsiteY324" fmla="*/ 3549112 h 4223288"/>
                <a:gd name="connsiteX325" fmla="*/ 1224366 w 2853322"/>
                <a:gd name="connsiteY325" fmla="*/ 3525864 h 4223288"/>
                <a:gd name="connsiteX326" fmla="*/ 1208867 w 2853322"/>
                <a:gd name="connsiteY326" fmla="*/ 3487119 h 4223288"/>
                <a:gd name="connsiteX327" fmla="*/ 1201118 w 2853322"/>
                <a:gd name="connsiteY327" fmla="*/ 3456122 h 4223288"/>
                <a:gd name="connsiteX328" fmla="*/ 1310696 w 2853322"/>
                <a:gd name="connsiteY328" fmla="*/ 3314535 h 4223288"/>
                <a:gd name="connsiteX329" fmla="*/ 1170122 w 2853322"/>
                <a:gd name="connsiteY329" fmla="*/ 3417376 h 4223288"/>
                <a:gd name="connsiteX330" fmla="*/ 1228770 w 2853322"/>
                <a:gd name="connsiteY330" fmla="*/ 3134223 h 4223288"/>
                <a:gd name="connsiteX331" fmla="*/ 1131376 w 2853322"/>
                <a:gd name="connsiteY331" fmla="*/ 3332135 h 4223288"/>
                <a:gd name="connsiteX332" fmla="*/ 1077132 w 2853322"/>
                <a:gd name="connsiteY332" fmla="*/ 3316637 h 4223288"/>
                <a:gd name="connsiteX333" fmla="*/ 1046135 w 2853322"/>
                <a:gd name="connsiteY333" fmla="*/ 3301139 h 4223288"/>
                <a:gd name="connsiteX334" fmla="*/ 1007389 w 2853322"/>
                <a:gd name="connsiteY334" fmla="*/ 3262393 h 4223288"/>
                <a:gd name="connsiteX335" fmla="*/ 960895 w 2853322"/>
                <a:gd name="connsiteY335" fmla="*/ 3184902 h 4223288"/>
                <a:gd name="connsiteX336" fmla="*/ 937647 w 2853322"/>
                <a:gd name="connsiteY336" fmla="*/ 3130657 h 4223288"/>
                <a:gd name="connsiteX337" fmla="*/ 914400 w 2853322"/>
                <a:gd name="connsiteY337" fmla="*/ 3076413 h 4223288"/>
                <a:gd name="connsiteX338" fmla="*/ 906650 w 2853322"/>
                <a:gd name="connsiteY338" fmla="*/ 3037668 h 4223288"/>
                <a:gd name="connsiteX339" fmla="*/ 891152 w 2853322"/>
                <a:gd name="connsiteY339" fmla="*/ 3022169 h 4223288"/>
                <a:gd name="connsiteX340" fmla="*/ 875654 w 2853322"/>
                <a:gd name="connsiteY340" fmla="*/ 2998922 h 4223288"/>
                <a:gd name="connsiteX341" fmla="*/ 805911 w 2853322"/>
                <a:gd name="connsiteY341" fmla="*/ 2913681 h 4223288"/>
                <a:gd name="connsiteX342" fmla="*/ 782664 w 2853322"/>
                <a:gd name="connsiteY342" fmla="*/ 2890434 h 4223288"/>
                <a:gd name="connsiteX343" fmla="*/ 728420 w 2853322"/>
                <a:gd name="connsiteY343" fmla="*/ 2843939 h 4223288"/>
                <a:gd name="connsiteX344" fmla="*/ 650928 w 2853322"/>
                <a:gd name="connsiteY344" fmla="*/ 2750949 h 4223288"/>
                <a:gd name="connsiteX345" fmla="*/ 612183 w 2853322"/>
                <a:gd name="connsiteY345" fmla="*/ 2735451 h 4223288"/>
                <a:gd name="connsiteX346" fmla="*/ 596684 w 2853322"/>
                <a:gd name="connsiteY346" fmla="*/ 2719952 h 4223288"/>
                <a:gd name="connsiteX347" fmla="*/ 503695 w 2853322"/>
                <a:gd name="connsiteY347" fmla="*/ 2650210 h 4223288"/>
                <a:gd name="connsiteX348" fmla="*/ 488196 w 2853322"/>
                <a:gd name="connsiteY348" fmla="*/ 2611464 h 4223288"/>
                <a:gd name="connsiteX349" fmla="*/ 0 w 2853322"/>
                <a:gd name="connsiteY349" fmla="*/ 2076773 h 4223288"/>
                <a:gd name="connsiteX0" fmla="*/ 0 w 2853322"/>
                <a:gd name="connsiteY0" fmla="*/ 2076773 h 4223288"/>
                <a:gd name="connsiteX1" fmla="*/ 697423 w 2853322"/>
                <a:gd name="connsiteY1" fmla="*/ 1301857 h 4223288"/>
                <a:gd name="connsiteX2" fmla="*/ 805911 w 2853322"/>
                <a:gd name="connsiteY2" fmla="*/ 1348352 h 4223288"/>
                <a:gd name="connsiteX3" fmla="*/ 813661 w 2853322"/>
                <a:gd name="connsiteY3" fmla="*/ 1464590 h 4223288"/>
                <a:gd name="connsiteX4" fmla="*/ 821410 w 2853322"/>
                <a:gd name="connsiteY4" fmla="*/ 1480088 h 4223288"/>
                <a:gd name="connsiteX5" fmla="*/ 860156 w 2853322"/>
                <a:gd name="connsiteY5" fmla="*/ 1557580 h 4223288"/>
                <a:gd name="connsiteX6" fmla="*/ 875654 w 2853322"/>
                <a:gd name="connsiteY6" fmla="*/ 1580827 h 4223288"/>
                <a:gd name="connsiteX7" fmla="*/ 937647 w 2853322"/>
                <a:gd name="connsiteY7" fmla="*/ 1611824 h 4223288"/>
                <a:gd name="connsiteX8" fmla="*/ 953145 w 2853322"/>
                <a:gd name="connsiteY8" fmla="*/ 1635071 h 4223288"/>
                <a:gd name="connsiteX9" fmla="*/ 999640 w 2853322"/>
                <a:gd name="connsiteY9" fmla="*/ 1650569 h 4223288"/>
                <a:gd name="connsiteX10" fmla="*/ 1030637 w 2853322"/>
                <a:gd name="connsiteY10" fmla="*/ 1635071 h 4223288"/>
                <a:gd name="connsiteX11" fmla="*/ 1030637 w 2853322"/>
                <a:gd name="connsiteY11" fmla="*/ 1635071 h 4223288"/>
                <a:gd name="connsiteX12" fmla="*/ 1053884 w 2853322"/>
                <a:gd name="connsiteY12" fmla="*/ 1588576 h 4223288"/>
                <a:gd name="connsiteX13" fmla="*/ 1038386 w 2853322"/>
                <a:gd name="connsiteY13" fmla="*/ 1464590 h 4223288"/>
                <a:gd name="connsiteX14" fmla="*/ 1038386 w 2853322"/>
                <a:gd name="connsiteY14" fmla="*/ 1464590 h 4223288"/>
                <a:gd name="connsiteX15" fmla="*/ 976393 w 2853322"/>
                <a:gd name="connsiteY15" fmla="*/ 1379349 h 4223288"/>
                <a:gd name="connsiteX16" fmla="*/ 937647 w 2853322"/>
                <a:gd name="connsiteY16" fmla="*/ 1325105 h 4223288"/>
                <a:gd name="connsiteX17" fmla="*/ 914400 w 2853322"/>
                <a:gd name="connsiteY17" fmla="*/ 1317356 h 4223288"/>
                <a:gd name="connsiteX18" fmla="*/ 852406 w 2853322"/>
                <a:gd name="connsiteY18" fmla="*/ 1301857 h 4223288"/>
                <a:gd name="connsiteX19" fmla="*/ 805911 w 2853322"/>
                <a:gd name="connsiteY19" fmla="*/ 1309607 h 4223288"/>
                <a:gd name="connsiteX20" fmla="*/ 720671 w 2853322"/>
                <a:gd name="connsiteY20" fmla="*/ 1270861 h 4223288"/>
                <a:gd name="connsiteX21" fmla="*/ 1224366 w 2853322"/>
                <a:gd name="connsiteY21" fmla="*/ 689674 h 4223288"/>
                <a:gd name="connsiteX22" fmla="*/ 1208867 w 2853322"/>
                <a:gd name="connsiteY22" fmla="*/ 612183 h 4223288"/>
                <a:gd name="connsiteX23" fmla="*/ 1170122 w 2853322"/>
                <a:gd name="connsiteY23" fmla="*/ 565688 h 4223288"/>
                <a:gd name="connsiteX24" fmla="*/ 1131376 w 2853322"/>
                <a:gd name="connsiteY24" fmla="*/ 550190 h 4223288"/>
                <a:gd name="connsiteX25" fmla="*/ 1139125 w 2853322"/>
                <a:gd name="connsiteY25" fmla="*/ 495946 h 4223288"/>
                <a:gd name="connsiteX26" fmla="*/ 1146874 w 2853322"/>
                <a:gd name="connsiteY26" fmla="*/ 488196 h 4223288"/>
                <a:gd name="connsiteX27" fmla="*/ 1580827 w 2853322"/>
                <a:gd name="connsiteY27" fmla="*/ 0 h 4223288"/>
                <a:gd name="connsiteX28" fmla="*/ 1673817 w 2853322"/>
                <a:gd name="connsiteY28" fmla="*/ 77491 h 4223288"/>
                <a:gd name="connsiteX29" fmla="*/ 1759057 w 2853322"/>
                <a:gd name="connsiteY29" fmla="*/ 108488 h 4223288"/>
                <a:gd name="connsiteX30" fmla="*/ 1790054 w 2853322"/>
                <a:gd name="connsiteY30" fmla="*/ 131735 h 4223288"/>
                <a:gd name="connsiteX31" fmla="*/ 1759057 w 2853322"/>
                <a:gd name="connsiteY31" fmla="*/ 178230 h 4223288"/>
                <a:gd name="connsiteX32" fmla="*/ 1782305 w 2853322"/>
                <a:gd name="connsiteY32" fmla="*/ 263471 h 4223288"/>
                <a:gd name="connsiteX33" fmla="*/ 1813301 w 2853322"/>
                <a:gd name="connsiteY33" fmla="*/ 278969 h 4223288"/>
                <a:gd name="connsiteX34" fmla="*/ 1852047 w 2853322"/>
                <a:gd name="connsiteY34" fmla="*/ 294468 h 4223288"/>
                <a:gd name="connsiteX35" fmla="*/ 1852047 w 2853322"/>
                <a:gd name="connsiteY35" fmla="*/ 294468 h 4223288"/>
                <a:gd name="connsiteX36" fmla="*/ 1929539 w 2853322"/>
                <a:gd name="connsiteY36" fmla="*/ 348712 h 4223288"/>
                <a:gd name="connsiteX37" fmla="*/ 1929539 w 2853322"/>
                <a:gd name="connsiteY37" fmla="*/ 356461 h 4223288"/>
                <a:gd name="connsiteX38" fmla="*/ 2007030 w 2853322"/>
                <a:gd name="connsiteY38" fmla="*/ 395207 h 4223288"/>
                <a:gd name="connsiteX39" fmla="*/ 2038027 w 2853322"/>
                <a:gd name="connsiteY39" fmla="*/ 402956 h 4223288"/>
                <a:gd name="connsiteX40" fmla="*/ 2061274 w 2853322"/>
                <a:gd name="connsiteY40" fmla="*/ 433952 h 4223288"/>
                <a:gd name="connsiteX41" fmla="*/ 2053525 w 2853322"/>
                <a:gd name="connsiteY41" fmla="*/ 457200 h 4223288"/>
                <a:gd name="connsiteX42" fmla="*/ 2092271 w 2853322"/>
                <a:gd name="connsiteY42" fmla="*/ 464949 h 4223288"/>
                <a:gd name="connsiteX43" fmla="*/ 2146515 w 2853322"/>
                <a:gd name="connsiteY43" fmla="*/ 441702 h 4223288"/>
                <a:gd name="connsiteX44" fmla="*/ 2177511 w 2853322"/>
                <a:gd name="connsiteY44" fmla="*/ 441702 h 4223288"/>
                <a:gd name="connsiteX45" fmla="*/ 2200759 w 2853322"/>
                <a:gd name="connsiteY45" fmla="*/ 418454 h 4223288"/>
                <a:gd name="connsiteX46" fmla="*/ 2224006 w 2853322"/>
                <a:gd name="connsiteY46" fmla="*/ 402956 h 4223288"/>
                <a:gd name="connsiteX47" fmla="*/ 2193010 w 2853322"/>
                <a:gd name="connsiteY47" fmla="*/ 317715 h 4223288"/>
                <a:gd name="connsiteX48" fmla="*/ 2216257 w 2853322"/>
                <a:gd name="connsiteY48" fmla="*/ 317715 h 4223288"/>
                <a:gd name="connsiteX49" fmla="*/ 2216257 w 2853322"/>
                <a:gd name="connsiteY49" fmla="*/ 317715 h 4223288"/>
                <a:gd name="connsiteX50" fmla="*/ 2239505 w 2853322"/>
                <a:gd name="connsiteY50" fmla="*/ 379708 h 4223288"/>
                <a:gd name="connsiteX51" fmla="*/ 2278250 w 2853322"/>
                <a:gd name="connsiteY51" fmla="*/ 356461 h 4223288"/>
                <a:gd name="connsiteX52" fmla="*/ 2347993 w 2853322"/>
                <a:gd name="connsiteY52" fmla="*/ 317715 h 4223288"/>
                <a:gd name="connsiteX53" fmla="*/ 2340244 w 2853322"/>
                <a:gd name="connsiteY53" fmla="*/ 340963 h 4223288"/>
                <a:gd name="connsiteX54" fmla="*/ 2332495 w 2853322"/>
                <a:gd name="connsiteY54" fmla="*/ 348712 h 4223288"/>
                <a:gd name="connsiteX55" fmla="*/ 2316996 w 2853322"/>
                <a:gd name="connsiteY55" fmla="*/ 418454 h 4223288"/>
                <a:gd name="connsiteX56" fmla="*/ 2316996 w 2853322"/>
                <a:gd name="connsiteY56" fmla="*/ 449451 h 4223288"/>
                <a:gd name="connsiteX57" fmla="*/ 2316996 w 2853322"/>
                <a:gd name="connsiteY57" fmla="*/ 480447 h 4223288"/>
                <a:gd name="connsiteX58" fmla="*/ 2278250 w 2853322"/>
                <a:gd name="connsiteY58" fmla="*/ 519193 h 4223288"/>
                <a:gd name="connsiteX59" fmla="*/ 2270501 w 2853322"/>
                <a:gd name="connsiteY59" fmla="*/ 550190 h 4223288"/>
                <a:gd name="connsiteX60" fmla="*/ 2255003 w 2853322"/>
                <a:gd name="connsiteY60" fmla="*/ 604434 h 4223288"/>
                <a:gd name="connsiteX61" fmla="*/ 2255003 w 2853322"/>
                <a:gd name="connsiteY61" fmla="*/ 604434 h 4223288"/>
                <a:gd name="connsiteX62" fmla="*/ 2309247 w 2853322"/>
                <a:gd name="connsiteY62" fmla="*/ 619932 h 4223288"/>
                <a:gd name="connsiteX63" fmla="*/ 2332495 w 2853322"/>
                <a:gd name="connsiteY63" fmla="*/ 604434 h 4223288"/>
                <a:gd name="connsiteX64" fmla="*/ 2355742 w 2853322"/>
                <a:gd name="connsiteY64" fmla="*/ 596685 h 4223288"/>
                <a:gd name="connsiteX65" fmla="*/ 2371240 w 2853322"/>
                <a:gd name="connsiteY65" fmla="*/ 581186 h 4223288"/>
                <a:gd name="connsiteX66" fmla="*/ 2402237 w 2853322"/>
                <a:gd name="connsiteY66" fmla="*/ 588935 h 4223288"/>
                <a:gd name="connsiteX67" fmla="*/ 2402237 w 2853322"/>
                <a:gd name="connsiteY67" fmla="*/ 627681 h 4223288"/>
                <a:gd name="connsiteX68" fmla="*/ 2363491 w 2853322"/>
                <a:gd name="connsiteY68" fmla="*/ 674176 h 4223288"/>
                <a:gd name="connsiteX69" fmla="*/ 2363491 w 2853322"/>
                <a:gd name="connsiteY69" fmla="*/ 674176 h 4223288"/>
                <a:gd name="connsiteX70" fmla="*/ 2409986 w 2853322"/>
                <a:gd name="connsiteY70" fmla="*/ 743919 h 4223288"/>
                <a:gd name="connsiteX71" fmla="*/ 2433233 w 2853322"/>
                <a:gd name="connsiteY71" fmla="*/ 728420 h 4223288"/>
                <a:gd name="connsiteX72" fmla="*/ 2487478 w 2853322"/>
                <a:gd name="connsiteY72" fmla="*/ 689674 h 4223288"/>
                <a:gd name="connsiteX73" fmla="*/ 2487478 w 2853322"/>
                <a:gd name="connsiteY73" fmla="*/ 689674 h 4223288"/>
                <a:gd name="connsiteX74" fmla="*/ 2580467 w 2853322"/>
                <a:gd name="connsiteY74" fmla="*/ 681925 h 4223288"/>
                <a:gd name="connsiteX75" fmla="*/ 2580467 w 2853322"/>
                <a:gd name="connsiteY75" fmla="*/ 666427 h 4223288"/>
                <a:gd name="connsiteX76" fmla="*/ 2619213 w 2853322"/>
                <a:gd name="connsiteY76" fmla="*/ 635430 h 4223288"/>
                <a:gd name="connsiteX77" fmla="*/ 2634711 w 2853322"/>
                <a:gd name="connsiteY77" fmla="*/ 650929 h 4223288"/>
                <a:gd name="connsiteX78" fmla="*/ 2642461 w 2853322"/>
                <a:gd name="connsiteY78" fmla="*/ 674176 h 4223288"/>
                <a:gd name="connsiteX79" fmla="*/ 2634711 w 2853322"/>
                <a:gd name="connsiteY79" fmla="*/ 697424 h 4223288"/>
                <a:gd name="connsiteX80" fmla="*/ 2603715 w 2853322"/>
                <a:gd name="connsiteY80" fmla="*/ 728420 h 4223288"/>
                <a:gd name="connsiteX81" fmla="*/ 2595966 w 2853322"/>
                <a:gd name="connsiteY81" fmla="*/ 751668 h 4223288"/>
                <a:gd name="connsiteX82" fmla="*/ 2557220 w 2853322"/>
                <a:gd name="connsiteY82" fmla="*/ 759417 h 4223288"/>
                <a:gd name="connsiteX83" fmla="*/ 2549471 w 2853322"/>
                <a:gd name="connsiteY83" fmla="*/ 759417 h 4223288"/>
                <a:gd name="connsiteX84" fmla="*/ 2510725 w 2853322"/>
                <a:gd name="connsiteY84" fmla="*/ 813661 h 4223288"/>
                <a:gd name="connsiteX85" fmla="*/ 2502976 w 2853322"/>
                <a:gd name="connsiteY85" fmla="*/ 836908 h 4223288"/>
                <a:gd name="connsiteX86" fmla="*/ 2510725 w 2853322"/>
                <a:gd name="connsiteY86" fmla="*/ 860156 h 4223288"/>
                <a:gd name="connsiteX87" fmla="*/ 2502976 w 2853322"/>
                <a:gd name="connsiteY87" fmla="*/ 891152 h 4223288"/>
                <a:gd name="connsiteX88" fmla="*/ 2502976 w 2853322"/>
                <a:gd name="connsiteY88" fmla="*/ 898902 h 4223288"/>
                <a:gd name="connsiteX89" fmla="*/ 2502976 w 2853322"/>
                <a:gd name="connsiteY89" fmla="*/ 898902 h 4223288"/>
                <a:gd name="connsiteX90" fmla="*/ 2533972 w 2853322"/>
                <a:gd name="connsiteY90" fmla="*/ 960895 h 4223288"/>
                <a:gd name="connsiteX91" fmla="*/ 2518474 w 2853322"/>
                <a:gd name="connsiteY91" fmla="*/ 991891 h 4223288"/>
                <a:gd name="connsiteX92" fmla="*/ 2518474 w 2853322"/>
                <a:gd name="connsiteY92" fmla="*/ 1007390 h 4223288"/>
                <a:gd name="connsiteX93" fmla="*/ 2557220 w 2853322"/>
                <a:gd name="connsiteY93" fmla="*/ 1038386 h 4223288"/>
                <a:gd name="connsiteX94" fmla="*/ 2572718 w 2853322"/>
                <a:gd name="connsiteY94" fmla="*/ 1053885 h 4223288"/>
                <a:gd name="connsiteX95" fmla="*/ 2603715 w 2853322"/>
                <a:gd name="connsiteY95" fmla="*/ 1061634 h 4223288"/>
                <a:gd name="connsiteX96" fmla="*/ 2681206 w 2853322"/>
                <a:gd name="connsiteY96" fmla="*/ 1115878 h 4223288"/>
                <a:gd name="connsiteX97" fmla="*/ 2696705 w 2853322"/>
                <a:gd name="connsiteY97" fmla="*/ 1139125 h 4223288"/>
                <a:gd name="connsiteX98" fmla="*/ 2735450 w 2853322"/>
                <a:gd name="connsiteY98" fmla="*/ 1201119 h 4223288"/>
                <a:gd name="connsiteX99" fmla="*/ 2743200 w 2853322"/>
                <a:gd name="connsiteY99" fmla="*/ 1263112 h 4223288"/>
                <a:gd name="connsiteX100" fmla="*/ 2766447 w 2853322"/>
                <a:gd name="connsiteY100" fmla="*/ 1309607 h 4223288"/>
                <a:gd name="connsiteX101" fmla="*/ 2789695 w 2853322"/>
                <a:gd name="connsiteY101" fmla="*/ 1325105 h 4223288"/>
                <a:gd name="connsiteX102" fmla="*/ 2797444 w 2853322"/>
                <a:gd name="connsiteY102" fmla="*/ 1356102 h 4223288"/>
                <a:gd name="connsiteX103" fmla="*/ 2820691 w 2853322"/>
                <a:gd name="connsiteY103" fmla="*/ 1371600 h 4223288"/>
                <a:gd name="connsiteX104" fmla="*/ 2843939 w 2853322"/>
                <a:gd name="connsiteY104" fmla="*/ 1363851 h 4223288"/>
                <a:gd name="connsiteX105" fmla="*/ 2851688 w 2853322"/>
                <a:gd name="connsiteY105" fmla="*/ 1402596 h 4223288"/>
                <a:gd name="connsiteX106" fmla="*/ 2836189 w 2853322"/>
                <a:gd name="connsiteY106" fmla="*/ 1425844 h 4223288"/>
                <a:gd name="connsiteX107" fmla="*/ 2812942 w 2853322"/>
                <a:gd name="connsiteY107" fmla="*/ 1433593 h 4223288"/>
                <a:gd name="connsiteX108" fmla="*/ 2774196 w 2853322"/>
                <a:gd name="connsiteY108" fmla="*/ 1425844 h 4223288"/>
                <a:gd name="connsiteX109" fmla="*/ 2750949 w 2853322"/>
                <a:gd name="connsiteY109" fmla="*/ 1464590 h 4223288"/>
                <a:gd name="connsiteX110" fmla="*/ 2743200 w 2853322"/>
                <a:gd name="connsiteY110" fmla="*/ 1464590 h 4223288"/>
                <a:gd name="connsiteX111" fmla="*/ 2743200 w 2853322"/>
                <a:gd name="connsiteY111" fmla="*/ 1464590 h 4223288"/>
                <a:gd name="connsiteX112" fmla="*/ 2758698 w 2853322"/>
                <a:gd name="connsiteY112" fmla="*/ 1518834 h 4223288"/>
                <a:gd name="connsiteX113" fmla="*/ 2820691 w 2853322"/>
                <a:gd name="connsiteY113" fmla="*/ 1565329 h 4223288"/>
                <a:gd name="connsiteX114" fmla="*/ 2781945 w 2853322"/>
                <a:gd name="connsiteY114" fmla="*/ 1635071 h 4223288"/>
                <a:gd name="connsiteX115" fmla="*/ 2774196 w 2853322"/>
                <a:gd name="connsiteY115" fmla="*/ 1642820 h 4223288"/>
                <a:gd name="connsiteX116" fmla="*/ 2781945 w 2853322"/>
                <a:gd name="connsiteY116" fmla="*/ 1697064 h 4223288"/>
                <a:gd name="connsiteX117" fmla="*/ 2758698 w 2853322"/>
                <a:gd name="connsiteY117" fmla="*/ 1728061 h 4223288"/>
                <a:gd name="connsiteX118" fmla="*/ 2758698 w 2853322"/>
                <a:gd name="connsiteY118" fmla="*/ 1735810 h 4223288"/>
                <a:gd name="connsiteX119" fmla="*/ 2750949 w 2853322"/>
                <a:gd name="connsiteY119" fmla="*/ 1759057 h 4223288"/>
                <a:gd name="connsiteX120" fmla="*/ 2727701 w 2853322"/>
                <a:gd name="connsiteY120" fmla="*/ 1766807 h 4223288"/>
                <a:gd name="connsiteX121" fmla="*/ 2688956 w 2853322"/>
                <a:gd name="connsiteY121" fmla="*/ 1782305 h 4223288"/>
                <a:gd name="connsiteX122" fmla="*/ 2681206 w 2853322"/>
                <a:gd name="connsiteY122" fmla="*/ 1728061 h 4223288"/>
                <a:gd name="connsiteX123" fmla="*/ 2681206 w 2853322"/>
                <a:gd name="connsiteY123" fmla="*/ 1728061 h 4223288"/>
                <a:gd name="connsiteX124" fmla="*/ 2634711 w 2853322"/>
                <a:gd name="connsiteY124" fmla="*/ 1735810 h 4223288"/>
                <a:gd name="connsiteX125" fmla="*/ 2626962 w 2853322"/>
                <a:gd name="connsiteY125" fmla="*/ 1759057 h 4223288"/>
                <a:gd name="connsiteX126" fmla="*/ 2611464 w 2853322"/>
                <a:gd name="connsiteY126" fmla="*/ 1774556 h 4223288"/>
                <a:gd name="connsiteX127" fmla="*/ 2595966 w 2853322"/>
                <a:gd name="connsiteY127" fmla="*/ 1797803 h 4223288"/>
                <a:gd name="connsiteX128" fmla="*/ 2572718 w 2853322"/>
                <a:gd name="connsiteY128" fmla="*/ 1821051 h 4223288"/>
                <a:gd name="connsiteX129" fmla="*/ 2526223 w 2853322"/>
                <a:gd name="connsiteY129" fmla="*/ 1852047 h 4223288"/>
                <a:gd name="connsiteX130" fmla="*/ 2495227 w 2853322"/>
                <a:gd name="connsiteY130" fmla="*/ 1875295 h 4223288"/>
                <a:gd name="connsiteX131" fmla="*/ 2471979 w 2853322"/>
                <a:gd name="connsiteY131" fmla="*/ 1883044 h 4223288"/>
                <a:gd name="connsiteX132" fmla="*/ 2425484 w 2853322"/>
                <a:gd name="connsiteY132" fmla="*/ 1890793 h 4223288"/>
                <a:gd name="connsiteX133" fmla="*/ 2425484 w 2853322"/>
                <a:gd name="connsiteY133" fmla="*/ 1890793 h 4223288"/>
                <a:gd name="connsiteX134" fmla="*/ 2332495 w 2853322"/>
                <a:gd name="connsiteY134" fmla="*/ 1875295 h 4223288"/>
                <a:gd name="connsiteX135" fmla="*/ 2293749 w 2853322"/>
                <a:gd name="connsiteY135" fmla="*/ 1867546 h 4223288"/>
                <a:gd name="connsiteX136" fmla="*/ 2255003 w 2853322"/>
                <a:gd name="connsiteY136" fmla="*/ 1844298 h 4223288"/>
                <a:gd name="connsiteX137" fmla="*/ 2231756 w 2853322"/>
                <a:gd name="connsiteY137" fmla="*/ 1836549 h 4223288"/>
                <a:gd name="connsiteX138" fmla="*/ 2154264 w 2853322"/>
                <a:gd name="connsiteY138" fmla="*/ 1844298 h 4223288"/>
                <a:gd name="connsiteX139" fmla="*/ 2123267 w 2853322"/>
                <a:gd name="connsiteY139" fmla="*/ 1867546 h 4223288"/>
                <a:gd name="connsiteX140" fmla="*/ 2107769 w 2853322"/>
                <a:gd name="connsiteY140" fmla="*/ 1914041 h 4223288"/>
                <a:gd name="connsiteX141" fmla="*/ 2100020 w 2853322"/>
                <a:gd name="connsiteY141" fmla="*/ 2014780 h 4223288"/>
                <a:gd name="connsiteX142" fmla="*/ 2100020 w 2853322"/>
                <a:gd name="connsiteY142" fmla="*/ 2014780 h 4223288"/>
                <a:gd name="connsiteX143" fmla="*/ 2100020 w 2853322"/>
                <a:gd name="connsiteY143" fmla="*/ 2123268 h 4223288"/>
                <a:gd name="connsiteX144" fmla="*/ 2076772 w 2853322"/>
                <a:gd name="connsiteY144" fmla="*/ 2231756 h 4223288"/>
                <a:gd name="connsiteX145" fmla="*/ 2038027 w 2853322"/>
                <a:gd name="connsiteY145" fmla="*/ 2301498 h 4223288"/>
                <a:gd name="connsiteX146" fmla="*/ 2038027 w 2853322"/>
                <a:gd name="connsiteY146" fmla="*/ 2402237 h 4223288"/>
                <a:gd name="connsiteX147" fmla="*/ 2022528 w 2853322"/>
                <a:gd name="connsiteY147" fmla="*/ 2440983 h 4223288"/>
                <a:gd name="connsiteX148" fmla="*/ 2030278 w 2853322"/>
                <a:gd name="connsiteY148" fmla="*/ 2471980 h 4223288"/>
                <a:gd name="connsiteX149" fmla="*/ 2038027 w 2853322"/>
                <a:gd name="connsiteY149" fmla="*/ 2495227 h 4223288"/>
                <a:gd name="connsiteX150" fmla="*/ 2045776 w 2853322"/>
                <a:gd name="connsiteY150" fmla="*/ 2549471 h 4223288"/>
                <a:gd name="connsiteX151" fmla="*/ 2038027 w 2853322"/>
                <a:gd name="connsiteY151" fmla="*/ 2634712 h 4223288"/>
                <a:gd name="connsiteX152" fmla="*/ 2030278 w 2853322"/>
                <a:gd name="connsiteY152" fmla="*/ 2681207 h 4223288"/>
                <a:gd name="connsiteX153" fmla="*/ 2038027 w 2853322"/>
                <a:gd name="connsiteY153" fmla="*/ 2743200 h 4223288"/>
                <a:gd name="connsiteX154" fmla="*/ 2045776 w 2853322"/>
                <a:gd name="connsiteY154" fmla="*/ 2766447 h 4223288"/>
                <a:gd name="connsiteX155" fmla="*/ 2061274 w 2853322"/>
                <a:gd name="connsiteY155" fmla="*/ 2774196 h 4223288"/>
                <a:gd name="connsiteX156" fmla="*/ 2007030 w 2853322"/>
                <a:gd name="connsiteY156" fmla="*/ 2828441 h 4223288"/>
                <a:gd name="connsiteX157" fmla="*/ 1991532 w 2853322"/>
                <a:gd name="connsiteY157" fmla="*/ 2828441 h 4223288"/>
                <a:gd name="connsiteX158" fmla="*/ 1914040 w 2853322"/>
                <a:gd name="connsiteY158" fmla="*/ 2828441 h 4223288"/>
                <a:gd name="connsiteX159" fmla="*/ 1898542 w 2853322"/>
                <a:gd name="connsiteY159" fmla="*/ 2828441 h 4223288"/>
                <a:gd name="connsiteX160" fmla="*/ 1828800 w 2853322"/>
                <a:gd name="connsiteY160" fmla="*/ 2774196 h 4223288"/>
                <a:gd name="connsiteX161" fmla="*/ 1859796 w 2853322"/>
                <a:gd name="connsiteY161" fmla="*/ 2626963 h 4223288"/>
                <a:gd name="connsiteX162" fmla="*/ 1883044 w 2853322"/>
                <a:gd name="connsiteY162" fmla="*/ 2595966 h 4223288"/>
                <a:gd name="connsiteX163" fmla="*/ 1890793 w 2853322"/>
                <a:gd name="connsiteY163" fmla="*/ 2572719 h 4223288"/>
                <a:gd name="connsiteX164" fmla="*/ 1898542 w 2853322"/>
                <a:gd name="connsiteY164" fmla="*/ 2541722 h 4223288"/>
                <a:gd name="connsiteX165" fmla="*/ 1875295 w 2853322"/>
                <a:gd name="connsiteY165" fmla="*/ 2526224 h 4223288"/>
                <a:gd name="connsiteX166" fmla="*/ 1875295 w 2853322"/>
                <a:gd name="connsiteY166" fmla="*/ 2526224 h 4223288"/>
                <a:gd name="connsiteX167" fmla="*/ 1797803 w 2853322"/>
                <a:gd name="connsiteY167" fmla="*/ 2526224 h 4223288"/>
                <a:gd name="connsiteX168" fmla="*/ 1751308 w 2853322"/>
                <a:gd name="connsiteY168" fmla="*/ 2502976 h 4223288"/>
                <a:gd name="connsiteX169" fmla="*/ 1627322 w 2853322"/>
                <a:gd name="connsiteY169" fmla="*/ 2580468 h 4223288"/>
                <a:gd name="connsiteX170" fmla="*/ 1565328 w 2853322"/>
                <a:gd name="connsiteY170" fmla="*/ 2588217 h 4223288"/>
                <a:gd name="connsiteX171" fmla="*/ 1596325 w 2853322"/>
                <a:gd name="connsiteY171" fmla="*/ 2696705 h 4223288"/>
                <a:gd name="connsiteX172" fmla="*/ 1565328 w 2853322"/>
                <a:gd name="connsiteY172" fmla="*/ 2781946 h 4223288"/>
                <a:gd name="connsiteX173" fmla="*/ 1526583 w 2853322"/>
                <a:gd name="connsiteY173" fmla="*/ 2797444 h 4223288"/>
                <a:gd name="connsiteX174" fmla="*/ 1534332 w 2853322"/>
                <a:gd name="connsiteY174" fmla="*/ 2828441 h 4223288"/>
                <a:gd name="connsiteX175" fmla="*/ 1588576 w 2853322"/>
                <a:gd name="connsiteY175" fmla="*/ 2851688 h 4223288"/>
                <a:gd name="connsiteX176" fmla="*/ 1642820 w 2853322"/>
                <a:gd name="connsiteY176" fmla="*/ 2882685 h 4223288"/>
                <a:gd name="connsiteX177" fmla="*/ 1650569 w 2853322"/>
                <a:gd name="connsiteY177" fmla="*/ 2851688 h 4223288"/>
                <a:gd name="connsiteX178" fmla="*/ 1681566 w 2853322"/>
                <a:gd name="connsiteY178" fmla="*/ 2836190 h 4223288"/>
                <a:gd name="connsiteX179" fmla="*/ 1813301 w 2853322"/>
                <a:gd name="connsiteY179" fmla="*/ 2859437 h 4223288"/>
                <a:gd name="connsiteX180" fmla="*/ 1805552 w 2853322"/>
                <a:gd name="connsiteY180" fmla="*/ 2867186 h 4223288"/>
                <a:gd name="connsiteX181" fmla="*/ 1805552 w 2853322"/>
                <a:gd name="connsiteY181" fmla="*/ 2867186 h 4223288"/>
                <a:gd name="connsiteX182" fmla="*/ 1805552 w 2853322"/>
                <a:gd name="connsiteY182" fmla="*/ 2960176 h 4223288"/>
                <a:gd name="connsiteX183" fmla="*/ 1828800 w 2853322"/>
                <a:gd name="connsiteY183" fmla="*/ 2998922 h 4223288"/>
                <a:gd name="connsiteX184" fmla="*/ 1790054 w 2853322"/>
                <a:gd name="connsiteY184" fmla="*/ 3029919 h 4223288"/>
                <a:gd name="connsiteX185" fmla="*/ 1743559 w 2853322"/>
                <a:gd name="connsiteY185" fmla="*/ 3084163 h 4223288"/>
                <a:gd name="connsiteX186" fmla="*/ 1720311 w 2853322"/>
                <a:gd name="connsiteY186" fmla="*/ 3091912 h 4223288"/>
                <a:gd name="connsiteX187" fmla="*/ 1689315 w 2853322"/>
                <a:gd name="connsiteY187" fmla="*/ 3076413 h 4223288"/>
                <a:gd name="connsiteX188" fmla="*/ 1689315 w 2853322"/>
                <a:gd name="connsiteY188" fmla="*/ 3076413 h 4223288"/>
                <a:gd name="connsiteX189" fmla="*/ 1666067 w 2853322"/>
                <a:gd name="connsiteY189" fmla="*/ 3130657 h 4223288"/>
                <a:gd name="connsiteX190" fmla="*/ 1627322 w 2853322"/>
                <a:gd name="connsiteY190" fmla="*/ 3169403 h 4223288"/>
                <a:gd name="connsiteX191" fmla="*/ 1611823 w 2853322"/>
                <a:gd name="connsiteY191" fmla="*/ 3215898 h 4223288"/>
                <a:gd name="connsiteX192" fmla="*/ 1635071 w 2853322"/>
                <a:gd name="connsiteY192" fmla="*/ 3246895 h 4223288"/>
                <a:gd name="connsiteX193" fmla="*/ 1604074 w 2853322"/>
                <a:gd name="connsiteY193" fmla="*/ 3316637 h 4223288"/>
                <a:gd name="connsiteX194" fmla="*/ 1619572 w 2853322"/>
                <a:gd name="connsiteY194" fmla="*/ 3339885 h 4223288"/>
                <a:gd name="connsiteX195" fmla="*/ 1681566 w 2853322"/>
                <a:gd name="connsiteY195" fmla="*/ 3378630 h 4223288"/>
                <a:gd name="connsiteX196" fmla="*/ 1635071 w 2853322"/>
                <a:gd name="connsiteY196" fmla="*/ 3432874 h 4223288"/>
                <a:gd name="connsiteX197" fmla="*/ 1611823 w 2853322"/>
                <a:gd name="connsiteY197" fmla="*/ 3440624 h 4223288"/>
                <a:gd name="connsiteX198" fmla="*/ 1588576 w 2853322"/>
                <a:gd name="connsiteY198" fmla="*/ 3448373 h 4223288"/>
                <a:gd name="connsiteX199" fmla="*/ 1573078 w 2853322"/>
                <a:gd name="connsiteY199" fmla="*/ 3432874 h 4223288"/>
                <a:gd name="connsiteX200" fmla="*/ 1565328 w 2853322"/>
                <a:gd name="connsiteY200" fmla="*/ 3425125 h 4223288"/>
                <a:gd name="connsiteX201" fmla="*/ 1557579 w 2853322"/>
                <a:gd name="connsiteY201" fmla="*/ 3417376 h 4223288"/>
                <a:gd name="connsiteX202" fmla="*/ 1518833 w 2853322"/>
                <a:gd name="connsiteY202" fmla="*/ 3448373 h 4223288"/>
                <a:gd name="connsiteX203" fmla="*/ 1487837 w 2853322"/>
                <a:gd name="connsiteY203" fmla="*/ 3502617 h 4223288"/>
                <a:gd name="connsiteX204" fmla="*/ 1487837 w 2853322"/>
                <a:gd name="connsiteY204" fmla="*/ 3502617 h 4223288"/>
                <a:gd name="connsiteX205" fmla="*/ 1487837 w 2853322"/>
                <a:gd name="connsiteY205" fmla="*/ 3541363 h 4223288"/>
                <a:gd name="connsiteX206" fmla="*/ 1518833 w 2853322"/>
                <a:gd name="connsiteY206" fmla="*/ 3541363 h 4223288"/>
                <a:gd name="connsiteX207" fmla="*/ 1557579 w 2853322"/>
                <a:gd name="connsiteY207" fmla="*/ 3510366 h 4223288"/>
                <a:gd name="connsiteX208" fmla="*/ 1596325 w 2853322"/>
                <a:gd name="connsiteY208" fmla="*/ 3502617 h 4223288"/>
                <a:gd name="connsiteX209" fmla="*/ 1604074 w 2853322"/>
                <a:gd name="connsiteY209" fmla="*/ 3533613 h 4223288"/>
                <a:gd name="connsiteX210" fmla="*/ 1642820 w 2853322"/>
                <a:gd name="connsiteY210" fmla="*/ 3549112 h 4223288"/>
                <a:gd name="connsiteX211" fmla="*/ 1666067 w 2853322"/>
                <a:gd name="connsiteY211" fmla="*/ 3510366 h 4223288"/>
                <a:gd name="connsiteX212" fmla="*/ 1704813 w 2853322"/>
                <a:gd name="connsiteY212" fmla="*/ 3502617 h 4223288"/>
                <a:gd name="connsiteX213" fmla="*/ 1728061 w 2853322"/>
                <a:gd name="connsiteY213" fmla="*/ 3510366 h 4223288"/>
                <a:gd name="connsiteX214" fmla="*/ 1735810 w 2853322"/>
                <a:gd name="connsiteY214" fmla="*/ 3510366 h 4223288"/>
                <a:gd name="connsiteX215" fmla="*/ 1766806 w 2853322"/>
                <a:gd name="connsiteY215" fmla="*/ 3518115 h 4223288"/>
                <a:gd name="connsiteX216" fmla="*/ 1821050 w 2853322"/>
                <a:gd name="connsiteY216" fmla="*/ 3510366 h 4223288"/>
                <a:gd name="connsiteX217" fmla="*/ 1852047 w 2853322"/>
                <a:gd name="connsiteY217" fmla="*/ 3448373 h 4223288"/>
                <a:gd name="connsiteX218" fmla="*/ 1852047 w 2853322"/>
                <a:gd name="connsiteY218" fmla="*/ 3448373 h 4223288"/>
                <a:gd name="connsiteX219" fmla="*/ 1844298 w 2853322"/>
                <a:gd name="connsiteY219" fmla="*/ 3401878 h 4223288"/>
                <a:gd name="connsiteX220" fmla="*/ 1836549 w 2853322"/>
                <a:gd name="connsiteY220" fmla="*/ 3370881 h 4223288"/>
                <a:gd name="connsiteX221" fmla="*/ 1844298 w 2853322"/>
                <a:gd name="connsiteY221" fmla="*/ 3355383 h 4223288"/>
                <a:gd name="connsiteX222" fmla="*/ 1852047 w 2853322"/>
                <a:gd name="connsiteY222" fmla="*/ 3285641 h 4223288"/>
                <a:gd name="connsiteX223" fmla="*/ 1844298 w 2853322"/>
                <a:gd name="connsiteY223" fmla="*/ 3231396 h 4223288"/>
                <a:gd name="connsiteX224" fmla="*/ 1821050 w 2853322"/>
                <a:gd name="connsiteY224" fmla="*/ 3192651 h 4223288"/>
                <a:gd name="connsiteX225" fmla="*/ 1797803 w 2853322"/>
                <a:gd name="connsiteY225" fmla="*/ 3138407 h 4223288"/>
                <a:gd name="connsiteX226" fmla="*/ 1828800 w 2853322"/>
                <a:gd name="connsiteY226" fmla="*/ 3115159 h 4223288"/>
                <a:gd name="connsiteX227" fmla="*/ 1883044 w 2853322"/>
                <a:gd name="connsiteY227" fmla="*/ 3161654 h 4223288"/>
                <a:gd name="connsiteX228" fmla="*/ 1883044 w 2853322"/>
                <a:gd name="connsiteY228" fmla="*/ 2960176 h 4223288"/>
                <a:gd name="connsiteX229" fmla="*/ 1921789 w 2853322"/>
                <a:gd name="connsiteY229" fmla="*/ 2967925 h 4223288"/>
                <a:gd name="connsiteX230" fmla="*/ 1906291 w 2853322"/>
                <a:gd name="connsiteY230" fmla="*/ 3006671 h 4223288"/>
                <a:gd name="connsiteX231" fmla="*/ 1976033 w 2853322"/>
                <a:gd name="connsiteY231" fmla="*/ 3115159 h 4223288"/>
                <a:gd name="connsiteX232" fmla="*/ 1999281 w 2853322"/>
                <a:gd name="connsiteY232" fmla="*/ 3053166 h 4223288"/>
                <a:gd name="connsiteX233" fmla="*/ 2038027 w 2853322"/>
                <a:gd name="connsiteY233" fmla="*/ 3029919 h 4223288"/>
                <a:gd name="connsiteX234" fmla="*/ 2007030 w 2853322"/>
                <a:gd name="connsiteY234" fmla="*/ 2952427 h 4223288"/>
                <a:gd name="connsiteX235" fmla="*/ 2014779 w 2853322"/>
                <a:gd name="connsiteY235" fmla="*/ 2913681 h 4223288"/>
                <a:gd name="connsiteX236" fmla="*/ 2053525 w 2853322"/>
                <a:gd name="connsiteY236" fmla="*/ 2898183 h 4223288"/>
                <a:gd name="connsiteX237" fmla="*/ 2076772 w 2853322"/>
                <a:gd name="connsiteY237" fmla="*/ 2936929 h 4223288"/>
                <a:gd name="connsiteX238" fmla="*/ 2084522 w 2853322"/>
                <a:gd name="connsiteY238" fmla="*/ 2998922 h 4223288"/>
                <a:gd name="connsiteX239" fmla="*/ 2123267 w 2853322"/>
                <a:gd name="connsiteY239" fmla="*/ 2975674 h 4223288"/>
                <a:gd name="connsiteX240" fmla="*/ 2193010 w 2853322"/>
                <a:gd name="connsiteY240" fmla="*/ 3029919 h 4223288"/>
                <a:gd name="connsiteX241" fmla="*/ 2200759 w 2853322"/>
                <a:gd name="connsiteY241" fmla="*/ 3053166 h 4223288"/>
                <a:gd name="connsiteX242" fmla="*/ 2262752 w 2853322"/>
                <a:gd name="connsiteY242" fmla="*/ 3099661 h 4223288"/>
                <a:gd name="connsiteX243" fmla="*/ 2316996 w 2853322"/>
                <a:gd name="connsiteY243" fmla="*/ 3161654 h 4223288"/>
                <a:gd name="connsiteX244" fmla="*/ 2340244 w 2853322"/>
                <a:gd name="connsiteY244" fmla="*/ 3169403 h 4223288"/>
                <a:gd name="connsiteX245" fmla="*/ 2363491 w 2853322"/>
                <a:gd name="connsiteY245" fmla="*/ 3184902 h 4223288"/>
                <a:gd name="connsiteX246" fmla="*/ 2324745 w 2853322"/>
                <a:gd name="connsiteY246" fmla="*/ 3285641 h 4223288"/>
                <a:gd name="connsiteX247" fmla="*/ 2316996 w 2853322"/>
                <a:gd name="connsiteY247" fmla="*/ 3293390 h 4223288"/>
                <a:gd name="connsiteX248" fmla="*/ 2340244 w 2853322"/>
                <a:gd name="connsiteY248" fmla="*/ 3355383 h 4223288"/>
                <a:gd name="connsiteX249" fmla="*/ 2340244 w 2853322"/>
                <a:gd name="connsiteY249" fmla="*/ 3355383 h 4223288"/>
                <a:gd name="connsiteX250" fmla="*/ 2301498 w 2853322"/>
                <a:gd name="connsiteY250" fmla="*/ 3440624 h 4223288"/>
                <a:gd name="connsiteX251" fmla="*/ 2347993 w 2853322"/>
                <a:gd name="connsiteY251" fmla="*/ 3417376 h 4223288"/>
                <a:gd name="connsiteX252" fmla="*/ 2378989 w 2853322"/>
                <a:gd name="connsiteY252" fmla="*/ 3425125 h 4223288"/>
                <a:gd name="connsiteX253" fmla="*/ 2386739 w 2853322"/>
                <a:gd name="connsiteY253" fmla="*/ 3456122 h 4223288"/>
                <a:gd name="connsiteX254" fmla="*/ 2402237 w 2853322"/>
                <a:gd name="connsiteY254" fmla="*/ 3518115 h 4223288"/>
                <a:gd name="connsiteX255" fmla="*/ 2355742 w 2853322"/>
                <a:gd name="connsiteY255" fmla="*/ 3487119 h 4223288"/>
                <a:gd name="connsiteX256" fmla="*/ 2309247 w 2853322"/>
                <a:gd name="connsiteY256" fmla="*/ 3541363 h 4223288"/>
                <a:gd name="connsiteX257" fmla="*/ 2340244 w 2853322"/>
                <a:gd name="connsiteY257" fmla="*/ 3533613 h 4223288"/>
                <a:gd name="connsiteX258" fmla="*/ 2340244 w 2853322"/>
                <a:gd name="connsiteY258" fmla="*/ 3533613 h 4223288"/>
                <a:gd name="connsiteX259" fmla="*/ 2448732 w 2853322"/>
                <a:gd name="connsiteY259" fmla="*/ 3611105 h 4223288"/>
                <a:gd name="connsiteX260" fmla="*/ 2487478 w 2853322"/>
                <a:gd name="connsiteY260" fmla="*/ 3587857 h 4223288"/>
                <a:gd name="connsiteX261" fmla="*/ 2510725 w 2853322"/>
                <a:gd name="connsiteY261" fmla="*/ 3626603 h 4223288"/>
                <a:gd name="connsiteX262" fmla="*/ 2510725 w 2853322"/>
                <a:gd name="connsiteY262" fmla="*/ 3626603 h 4223288"/>
                <a:gd name="connsiteX263" fmla="*/ 2487478 w 2853322"/>
                <a:gd name="connsiteY263" fmla="*/ 3642102 h 4223288"/>
                <a:gd name="connsiteX264" fmla="*/ 2510725 w 2853322"/>
                <a:gd name="connsiteY264" fmla="*/ 3673098 h 4223288"/>
                <a:gd name="connsiteX265" fmla="*/ 2549471 w 2853322"/>
                <a:gd name="connsiteY265" fmla="*/ 3634352 h 4223288"/>
                <a:gd name="connsiteX266" fmla="*/ 2595966 w 2853322"/>
                <a:gd name="connsiteY266" fmla="*/ 3595607 h 4223288"/>
                <a:gd name="connsiteX267" fmla="*/ 2619213 w 2853322"/>
                <a:gd name="connsiteY267" fmla="*/ 3564610 h 4223288"/>
                <a:gd name="connsiteX268" fmla="*/ 2626962 w 2853322"/>
                <a:gd name="connsiteY268" fmla="*/ 3556861 h 4223288"/>
                <a:gd name="connsiteX269" fmla="*/ 2650210 w 2853322"/>
                <a:gd name="connsiteY269" fmla="*/ 3518115 h 4223288"/>
                <a:gd name="connsiteX270" fmla="*/ 2603715 w 2853322"/>
                <a:gd name="connsiteY270" fmla="*/ 3463871 h 4223288"/>
                <a:gd name="connsiteX271" fmla="*/ 2626962 w 2853322"/>
                <a:gd name="connsiteY271" fmla="*/ 3448373 h 4223288"/>
                <a:gd name="connsiteX272" fmla="*/ 2642461 w 2853322"/>
                <a:gd name="connsiteY272" fmla="*/ 3518115 h 4223288"/>
                <a:gd name="connsiteX273" fmla="*/ 2688956 w 2853322"/>
                <a:gd name="connsiteY273" fmla="*/ 3541363 h 4223288"/>
                <a:gd name="connsiteX274" fmla="*/ 2588217 w 2853322"/>
                <a:gd name="connsiteY274" fmla="*/ 3704095 h 4223288"/>
                <a:gd name="connsiteX275" fmla="*/ 2564969 w 2853322"/>
                <a:gd name="connsiteY275" fmla="*/ 3742841 h 4223288"/>
                <a:gd name="connsiteX276" fmla="*/ 2487478 w 2853322"/>
                <a:gd name="connsiteY276" fmla="*/ 3773837 h 4223288"/>
                <a:gd name="connsiteX277" fmla="*/ 2479728 w 2853322"/>
                <a:gd name="connsiteY277" fmla="*/ 3797085 h 4223288"/>
                <a:gd name="connsiteX278" fmla="*/ 2456481 w 2853322"/>
                <a:gd name="connsiteY278" fmla="*/ 3828081 h 4223288"/>
                <a:gd name="connsiteX279" fmla="*/ 2440983 w 2853322"/>
                <a:gd name="connsiteY279" fmla="*/ 3944319 h 4223288"/>
                <a:gd name="connsiteX280" fmla="*/ 2417735 w 2853322"/>
                <a:gd name="connsiteY280" fmla="*/ 3983064 h 4223288"/>
                <a:gd name="connsiteX281" fmla="*/ 2332495 w 2853322"/>
                <a:gd name="connsiteY281" fmla="*/ 3967566 h 4223288"/>
                <a:gd name="connsiteX282" fmla="*/ 2301498 w 2853322"/>
                <a:gd name="connsiteY282" fmla="*/ 3975315 h 4223288"/>
                <a:gd name="connsiteX283" fmla="*/ 2239505 w 2853322"/>
                <a:gd name="connsiteY283" fmla="*/ 3944319 h 4223288"/>
                <a:gd name="connsiteX284" fmla="*/ 2177511 w 2853322"/>
                <a:gd name="connsiteY284" fmla="*/ 3866827 h 4223288"/>
                <a:gd name="connsiteX285" fmla="*/ 2177511 w 2853322"/>
                <a:gd name="connsiteY285" fmla="*/ 3843580 h 4223288"/>
                <a:gd name="connsiteX286" fmla="*/ 2131017 w 2853322"/>
                <a:gd name="connsiteY286" fmla="*/ 3859078 h 4223288"/>
                <a:gd name="connsiteX287" fmla="*/ 2123267 w 2853322"/>
                <a:gd name="connsiteY287" fmla="*/ 3882325 h 4223288"/>
                <a:gd name="connsiteX288" fmla="*/ 2107769 w 2853322"/>
                <a:gd name="connsiteY288" fmla="*/ 3897824 h 4223288"/>
                <a:gd name="connsiteX289" fmla="*/ 2100020 w 2853322"/>
                <a:gd name="connsiteY289" fmla="*/ 3936569 h 4223288"/>
                <a:gd name="connsiteX290" fmla="*/ 2045776 w 2853322"/>
                <a:gd name="connsiteY290" fmla="*/ 3983064 h 4223288"/>
                <a:gd name="connsiteX291" fmla="*/ 2014779 w 2853322"/>
                <a:gd name="connsiteY291" fmla="*/ 3990813 h 4223288"/>
                <a:gd name="connsiteX292" fmla="*/ 1960535 w 2853322"/>
                <a:gd name="connsiteY292" fmla="*/ 3967566 h 4223288"/>
                <a:gd name="connsiteX293" fmla="*/ 1921789 w 2853322"/>
                <a:gd name="connsiteY293" fmla="*/ 3975315 h 4223288"/>
                <a:gd name="connsiteX294" fmla="*/ 1859796 w 2853322"/>
                <a:gd name="connsiteY294" fmla="*/ 3983064 h 4223288"/>
                <a:gd name="connsiteX295" fmla="*/ 1813301 w 2853322"/>
                <a:gd name="connsiteY295" fmla="*/ 3990813 h 4223288"/>
                <a:gd name="connsiteX296" fmla="*/ 1797803 w 2853322"/>
                <a:gd name="connsiteY296" fmla="*/ 4006312 h 4223288"/>
                <a:gd name="connsiteX297" fmla="*/ 1743559 w 2853322"/>
                <a:gd name="connsiteY297" fmla="*/ 4014061 h 4223288"/>
                <a:gd name="connsiteX298" fmla="*/ 1720311 w 2853322"/>
                <a:gd name="connsiteY298" fmla="*/ 4021810 h 4223288"/>
                <a:gd name="connsiteX299" fmla="*/ 1759057 w 2853322"/>
                <a:gd name="connsiteY299" fmla="*/ 4045057 h 4223288"/>
                <a:gd name="connsiteX300" fmla="*/ 1782305 w 2853322"/>
                <a:gd name="connsiteY300" fmla="*/ 4037308 h 4223288"/>
                <a:gd name="connsiteX301" fmla="*/ 1813301 w 2853322"/>
                <a:gd name="connsiteY301" fmla="*/ 4052807 h 4223288"/>
                <a:gd name="connsiteX302" fmla="*/ 1828800 w 2853322"/>
                <a:gd name="connsiteY302" fmla="*/ 4099302 h 4223288"/>
                <a:gd name="connsiteX303" fmla="*/ 1929539 w 2853322"/>
                <a:gd name="connsiteY303" fmla="*/ 4122549 h 4223288"/>
                <a:gd name="connsiteX304" fmla="*/ 1921789 w 2853322"/>
                <a:gd name="connsiteY304" fmla="*/ 4145796 h 4223288"/>
                <a:gd name="connsiteX305" fmla="*/ 1883044 w 2853322"/>
                <a:gd name="connsiteY305" fmla="*/ 4176793 h 4223288"/>
                <a:gd name="connsiteX306" fmla="*/ 1836549 w 2853322"/>
                <a:gd name="connsiteY306" fmla="*/ 4207790 h 4223288"/>
                <a:gd name="connsiteX307" fmla="*/ 1712562 w 2853322"/>
                <a:gd name="connsiteY307" fmla="*/ 4200041 h 4223288"/>
                <a:gd name="connsiteX308" fmla="*/ 1611823 w 2853322"/>
                <a:gd name="connsiteY308" fmla="*/ 4215539 h 4223288"/>
                <a:gd name="connsiteX309" fmla="*/ 1565328 w 2853322"/>
                <a:gd name="connsiteY309" fmla="*/ 4223288 h 4223288"/>
                <a:gd name="connsiteX310" fmla="*/ 1487837 w 2853322"/>
                <a:gd name="connsiteY310" fmla="*/ 4215539 h 4223288"/>
                <a:gd name="connsiteX311" fmla="*/ 1441342 w 2853322"/>
                <a:gd name="connsiteY311" fmla="*/ 4200041 h 4223288"/>
                <a:gd name="connsiteX312" fmla="*/ 1433593 w 2853322"/>
                <a:gd name="connsiteY312" fmla="*/ 4176793 h 4223288"/>
                <a:gd name="connsiteX313" fmla="*/ 1418095 w 2853322"/>
                <a:gd name="connsiteY313" fmla="*/ 4153546 h 4223288"/>
                <a:gd name="connsiteX314" fmla="*/ 1410345 w 2853322"/>
                <a:gd name="connsiteY314" fmla="*/ 4122549 h 4223288"/>
                <a:gd name="connsiteX315" fmla="*/ 1402596 w 2853322"/>
                <a:gd name="connsiteY315" fmla="*/ 4029559 h 4223288"/>
                <a:gd name="connsiteX316" fmla="*/ 1394847 w 2853322"/>
                <a:gd name="connsiteY316" fmla="*/ 4006312 h 4223288"/>
                <a:gd name="connsiteX317" fmla="*/ 1371600 w 2853322"/>
                <a:gd name="connsiteY317" fmla="*/ 3812583 h 4223288"/>
                <a:gd name="connsiteX318" fmla="*/ 1356101 w 2853322"/>
                <a:gd name="connsiteY318" fmla="*/ 3773837 h 4223288"/>
                <a:gd name="connsiteX319" fmla="*/ 1332854 w 2853322"/>
                <a:gd name="connsiteY319" fmla="*/ 3750590 h 4223288"/>
                <a:gd name="connsiteX320" fmla="*/ 1325105 w 2853322"/>
                <a:gd name="connsiteY320" fmla="*/ 3727342 h 4223288"/>
                <a:gd name="connsiteX321" fmla="*/ 1309606 w 2853322"/>
                <a:gd name="connsiteY321" fmla="*/ 3711844 h 4223288"/>
                <a:gd name="connsiteX322" fmla="*/ 1278610 w 2853322"/>
                <a:gd name="connsiteY322" fmla="*/ 3634352 h 4223288"/>
                <a:gd name="connsiteX323" fmla="*/ 1263111 w 2853322"/>
                <a:gd name="connsiteY323" fmla="*/ 3603356 h 4223288"/>
                <a:gd name="connsiteX324" fmla="*/ 1232115 w 2853322"/>
                <a:gd name="connsiteY324" fmla="*/ 3549112 h 4223288"/>
                <a:gd name="connsiteX325" fmla="*/ 1224366 w 2853322"/>
                <a:gd name="connsiteY325" fmla="*/ 3525864 h 4223288"/>
                <a:gd name="connsiteX326" fmla="*/ 1208867 w 2853322"/>
                <a:gd name="connsiteY326" fmla="*/ 3487119 h 4223288"/>
                <a:gd name="connsiteX327" fmla="*/ 1201118 w 2853322"/>
                <a:gd name="connsiteY327" fmla="*/ 3456122 h 4223288"/>
                <a:gd name="connsiteX328" fmla="*/ 1310696 w 2853322"/>
                <a:gd name="connsiteY328" fmla="*/ 3314535 h 4223288"/>
                <a:gd name="connsiteX329" fmla="*/ 1170122 w 2853322"/>
                <a:gd name="connsiteY329" fmla="*/ 3417376 h 4223288"/>
                <a:gd name="connsiteX330" fmla="*/ 1436779 w 2853322"/>
                <a:gd name="connsiteY330" fmla="*/ 2850212 h 4223288"/>
                <a:gd name="connsiteX331" fmla="*/ 1228770 w 2853322"/>
                <a:gd name="connsiteY331" fmla="*/ 3134223 h 4223288"/>
                <a:gd name="connsiteX332" fmla="*/ 1131376 w 2853322"/>
                <a:gd name="connsiteY332" fmla="*/ 3332135 h 4223288"/>
                <a:gd name="connsiteX333" fmla="*/ 1077132 w 2853322"/>
                <a:gd name="connsiteY333" fmla="*/ 3316637 h 4223288"/>
                <a:gd name="connsiteX334" fmla="*/ 1046135 w 2853322"/>
                <a:gd name="connsiteY334" fmla="*/ 3301139 h 4223288"/>
                <a:gd name="connsiteX335" fmla="*/ 1007389 w 2853322"/>
                <a:gd name="connsiteY335" fmla="*/ 3262393 h 4223288"/>
                <a:gd name="connsiteX336" fmla="*/ 960895 w 2853322"/>
                <a:gd name="connsiteY336" fmla="*/ 3184902 h 4223288"/>
                <a:gd name="connsiteX337" fmla="*/ 937647 w 2853322"/>
                <a:gd name="connsiteY337" fmla="*/ 3130657 h 4223288"/>
                <a:gd name="connsiteX338" fmla="*/ 914400 w 2853322"/>
                <a:gd name="connsiteY338" fmla="*/ 3076413 h 4223288"/>
                <a:gd name="connsiteX339" fmla="*/ 906650 w 2853322"/>
                <a:gd name="connsiteY339" fmla="*/ 3037668 h 4223288"/>
                <a:gd name="connsiteX340" fmla="*/ 891152 w 2853322"/>
                <a:gd name="connsiteY340" fmla="*/ 3022169 h 4223288"/>
                <a:gd name="connsiteX341" fmla="*/ 875654 w 2853322"/>
                <a:gd name="connsiteY341" fmla="*/ 2998922 h 4223288"/>
                <a:gd name="connsiteX342" fmla="*/ 805911 w 2853322"/>
                <a:gd name="connsiteY342" fmla="*/ 2913681 h 4223288"/>
                <a:gd name="connsiteX343" fmla="*/ 782664 w 2853322"/>
                <a:gd name="connsiteY343" fmla="*/ 2890434 h 4223288"/>
                <a:gd name="connsiteX344" fmla="*/ 728420 w 2853322"/>
                <a:gd name="connsiteY344" fmla="*/ 2843939 h 4223288"/>
                <a:gd name="connsiteX345" fmla="*/ 650928 w 2853322"/>
                <a:gd name="connsiteY345" fmla="*/ 2750949 h 4223288"/>
                <a:gd name="connsiteX346" fmla="*/ 612183 w 2853322"/>
                <a:gd name="connsiteY346" fmla="*/ 2735451 h 4223288"/>
                <a:gd name="connsiteX347" fmla="*/ 596684 w 2853322"/>
                <a:gd name="connsiteY347" fmla="*/ 2719952 h 4223288"/>
                <a:gd name="connsiteX348" fmla="*/ 503695 w 2853322"/>
                <a:gd name="connsiteY348" fmla="*/ 2650210 h 4223288"/>
                <a:gd name="connsiteX349" fmla="*/ 488196 w 2853322"/>
                <a:gd name="connsiteY349" fmla="*/ 2611464 h 4223288"/>
                <a:gd name="connsiteX350" fmla="*/ 0 w 2853322"/>
                <a:gd name="connsiteY350" fmla="*/ 2076773 h 4223288"/>
                <a:gd name="connsiteX0" fmla="*/ 0 w 2853322"/>
                <a:gd name="connsiteY0" fmla="*/ 2076773 h 4223288"/>
                <a:gd name="connsiteX1" fmla="*/ 697423 w 2853322"/>
                <a:gd name="connsiteY1" fmla="*/ 1301857 h 4223288"/>
                <a:gd name="connsiteX2" fmla="*/ 805911 w 2853322"/>
                <a:gd name="connsiteY2" fmla="*/ 1348352 h 4223288"/>
                <a:gd name="connsiteX3" fmla="*/ 813661 w 2853322"/>
                <a:gd name="connsiteY3" fmla="*/ 1464590 h 4223288"/>
                <a:gd name="connsiteX4" fmla="*/ 821410 w 2853322"/>
                <a:gd name="connsiteY4" fmla="*/ 1480088 h 4223288"/>
                <a:gd name="connsiteX5" fmla="*/ 860156 w 2853322"/>
                <a:gd name="connsiteY5" fmla="*/ 1557580 h 4223288"/>
                <a:gd name="connsiteX6" fmla="*/ 875654 w 2853322"/>
                <a:gd name="connsiteY6" fmla="*/ 1580827 h 4223288"/>
                <a:gd name="connsiteX7" fmla="*/ 937647 w 2853322"/>
                <a:gd name="connsiteY7" fmla="*/ 1611824 h 4223288"/>
                <a:gd name="connsiteX8" fmla="*/ 953145 w 2853322"/>
                <a:gd name="connsiteY8" fmla="*/ 1635071 h 4223288"/>
                <a:gd name="connsiteX9" fmla="*/ 999640 w 2853322"/>
                <a:gd name="connsiteY9" fmla="*/ 1650569 h 4223288"/>
                <a:gd name="connsiteX10" fmla="*/ 1030637 w 2853322"/>
                <a:gd name="connsiteY10" fmla="*/ 1635071 h 4223288"/>
                <a:gd name="connsiteX11" fmla="*/ 1030637 w 2853322"/>
                <a:gd name="connsiteY11" fmla="*/ 1635071 h 4223288"/>
                <a:gd name="connsiteX12" fmla="*/ 1053884 w 2853322"/>
                <a:gd name="connsiteY12" fmla="*/ 1588576 h 4223288"/>
                <a:gd name="connsiteX13" fmla="*/ 1038386 w 2853322"/>
                <a:gd name="connsiteY13" fmla="*/ 1464590 h 4223288"/>
                <a:gd name="connsiteX14" fmla="*/ 1038386 w 2853322"/>
                <a:gd name="connsiteY14" fmla="*/ 1464590 h 4223288"/>
                <a:gd name="connsiteX15" fmla="*/ 976393 w 2853322"/>
                <a:gd name="connsiteY15" fmla="*/ 1379349 h 4223288"/>
                <a:gd name="connsiteX16" fmla="*/ 937647 w 2853322"/>
                <a:gd name="connsiteY16" fmla="*/ 1325105 h 4223288"/>
                <a:gd name="connsiteX17" fmla="*/ 914400 w 2853322"/>
                <a:gd name="connsiteY17" fmla="*/ 1317356 h 4223288"/>
                <a:gd name="connsiteX18" fmla="*/ 852406 w 2853322"/>
                <a:gd name="connsiteY18" fmla="*/ 1301857 h 4223288"/>
                <a:gd name="connsiteX19" fmla="*/ 805911 w 2853322"/>
                <a:gd name="connsiteY19" fmla="*/ 1309607 h 4223288"/>
                <a:gd name="connsiteX20" fmla="*/ 720671 w 2853322"/>
                <a:gd name="connsiteY20" fmla="*/ 1270861 h 4223288"/>
                <a:gd name="connsiteX21" fmla="*/ 1224366 w 2853322"/>
                <a:gd name="connsiteY21" fmla="*/ 689674 h 4223288"/>
                <a:gd name="connsiteX22" fmla="*/ 1208867 w 2853322"/>
                <a:gd name="connsiteY22" fmla="*/ 612183 h 4223288"/>
                <a:gd name="connsiteX23" fmla="*/ 1170122 w 2853322"/>
                <a:gd name="connsiteY23" fmla="*/ 565688 h 4223288"/>
                <a:gd name="connsiteX24" fmla="*/ 1131376 w 2853322"/>
                <a:gd name="connsiteY24" fmla="*/ 550190 h 4223288"/>
                <a:gd name="connsiteX25" fmla="*/ 1139125 w 2853322"/>
                <a:gd name="connsiteY25" fmla="*/ 495946 h 4223288"/>
                <a:gd name="connsiteX26" fmla="*/ 1146874 w 2853322"/>
                <a:gd name="connsiteY26" fmla="*/ 488196 h 4223288"/>
                <a:gd name="connsiteX27" fmla="*/ 1580827 w 2853322"/>
                <a:gd name="connsiteY27" fmla="*/ 0 h 4223288"/>
                <a:gd name="connsiteX28" fmla="*/ 1673817 w 2853322"/>
                <a:gd name="connsiteY28" fmla="*/ 77491 h 4223288"/>
                <a:gd name="connsiteX29" fmla="*/ 1759057 w 2853322"/>
                <a:gd name="connsiteY29" fmla="*/ 108488 h 4223288"/>
                <a:gd name="connsiteX30" fmla="*/ 1790054 w 2853322"/>
                <a:gd name="connsiteY30" fmla="*/ 131735 h 4223288"/>
                <a:gd name="connsiteX31" fmla="*/ 1759057 w 2853322"/>
                <a:gd name="connsiteY31" fmla="*/ 178230 h 4223288"/>
                <a:gd name="connsiteX32" fmla="*/ 1782305 w 2853322"/>
                <a:gd name="connsiteY32" fmla="*/ 263471 h 4223288"/>
                <a:gd name="connsiteX33" fmla="*/ 1813301 w 2853322"/>
                <a:gd name="connsiteY33" fmla="*/ 278969 h 4223288"/>
                <a:gd name="connsiteX34" fmla="*/ 1852047 w 2853322"/>
                <a:gd name="connsiteY34" fmla="*/ 294468 h 4223288"/>
                <a:gd name="connsiteX35" fmla="*/ 1852047 w 2853322"/>
                <a:gd name="connsiteY35" fmla="*/ 294468 h 4223288"/>
                <a:gd name="connsiteX36" fmla="*/ 1929539 w 2853322"/>
                <a:gd name="connsiteY36" fmla="*/ 348712 h 4223288"/>
                <a:gd name="connsiteX37" fmla="*/ 1929539 w 2853322"/>
                <a:gd name="connsiteY37" fmla="*/ 356461 h 4223288"/>
                <a:gd name="connsiteX38" fmla="*/ 2007030 w 2853322"/>
                <a:gd name="connsiteY38" fmla="*/ 395207 h 4223288"/>
                <a:gd name="connsiteX39" fmla="*/ 2038027 w 2853322"/>
                <a:gd name="connsiteY39" fmla="*/ 402956 h 4223288"/>
                <a:gd name="connsiteX40" fmla="*/ 2061274 w 2853322"/>
                <a:gd name="connsiteY40" fmla="*/ 433952 h 4223288"/>
                <a:gd name="connsiteX41" fmla="*/ 2053525 w 2853322"/>
                <a:gd name="connsiteY41" fmla="*/ 457200 h 4223288"/>
                <a:gd name="connsiteX42" fmla="*/ 2092271 w 2853322"/>
                <a:gd name="connsiteY42" fmla="*/ 464949 h 4223288"/>
                <a:gd name="connsiteX43" fmla="*/ 2146515 w 2853322"/>
                <a:gd name="connsiteY43" fmla="*/ 441702 h 4223288"/>
                <a:gd name="connsiteX44" fmla="*/ 2177511 w 2853322"/>
                <a:gd name="connsiteY44" fmla="*/ 441702 h 4223288"/>
                <a:gd name="connsiteX45" fmla="*/ 2200759 w 2853322"/>
                <a:gd name="connsiteY45" fmla="*/ 418454 h 4223288"/>
                <a:gd name="connsiteX46" fmla="*/ 2224006 w 2853322"/>
                <a:gd name="connsiteY46" fmla="*/ 402956 h 4223288"/>
                <a:gd name="connsiteX47" fmla="*/ 2193010 w 2853322"/>
                <a:gd name="connsiteY47" fmla="*/ 317715 h 4223288"/>
                <a:gd name="connsiteX48" fmla="*/ 2216257 w 2853322"/>
                <a:gd name="connsiteY48" fmla="*/ 317715 h 4223288"/>
                <a:gd name="connsiteX49" fmla="*/ 2216257 w 2853322"/>
                <a:gd name="connsiteY49" fmla="*/ 317715 h 4223288"/>
                <a:gd name="connsiteX50" fmla="*/ 2239505 w 2853322"/>
                <a:gd name="connsiteY50" fmla="*/ 379708 h 4223288"/>
                <a:gd name="connsiteX51" fmla="*/ 2278250 w 2853322"/>
                <a:gd name="connsiteY51" fmla="*/ 356461 h 4223288"/>
                <a:gd name="connsiteX52" fmla="*/ 2347993 w 2853322"/>
                <a:gd name="connsiteY52" fmla="*/ 317715 h 4223288"/>
                <a:gd name="connsiteX53" fmla="*/ 2340244 w 2853322"/>
                <a:gd name="connsiteY53" fmla="*/ 340963 h 4223288"/>
                <a:gd name="connsiteX54" fmla="*/ 2332495 w 2853322"/>
                <a:gd name="connsiteY54" fmla="*/ 348712 h 4223288"/>
                <a:gd name="connsiteX55" fmla="*/ 2316996 w 2853322"/>
                <a:gd name="connsiteY55" fmla="*/ 418454 h 4223288"/>
                <a:gd name="connsiteX56" fmla="*/ 2316996 w 2853322"/>
                <a:gd name="connsiteY56" fmla="*/ 449451 h 4223288"/>
                <a:gd name="connsiteX57" fmla="*/ 2316996 w 2853322"/>
                <a:gd name="connsiteY57" fmla="*/ 480447 h 4223288"/>
                <a:gd name="connsiteX58" fmla="*/ 2278250 w 2853322"/>
                <a:gd name="connsiteY58" fmla="*/ 519193 h 4223288"/>
                <a:gd name="connsiteX59" fmla="*/ 2270501 w 2853322"/>
                <a:gd name="connsiteY59" fmla="*/ 550190 h 4223288"/>
                <a:gd name="connsiteX60" fmla="*/ 2255003 w 2853322"/>
                <a:gd name="connsiteY60" fmla="*/ 604434 h 4223288"/>
                <a:gd name="connsiteX61" fmla="*/ 2255003 w 2853322"/>
                <a:gd name="connsiteY61" fmla="*/ 604434 h 4223288"/>
                <a:gd name="connsiteX62" fmla="*/ 2309247 w 2853322"/>
                <a:gd name="connsiteY62" fmla="*/ 619932 h 4223288"/>
                <a:gd name="connsiteX63" fmla="*/ 2332495 w 2853322"/>
                <a:gd name="connsiteY63" fmla="*/ 604434 h 4223288"/>
                <a:gd name="connsiteX64" fmla="*/ 2355742 w 2853322"/>
                <a:gd name="connsiteY64" fmla="*/ 596685 h 4223288"/>
                <a:gd name="connsiteX65" fmla="*/ 2371240 w 2853322"/>
                <a:gd name="connsiteY65" fmla="*/ 581186 h 4223288"/>
                <a:gd name="connsiteX66" fmla="*/ 2402237 w 2853322"/>
                <a:gd name="connsiteY66" fmla="*/ 588935 h 4223288"/>
                <a:gd name="connsiteX67" fmla="*/ 2402237 w 2853322"/>
                <a:gd name="connsiteY67" fmla="*/ 627681 h 4223288"/>
                <a:gd name="connsiteX68" fmla="*/ 2363491 w 2853322"/>
                <a:gd name="connsiteY68" fmla="*/ 674176 h 4223288"/>
                <a:gd name="connsiteX69" fmla="*/ 2363491 w 2853322"/>
                <a:gd name="connsiteY69" fmla="*/ 674176 h 4223288"/>
                <a:gd name="connsiteX70" fmla="*/ 2409986 w 2853322"/>
                <a:gd name="connsiteY70" fmla="*/ 743919 h 4223288"/>
                <a:gd name="connsiteX71" fmla="*/ 2433233 w 2853322"/>
                <a:gd name="connsiteY71" fmla="*/ 728420 h 4223288"/>
                <a:gd name="connsiteX72" fmla="*/ 2487478 w 2853322"/>
                <a:gd name="connsiteY72" fmla="*/ 689674 h 4223288"/>
                <a:gd name="connsiteX73" fmla="*/ 2487478 w 2853322"/>
                <a:gd name="connsiteY73" fmla="*/ 689674 h 4223288"/>
                <a:gd name="connsiteX74" fmla="*/ 2580467 w 2853322"/>
                <a:gd name="connsiteY74" fmla="*/ 681925 h 4223288"/>
                <a:gd name="connsiteX75" fmla="*/ 2580467 w 2853322"/>
                <a:gd name="connsiteY75" fmla="*/ 666427 h 4223288"/>
                <a:gd name="connsiteX76" fmla="*/ 2619213 w 2853322"/>
                <a:gd name="connsiteY76" fmla="*/ 635430 h 4223288"/>
                <a:gd name="connsiteX77" fmla="*/ 2634711 w 2853322"/>
                <a:gd name="connsiteY77" fmla="*/ 650929 h 4223288"/>
                <a:gd name="connsiteX78" fmla="*/ 2642461 w 2853322"/>
                <a:gd name="connsiteY78" fmla="*/ 674176 h 4223288"/>
                <a:gd name="connsiteX79" fmla="*/ 2634711 w 2853322"/>
                <a:gd name="connsiteY79" fmla="*/ 697424 h 4223288"/>
                <a:gd name="connsiteX80" fmla="*/ 2603715 w 2853322"/>
                <a:gd name="connsiteY80" fmla="*/ 728420 h 4223288"/>
                <a:gd name="connsiteX81" fmla="*/ 2595966 w 2853322"/>
                <a:gd name="connsiteY81" fmla="*/ 751668 h 4223288"/>
                <a:gd name="connsiteX82" fmla="*/ 2557220 w 2853322"/>
                <a:gd name="connsiteY82" fmla="*/ 759417 h 4223288"/>
                <a:gd name="connsiteX83" fmla="*/ 2549471 w 2853322"/>
                <a:gd name="connsiteY83" fmla="*/ 759417 h 4223288"/>
                <a:gd name="connsiteX84" fmla="*/ 2510725 w 2853322"/>
                <a:gd name="connsiteY84" fmla="*/ 813661 h 4223288"/>
                <a:gd name="connsiteX85" fmla="*/ 2502976 w 2853322"/>
                <a:gd name="connsiteY85" fmla="*/ 836908 h 4223288"/>
                <a:gd name="connsiteX86" fmla="*/ 2510725 w 2853322"/>
                <a:gd name="connsiteY86" fmla="*/ 860156 h 4223288"/>
                <a:gd name="connsiteX87" fmla="*/ 2502976 w 2853322"/>
                <a:gd name="connsiteY87" fmla="*/ 891152 h 4223288"/>
                <a:gd name="connsiteX88" fmla="*/ 2502976 w 2853322"/>
                <a:gd name="connsiteY88" fmla="*/ 898902 h 4223288"/>
                <a:gd name="connsiteX89" fmla="*/ 2502976 w 2853322"/>
                <a:gd name="connsiteY89" fmla="*/ 898902 h 4223288"/>
                <a:gd name="connsiteX90" fmla="*/ 2533972 w 2853322"/>
                <a:gd name="connsiteY90" fmla="*/ 960895 h 4223288"/>
                <a:gd name="connsiteX91" fmla="*/ 2518474 w 2853322"/>
                <a:gd name="connsiteY91" fmla="*/ 991891 h 4223288"/>
                <a:gd name="connsiteX92" fmla="*/ 2518474 w 2853322"/>
                <a:gd name="connsiteY92" fmla="*/ 1007390 h 4223288"/>
                <a:gd name="connsiteX93" fmla="*/ 2557220 w 2853322"/>
                <a:gd name="connsiteY93" fmla="*/ 1038386 h 4223288"/>
                <a:gd name="connsiteX94" fmla="*/ 2572718 w 2853322"/>
                <a:gd name="connsiteY94" fmla="*/ 1053885 h 4223288"/>
                <a:gd name="connsiteX95" fmla="*/ 2603715 w 2853322"/>
                <a:gd name="connsiteY95" fmla="*/ 1061634 h 4223288"/>
                <a:gd name="connsiteX96" fmla="*/ 2681206 w 2853322"/>
                <a:gd name="connsiteY96" fmla="*/ 1115878 h 4223288"/>
                <a:gd name="connsiteX97" fmla="*/ 2696705 w 2853322"/>
                <a:gd name="connsiteY97" fmla="*/ 1139125 h 4223288"/>
                <a:gd name="connsiteX98" fmla="*/ 2735450 w 2853322"/>
                <a:gd name="connsiteY98" fmla="*/ 1201119 h 4223288"/>
                <a:gd name="connsiteX99" fmla="*/ 2743200 w 2853322"/>
                <a:gd name="connsiteY99" fmla="*/ 1263112 h 4223288"/>
                <a:gd name="connsiteX100" fmla="*/ 2766447 w 2853322"/>
                <a:gd name="connsiteY100" fmla="*/ 1309607 h 4223288"/>
                <a:gd name="connsiteX101" fmla="*/ 2789695 w 2853322"/>
                <a:gd name="connsiteY101" fmla="*/ 1325105 h 4223288"/>
                <a:gd name="connsiteX102" fmla="*/ 2797444 w 2853322"/>
                <a:gd name="connsiteY102" fmla="*/ 1356102 h 4223288"/>
                <a:gd name="connsiteX103" fmla="*/ 2820691 w 2853322"/>
                <a:gd name="connsiteY103" fmla="*/ 1371600 h 4223288"/>
                <a:gd name="connsiteX104" fmla="*/ 2843939 w 2853322"/>
                <a:gd name="connsiteY104" fmla="*/ 1363851 h 4223288"/>
                <a:gd name="connsiteX105" fmla="*/ 2851688 w 2853322"/>
                <a:gd name="connsiteY105" fmla="*/ 1402596 h 4223288"/>
                <a:gd name="connsiteX106" fmla="*/ 2836189 w 2853322"/>
                <a:gd name="connsiteY106" fmla="*/ 1425844 h 4223288"/>
                <a:gd name="connsiteX107" fmla="*/ 2812942 w 2853322"/>
                <a:gd name="connsiteY107" fmla="*/ 1433593 h 4223288"/>
                <a:gd name="connsiteX108" fmla="*/ 2774196 w 2853322"/>
                <a:gd name="connsiteY108" fmla="*/ 1425844 h 4223288"/>
                <a:gd name="connsiteX109" fmla="*/ 2750949 w 2853322"/>
                <a:gd name="connsiteY109" fmla="*/ 1464590 h 4223288"/>
                <a:gd name="connsiteX110" fmla="*/ 2743200 w 2853322"/>
                <a:gd name="connsiteY110" fmla="*/ 1464590 h 4223288"/>
                <a:gd name="connsiteX111" fmla="*/ 2743200 w 2853322"/>
                <a:gd name="connsiteY111" fmla="*/ 1464590 h 4223288"/>
                <a:gd name="connsiteX112" fmla="*/ 2758698 w 2853322"/>
                <a:gd name="connsiteY112" fmla="*/ 1518834 h 4223288"/>
                <a:gd name="connsiteX113" fmla="*/ 2820691 w 2853322"/>
                <a:gd name="connsiteY113" fmla="*/ 1565329 h 4223288"/>
                <a:gd name="connsiteX114" fmla="*/ 2781945 w 2853322"/>
                <a:gd name="connsiteY114" fmla="*/ 1635071 h 4223288"/>
                <a:gd name="connsiteX115" fmla="*/ 2774196 w 2853322"/>
                <a:gd name="connsiteY115" fmla="*/ 1642820 h 4223288"/>
                <a:gd name="connsiteX116" fmla="*/ 2781945 w 2853322"/>
                <a:gd name="connsiteY116" fmla="*/ 1697064 h 4223288"/>
                <a:gd name="connsiteX117" fmla="*/ 2758698 w 2853322"/>
                <a:gd name="connsiteY117" fmla="*/ 1728061 h 4223288"/>
                <a:gd name="connsiteX118" fmla="*/ 2758698 w 2853322"/>
                <a:gd name="connsiteY118" fmla="*/ 1735810 h 4223288"/>
                <a:gd name="connsiteX119" fmla="*/ 2750949 w 2853322"/>
                <a:gd name="connsiteY119" fmla="*/ 1759057 h 4223288"/>
                <a:gd name="connsiteX120" fmla="*/ 2727701 w 2853322"/>
                <a:gd name="connsiteY120" fmla="*/ 1766807 h 4223288"/>
                <a:gd name="connsiteX121" fmla="*/ 2688956 w 2853322"/>
                <a:gd name="connsiteY121" fmla="*/ 1782305 h 4223288"/>
                <a:gd name="connsiteX122" fmla="*/ 2681206 w 2853322"/>
                <a:gd name="connsiteY122" fmla="*/ 1728061 h 4223288"/>
                <a:gd name="connsiteX123" fmla="*/ 2681206 w 2853322"/>
                <a:gd name="connsiteY123" fmla="*/ 1728061 h 4223288"/>
                <a:gd name="connsiteX124" fmla="*/ 2634711 w 2853322"/>
                <a:gd name="connsiteY124" fmla="*/ 1735810 h 4223288"/>
                <a:gd name="connsiteX125" fmla="*/ 2626962 w 2853322"/>
                <a:gd name="connsiteY125" fmla="*/ 1759057 h 4223288"/>
                <a:gd name="connsiteX126" fmla="*/ 2611464 w 2853322"/>
                <a:gd name="connsiteY126" fmla="*/ 1774556 h 4223288"/>
                <a:gd name="connsiteX127" fmla="*/ 2595966 w 2853322"/>
                <a:gd name="connsiteY127" fmla="*/ 1797803 h 4223288"/>
                <a:gd name="connsiteX128" fmla="*/ 2572718 w 2853322"/>
                <a:gd name="connsiteY128" fmla="*/ 1821051 h 4223288"/>
                <a:gd name="connsiteX129" fmla="*/ 2526223 w 2853322"/>
                <a:gd name="connsiteY129" fmla="*/ 1852047 h 4223288"/>
                <a:gd name="connsiteX130" fmla="*/ 2495227 w 2853322"/>
                <a:gd name="connsiteY130" fmla="*/ 1875295 h 4223288"/>
                <a:gd name="connsiteX131" fmla="*/ 2471979 w 2853322"/>
                <a:gd name="connsiteY131" fmla="*/ 1883044 h 4223288"/>
                <a:gd name="connsiteX132" fmla="*/ 2425484 w 2853322"/>
                <a:gd name="connsiteY132" fmla="*/ 1890793 h 4223288"/>
                <a:gd name="connsiteX133" fmla="*/ 2425484 w 2853322"/>
                <a:gd name="connsiteY133" fmla="*/ 1890793 h 4223288"/>
                <a:gd name="connsiteX134" fmla="*/ 2332495 w 2853322"/>
                <a:gd name="connsiteY134" fmla="*/ 1875295 h 4223288"/>
                <a:gd name="connsiteX135" fmla="*/ 2293749 w 2853322"/>
                <a:gd name="connsiteY135" fmla="*/ 1867546 h 4223288"/>
                <a:gd name="connsiteX136" fmla="*/ 2255003 w 2853322"/>
                <a:gd name="connsiteY136" fmla="*/ 1844298 h 4223288"/>
                <a:gd name="connsiteX137" fmla="*/ 2231756 w 2853322"/>
                <a:gd name="connsiteY137" fmla="*/ 1836549 h 4223288"/>
                <a:gd name="connsiteX138" fmla="*/ 2154264 w 2853322"/>
                <a:gd name="connsiteY138" fmla="*/ 1844298 h 4223288"/>
                <a:gd name="connsiteX139" fmla="*/ 2123267 w 2853322"/>
                <a:gd name="connsiteY139" fmla="*/ 1867546 h 4223288"/>
                <a:gd name="connsiteX140" fmla="*/ 2107769 w 2853322"/>
                <a:gd name="connsiteY140" fmla="*/ 1914041 h 4223288"/>
                <a:gd name="connsiteX141" fmla="*/ 2100020 w 2853322"/>
                <a:gd name="connsiteY141" fmla="*/ 2014780 h 4223288"/>
                <a:gd name="connsiteX142" fmla="*/ 2100020 w 2853322"/>
                <a:gd name="connsiteY142" fmla="*/ 2014780 h 4223288"/>
                <a:gd name="connsiteX143" fmla="*/ 2100020 w 2853322"/>
                <a:gd name="connsiteY143" fmla="*/ 2123268 h 4223288"/>
                <a:gd name="connsiteX144" fmla="*/ 2076772 w 2853322"/>
                <a:gd name="connsiteY144" fmla="*/ 2231756 h 4223288"/>
                <a:gd name="connsiteX145" fmla="*/ 2038027 w 2853322"/>
                <a:gd name="connsiteY145" fmla="*/ 2301498 h 4223288"/>
                <a:gd name="connsiteX146" fmla="*/ 2038027 w 2853322"/>
                <a:gd name="connsiteY146" fmla="*/ 2402237 h 4223288"/>
                <a:gd name="connsiteX147" fmla="*/ 2022528 w 2853322"/>
                <a:gd name="connsiteY147" fmla="*/ 2440983 h 4223288"/>
                <a:gd name="connsiteX148" fmla="*/ 2030278 w 2853322"/>
                <a:gd name="connsiteY148" fmla="*/ 2471980 h 4223288"/>
                <a:gd name="connsiteX149" fmla="*/ 2038027 w 2853322"/>
                <a:gd name="connsiteY149" fmla="*/ 2495227 h 4223288"/>
                <a:gd name="connsiteX150" fmla="*/ 2045776 w 2853322"/>
                <a:gd name="connsiteY150" fmla="*/ 2549471 h 4223288"/>
                <a:gd name="connsiteX151" fmla="*/ 2038027 w 2853322"/>
                <a:gd name="connsiteY151" fmla="*/ 2634712 h 4223288"/>
                <a:gd name="connsiteX152" fmla="*/ 2030278 w 2853322"/>
                <a:gd name="connsiteY152" fmla="*/ 2681207 h 4223288"/>
                <a:gd name="connsiteX153" fmla="*/ 2038027 w 2853322"/>
                <a:gd name="connsiteY153" fmla="*/ 2743200 h 4223288"/>
                <a:gd name="connsiteX154" fmla="*/ 2045776 w 2853322"/>
                <a:gd name="connsiteY154" fmla="*/ 2766447 h 4223288"/>
                <a:gd name="connsiteX155" fmla="*/ 2061274 w 2853322"/>
                <a:gd name="connsiteY155" fmla="*/ 2774196 h 4223288"/>
                <a:gd name="connsiteX156" fmla="*/ 2007030 w 2853322"/>
                <a:gd name="connsiteY156" fmla="*/ 2828441 h 4223288"/>
                <a:gd name="connsiteX157" fmla="*/ 1991532 w 2853322"/>
                <a:gd name="connsiteY157" fmla="*/ 2828441 h 4223288"/>
                <a:gd name="connsiteX158" fmla="*/ 1914040 w 2853322"/>
                <a:gd name="connsiteY158" fmla="*/ 2828441 h 4223288"/>
                <a:gd name="connsiteX159" fmla="*/ 1898542 w 2853322"/>
                <a:gd name="connsiteY159" fmla="*/ 2828441 h 4223288"/>
                <a:gd name="connsiteX160" fmla="*/ 1828800 w 2853322"/>
                <a:gd name="connsiteY160" fmla="*/ 2774196 h 4223288"/>
                <a:gd name="connsiteX161" fmla="*/ 1859796 w 2853322"/>
                <a:gd name="connsiteY161" fmla="*/ 2626963 h 4223288"/>
                <a:gd name="connsiteX162" fmla="*/ 1883044 w 2853322"/>
                <a:gd name="connsiteY162" fmla="*/ 2595966 h 4223288"/>
                <a:gd name="connsiteX163" fmla="*/ 1890793 w 2853322"/>
                <a:gd name="connsiteY163" fmla="*/ 2572719 h 4223288"/>
                <a:gd name="connsiteX164" fmla="*/ 1898542 w 2853322"/>
                <a:gd name="connsiteY164" fmla="*/ 2541722 h 4223288"/>
                <a:gd name="connsiteX165" fmla="*/ 1875295 w 2853322"/>
                <a:gd name="connsiteY165" fmla="*/ 2526224 h 4223288"/>
                <a:gd name="connsiteX166" fmla="*/ 1875295 w 2853322"/>
                <a:gd name="connsiteY166" fmla="*/ 2526224 h 4223288"/>
                <a:gd name="connsiteX167" fmla="*/ 1797803 w 2853322"/>
                <a:gd name="connsiteY167" fmla="*/ 2526224 h 4223288"/>
                <a:gd name="connsiteX168" fmla="*/ 1751308 w 2853322"/>
                <a:gd name="connsiteY168" fmla="*/ 2502976 h 4223288"/>
                <a:gd name="connsiteX169" fmla="*/ 1627322 w 2853322"/>
                <a:gd name="connsiteY169" fmla="*/ 2580468 h 4223288"/>
                <a:gd name="connsiteX170" fmla="*/ 1565328 w 2853322"/>
                <a:gd name="connsiteY170" fmla="*/ 2588217 h 4223288"/>
                <a:gd name="connsiteX171" fmla="*/ 1596325 w 2853322"/>
                <a:gd name="connsiteY171" fmla="*/ 2696705 h 4223288"/>
                <a:gd name="connsiteX172" fmla="*/ 1565328 w 2853322"/>
                <a:gd name="connsiteY172" fmla="*/ 2781946 h 4223288"/>
                <a:gd name="connsiteX173" fmla="*/ 1526583 w 2853322"/>
                <a:gd name="connsiteY173" fmla="*/ 2797444 h 4223288"/>
                <a:gd name="connsiteX174" fmla="*/ 1534332 w 2853322"/>
                <a:gd name="connsiteY174" fmla="*/ 2828441 h 4223288"/>
                <a:gd name="connsiteX175" fmla="*/ 1588576 w 2853322"/>
                <a:gd name="connsiteY175" fmla="*/ 2851688 h 4223288"/>
                <a:gd name="connsiteX176" fmla="*/ 1642820 w 2853322"/>
                <a:gd name="connsiteY176" fmla="*/ 2882685 h 4223288"/>
                <a:gd name="connsiteX177" fmla="*/ 1650569 w 2853322"/>
                <a:gd name="connsiteY177" fmla="*/ 2851688 h 4223288"/>
                <a:gd name="connsiteX178" fmla="*/ 1681566 w 2853322"/>
                <a:gd name="connsiteY178" fmla="*/ 2836190 h 4223288"/>
                <a:gd name="connsiteX179" fmla="*/ 1813301 w 2853322"/>
                <a:gd name="connsiteY179" fmla="*/ 2859437 h 4223288"/>
                <a:gd name="connsiteX180" fmla="*/ 1805552 w 2853322"/>
                <a:gd name="connsiteY180" fmla="*/ 2867186 h 4223288"/>
                <a:gd name="connsiteX181" fmla="*/ 1805552 w 2853322"/>
                <a:gd name="connsiteY181" fmla="*/ 2867186 h 4223288"/>
                <a:gd name="connsiteX182" fmla="*/ 1805552 w 2853322"/>
                <a:gd name="connsiteY182" fmla="*/ 2960176 h 4223288"/>
                <a:gd name="connsiteX183" fmla="*/ 1828800 w 2853322"/>
                <a:gd name="connsiteY183" fmla="*/ 2998922 h 4223288"/>
                <a:gd name="connsiteX184" fmla="*/ 1790054 w 2853322"/>
                <a:gd name="connsiteY184" fmla="*/ 3029919 h 4223288"/>
                <a:gd name="connsiteX185" fmla="*/ 1743559 w 2853322"/>
                <a:gd name="connsiteY185" fmla="*/ 3084163 h 4223288"/>
                <a:gd name="connsiteX186" fmla="*/ 1720311 w 2853322"/>
                <a:gd name="connsiteY186" fmla="*/ 3091912 h 4223288"/>
                <a:gd name="connsiteX187" fmla="*/ 1689315 w 2853322"/>
                <a:gd name="connsiteY187" fmla="*/ 3076413 h 4223288"/>
                <a:gd name="connsiteX188" fmla="*/ 1689315 w 2853322"/>
                <a:gd name="connsiteY188" fmla="*/ 3076413 h 4223288"/>
                <a:gd name="connsiteX189" fmla="*/ 1666067 w 2853322"/>
                <a:gd name="connsiteY189" fmla="*/ 3130657 h 4223288"/>
                <a:gd name="connsiteX190" fmla="*/ 1627322 w 2853322"/>
                <a:gd name="connsiteY190" fmla="*/ 3169403 h 4223288"/>
                <a:gd name="connsiteX191" fmla="*/ 1611823 w 2853322"/>
                <a:gd name="connsiteY191" fmla="*/ 3215898 h 4223288"/>
                <a:gd name="connsiteX192" fmla="*/ 1635071 w 2853322"/>
                <a:gd name="connsiteY192" fmla="*/ 3246895 h 4223288"/>
                <a:gd name="connsiteX193" fmla="*/ 1604074 w 2853322"/>
                <a:gd name="connsiteY193" fmla="*/ 3316637 h 4223288"/>
                <a:gd name="connsiteX194" fmla="*/ 1619572 w 2853322"/>
                <a:gd name="connsiteY194" fmla="*/ 3339885 h 4223288"/>
                <a:gd name="connsiteX195" fmla="*/ 1681566 w 2853322"/>
                <a:gd name="connsiteY195" fmla="*/ 3378630 h 4223288"/>
                <a:gd name="connsiteX196" fmla="*/ 1635071 w 2853322"/>
                <a:gd name="connsiteY196" fmla="*/ 3432874 h 4223288"/>
                <a:gd name="connsiteX197" fmla="*/ 1611823 w 2853322"/>
                <a:gd name="connsiteY197" fmla="*/ 3440624 h 4223288"/>
                <a:gd name="connsiteX198" fmla="*/ 1588576 w 2853322"/>
                <a:gd name="connsiteY198" fmla="*/ 3448373 h 4223288"/>
                <a:gd name="connsiteX199" fmla="*/ 1573078 w 2853322"/>
                <a:gd name="connsiteY199" fmla="*/ 3432874 h 4223288"/>
                <a:gd name="connsiteX200" fmla="*/ 1565328 w 2853322"/>
                <a:gd name="connsiteY200" fmla="*/ 3425125 h 4223288"/>
                <a:gd name="connsiteX201" fmla="*/ 1557579 w 2853322"/>
                <a:gd name="connsiteY201" fmla="*/ 3417376 h 4223288"/>
                <a:gd name="connsiteX202" fmla="*/ 1518833 w 2853322"/>
                <a:gd name="connsiteY202" fmla="*/ 3448373 h 4223288"/>
                <a:gd name="connsiteX203" fmla="*/ 1487837 w 2853322"/>
                <a:gd name="connsiteY203" fmla="*/ 3502617 h 4223288"/>
                <a:gd name="connsiteX204" fmla="*/ 1487837 w 2853322"/>
                <a:gd name="connsiteY204" fmla="*/ 3502617 h 4223288"/>
                <a:gd name="connsiteX205" fmla="*/ 1487837 w 2853322"/>
                <a:gd name="connsiteY205" fmla="*/ 3541363 h 4223288"/>
                <a:gd name="connsiteX206" fmla="*/ 1518833 w 2853322"/>
                <a:gd name="connsiteY206" fmla="*/ 3541363 h 4223288"/>
                <a:gd name="connsiteX207" fmla="*/ 1557579 w 2853322"/>
                <a:gd name="connsiteY207" fmla="*/ 3510366 h 4223288"/>
                <a:gd name="connsiteX208" fmla="*/ 1596325 w 2853322"/>
                <a:gd name="connsiteY208" fmla="*/ 3502617 h 4223288"/>
                <a:gd name="connsiteX209" fmla="*/ 1604074 w 2853322"/>
                <a:gd name="connsiteY209" fmla="*/ 3533613 h 4223288"/>
                <a:gd name="connsiteX210" fmla="*/ 1642820 w 2853322"/>
                <a:gd name="connsiteY210" fmla="*/ 3549112 h 4223288"/>
                <a:gd name="connsiteX211" fmla="*/ 1666067 w 2853322"/>
                <a:gd name="connsiteY211" fmla="*/ 3510366 h 4223288"/>
                <a:gd name="connsiteX212" fmla="*/ 1704813 w 2853322"/>
                <a:gd name="connsiteY212" fmla="*/ 3502617 h 4223288"/>
                <a:gd name="connsiteX213" fmla="*/ 1728061 w 2853322"/>
                <a:gd name="connsiteY213" fmla="*/ 3510366 h 4223288"/>
                <a:gd name="connsiteX214" fmla="*/ 1735810 w 2853322"/>
                <a:gd name="connsiteY214" fmla="*/ 3510366 h 4223288"/>
                <a:gd name="connsiteX215" fmla="*/ 1766806 w 2853322"/>
                <a:gd name="connsiteY215" fmla="*/ 3518115 h 4223288"/>
                <a:gd name="connsiteX216" fmla="*/ 1821050 w 2853322"/>
                <a:gd name="connsiteY216" fmla="*/ 3510366 h 4223288"/>
                <a:gd name="connsiteX217" fmla="*/ 1852047 w 2853322"/>
                <a:gd name="connsiteY217" fmla="*/ 3448373 h 4223288"/>
                <a:gd name="connsiteX218" fmla="*/ 1852047 w 2853322"/>
                <a:gd name="connsiteY218" fmla="*/ 3448373 h 4223288"/>
                <a:gd name="connsiteX219" fmla="*/ 1844298 w 2853322"/>
                <a:gd name="connsiteY219" fmla="*/ 3401878 h 4223288"/>
                <a:gd name="connsiteX220" fmla="*/ 1836549 w 2853322"/>
                <a:gd name="connsiteY220" fmla="*/ 3370881 h 4223288"/>
                <a:gd name="connsiteX221" fmla="*/ 1844298 w 2853322"/>
                <a:gd name="connsiteY221" fmla="*/ 3355383 h 4223288"/>
                <a:gd name="connsiteX222" fmla="*/ 1852047 w 2853322"/>
                <a:gd name="connsiteY222" fmla="*/ 3285641 h 4223288"/>
                <a:gd name="connsiteX223" fmla="*/ 1844298 w 2853322"/>
                <a:gd name="connsiteY223" fmla="*/ 3231396 h 4223288"/>
                <a:gd name="connsiteX224" fmla="*/ 1821050 w 2853322"/>
                <a:gd name="connsiteY224" fmla="*/ 3192651 h 4223288"/>
                <a:gd name="connsiteX225" fmla="*/ 1797803 w 2853322"/>
                <a:gd name="connsiteY225" fmla="*/ 3138407 h 4223288"/>
                <a:gd name="connsiteX226" fmla="*/ 1828800 w 2853322"/>
                <a:gd name="connsiteY226" fmla="*/ 3115159 h 4223288"/>
                <a:gd name="connsiteX227" fmla="*/ 1883044 w 2853322"/>
                <a:gd name="connsiteY227" fmla="*/ 3161654 h 4223288"/>
                <a:gd name="connsiteX228" fmla="*/ 1883044 w 2853322"/>
                <a:gd name="connsiteY228" fmla="*/ 2960176 h 4223288"/>
                <a:gd name="connsiteX229" fmla="*/ 1921789 w 2853322"/>
                <a:gd name="connsiteY229" fmla="*/ 2967925 h 4223288"/>
                <a:gd name="connsiteX230" fmla="*/ 1906291 w 2853322"/>
                <a:gd name="connsiteY230" fmla="*/ 3006671 h 4223288"/>
                <a:gd name="connsiteX231" fmla="*/ 1976033 w 2853322"/>
                <a:gd name="connsiteY231" fmla="*/ 3115159 h 4223288"/>
                <a:gd name="connsiteX232" fmla="*/ 1999281 w 2853322"/>
                <a:gd name="connsiteY232" fmla="*/ 3053166 h 4223288"/>
                <a:gd name="connsiteX233" fmla="*/ 2038027 w 2853322"/>
                <a:gd name="connsiteY233" fmla="*/ 3029919 h 4223288"/>
                <a:gd name="connsiteX234" fmla="*/ 2007030 w 2853322"/>
                <a:gd name="connsiteY234" fmla="*/ 2952427 h 4223288"/>
                <a:gd name="connsiteX235" fmla="*/ 2014779 w 2853322"/>
                <a:gd name="connsiteY235" fmla="*/ 2913681 h 4223288"/>
                <a:gd name="connsiteX236" fmla="*/ 2053525 w 2853322"/>
                <a:gd name="connsiteY236" fmla="*/ 2898183 h 4223288"/>
                <a:gd name="connsiteX237" fmla="*/ 2076772 w 2853322"/>
                <a:gd name="connsiteY237" fmla="*/ 2936929 h 4223288"/>
                <a:gd name="connsiteX238" fmla="*/ 2084522 w 2853322"/>
                <a:gd name="connsiteY238" fmla="*/ 2998922 h 4223288"/>
                <a:gd name="connsiteX239" fmla="*/ 2123267 w 2853322"/>
                <a:gd name="connsiteY239" fmla="*/ 2975674 h 4223288"/>
                <a:gd name="connsiteX240" fmla="*/ 2193010 w 2853322"/>
                <a:gd name="connsiteY240" fmla="*/ 3029919 h 4223288"/>
                <a:gd name="connsiteX241" fmla="*/ 2200759 w 2853322"/>
                <a:gd name="connsiteY241" fmla="*/ 3053166 h 4223288"/>
                <a:gd name="connsiteX242" fmla="*/ 2262752 w 2853322"/>
                <a:gd name="connsiteY242" fmla="*/ 3099661 h 4223288"/>
                <a:gd name="connsiteX243" fmla="*/ 2316996 w 2853322"/>
                <a:gd name="connsiteY243" fmla="*/ 3161654 h 4223288"/>
                <a:gd name="connsiteX244" fmla="*/ 2340244 w 2853322"/>
                <a:gd name="connsiteY244" fmla="*/ 3169403 h 4223288"/>
                <a:gd name="connsiteX245" fmla="*/ 2363491 w 2853322"/>
                <a:gd name="connsiteY245" fmla="*/ 3184902 h 4223288"/>
                <a:gd name="connsiteX246" fmla="*/ 2324745 w 2853322"/>
                <a:gd name="connsiteY246" fmla="*/ 3285641 h 4223288"/>
                <a:gd name="connsiteX247" fmla="*/ 2316996 w 2853322"/>
                <a:gd name="connsiteY247" fmla="*/ 3293390 h 4223288"/>
                <a:gd name="connsiteX248" fmla="*/ 2340244 w 2853322"/>
                <a:gd name="connsiteY248" fmla="*/ 3355383 h 4223288"/>
                <a:gd name="connsiteX249" fmla="*/ 2340244 w 2853322"/>
                <a:gd name="connsiteY249" fmla="*/ 3355383 h 4223288"/>
                <a:gd name="connsiteX250" fmla="*/ 2301498 w 2853322"/>
                <a:gd name="connsiteY250" fmla="*/ 3440624 h 4223288"/>
                <a:gd name="connsiteX251" fmla="*/ 2347993 w 2853322"/>
                <a:gd name="connsiteY251" fmla="*/ 3417376 h 4223288"/>
                <a:gd name="connsiteX252" fmla="*/ 2378989 w 2853322"/>
                <a:gd name="connsiteY252" fmla="*/ 3425125 h 4223288"/>
                <a:gd name="connsiteX253" fmla="*/ 2386739 w 2853322"/>
                <a:gd name="connsiteY253" fmla="*/ 3456122 h 4223288"/>
                <a:gd name="connsiteX254" fmla="*/ 2402237 w 2853322"/>
                <a:gd name="connsiteY254" fmla="*/ 3518115 h 4223288"/>
                <a:gd name="connsiteX255" fmla="*/ 2355742 w 2853322"/>
                <a:gd name="connsiteY255" fmla="*/ 3487119 h 4223288"/>
                <a:gd name="connsiteX256" fmla="*/ 2309247 w 2853322"/>
                <a:gd name="connsiteY256" fmla="*/ 3541363 h 4223288"/>
                <a:gd name="connsiteX257" fmla="*/ 2340244 w 2853322"/>
                <a:gd name="connsiteY257" fmla="*/ 3533613 h 4223288"/>
                <a:gd name="connsiteX258" fmla="*/ 2340244 w 2853322"/>
                <a:gd name="connsiteY258" fmla="*/ 3533613 h 4223288"/>
                <a:gd name="connsiteX259" fmla="*/ 2448732 w 2853322"/>
                <a:gd name="connsiteY259" fmla="*/ 3611105 h 4223288"/>
                <a:gd name="connsiteX260" fmla="*/ 2487478 w 2853322"/>
                <a:gd name="connsiteY260" fmla="*/ 3587857 h 4223288"/>
                <a:gd name="connsiteX261" fmla="*/ 2510725 w 2853322"/>
                <a:gd name="connsiteY261" fmla="*/ 3626603 h 4223288"/>
                <a:gd name="connsiteX262" fmla="*/ 2510725 w 2853322"/>
                <a:gd name="connsiteY262" fmla="*/ 3626603 h 4223288"/>
                <a:gd name="connsiteX263" fmla="*/ 2487478 w 2853322"/>
                <a:gd name="connsiteY263" fmla="*/ 3642102 h 4223288"/>
                <a:gd name="connsiteX264" fmla="*/ 2510725 w 2853322"/>
                <a:gd name="connsiteY264" fmla="*/ 3673098 h 4223288"/>
                <a:gd name="connsiteX265" fmla="*/ 2549471 w 2853322"/>
                <a:gd name="connsiteY265" fmla="*/ 3634352 h 4223288"/>
                <a:gd name="connsiteX266" fmla="*/ 2595966 w 2853322"/>
                <a:gd name="connsiteY266" fmla="*/ 3595607 h 4223288"/>
                <a:gd name="connsiteX267" fmla="*/ 2619213 w 2853322"/>
                <a:gd name="connsiteY267" fmla="*/ 3564610 h 4223288"/>
                <a:gd name="connsiteX268" fmla="*/ 2626962 w 2853322"/>
                <a:gd name="connsiteY268" fmla="*/ 3556861 h 4223288"/>
                <a:gd name="connsiteX269" fmla="*/ 2650210 w 2853322"/>
                <a:gd name="connsiteY269" fmla="*/ 3518115 h 4223288"/>
                <a:gd name="connsiteX270" fmla="*/ 2603715 w 2853322"/>
                <a:gd name="connsiteY270" fmla="*/ 3463871 h 4223288"/>
                <a:gd name="connsiteX271" fmla="*/ 2626962 w 2853322"/>
                <a:gd name="connsiteY271" fmla="*/ 3448373 h 4223288"/>
                <a:gd name="connsiteX272" fmla="*/ 2642461 w 2853322"/>
                <a:gd name="connsiteY272" fmla="*/ 3518115 h 4223288"/>
                <a:gd name="connsiteX273" fmla="*/ 2688956 w 2853322"/>
                <a:gd name="connsiteY273" fmla="*/ 3541363 h 4223288"/>
                <a:gd name="connsiteX274" fmla="*/ 2588217 w 2853322"/>
                <a:gd name="connsiteY274" fmla="*/ 3704095 h 4223288"/>
                <a:gd name="connsiteX275" fmla="*/ 2564969 w 2853322"/>
                <a:gd name="connsiteY275" fmla="*/ 3742841 h 4223288"/>
                <a:gd name="connsiteX276" fmla="*/ 2487478 w 2853322"/>
                <a:gd name="connsiteY276" fmla="*/ 3773837 h 4223288"/>
                <a:gd name="connsiteX277" fmla="*/ 2479728 w 2853322"/>
                <a:gd name="connsiteY277" fmla="*/ 3797085 h 4223288"/>
                <a:gd name="connsiteX278" fmla="*/ 2456481 w 2853322"/>
                <a:gd name="connsiteY278" fmla="*/ 3828081 h 4223288"/>
                <a:gd name="connsiteX279" fmla="*/ 2440983 w 2853322"/>
                <a:gd name="connsiteY279" fmla="*/ 3944319 h 4223288"/>
                <a:gd name="connsiteX280" fmla="*/ 2417735 w 2853322"/>
                <a:gd name="connsiteY280" fmla="*/ 3983064 h 4223288"/>
                <a:gd name="connsiteX281" fmla="*/ 2332495 w 2853322"/>
                <a:gd name="connsiteY281" fmla="*/ 3967566 h 4223288"/>
                <a:gd name="connsiteX282" fmla="*/ 2301498 w 2853322"/>
                <a:gd name="connsiteY282" fmla="*/ 3975315 h 4223288"/>
                <a:gd name="connsiteX283" fmla="*/ 2239505 w 2853322"/>
                <a:gd name="connsiteY283" fmla="*/ 3944319 h 4223288"/>
                <a:gd name="connsiteX284" fmla="*/ 2177511 w 2853322"/>
                <a:gd name="connsiteY284" fmla="*/ 3866827 h 4223288"/>
                <a:gd name="connsiteX285" fmla="*/ 2177511 w 2853322"/>
                <a:gd name="connsiteY285" fmla="*/ 3843580 h 4223288"/>
                <a:gd name="connsiteX286" fmla="*/ 2131017 w 2853322"/>
                <a:gd name="connsiteY286" fmla="*/ 3859078 h 4223288"/>
                <a:gd name="connsiteX287" fmla="*/ 2123267 w 2853322"/>
                <a:gd name="connsiteY287" fmla="*/ 3882325 h 4223288"/>
                <a:gd name="connsiteX288" fmla="*/ 2107769 w 2853322"/>
                <a:gd name="connsiteY288" fmla="*/ 3897824 h 4223288"/>
                <a:gd name="connsiteX289" fmla="*/ 2100020 w 2853322"/>
                <a:gd name="connsiteY289" fmla="*/ 3936569 h 4223288"/>
                <a:gd name="connsiteX290" fmla="*/ 2045776 w 2853322"/>
                <a:gd name="connsiteY290" fmla="*/ 3983064 h 4223288"/>
                <a:gd name="connsiteX291" fmla="*/ 2014779 w 2853322"/>
                <a:gd name="connsiteY291" fmla="*/ 3990813 h 4223288"/>
                <a:gd name="connsiteX292" fmla="*/ 1960535 w 2853322"/>
                <a:gd name="connsiteY292" fmla="*/ 3967566 h 4223288"/>
                <a:gd name="connsiteX293" fmla="*/ 1921789 w 2853322"/>
                <a:gd name="connsiteY293" fmla="*/ 3975315 h 4223288"/>
                <a:gd name="connsiteX294" fmla="*/ 1859796 w 2853322"/>
                <a:gd name="connsiteY294" fmla="*/ 3983064 h 4223288"/>
                <a:gd name="connsiteX295" fmla="*/ 1813301 w 2853322"/>
                <a:gd name="connsiteY295" fmla="*/ 3990813 h 4223288"/>
                <a:gd name="connsiteX296" fmla="*/ 1797803 w 2853322"/>
                <a:gd name="connsiteY296" fmla="*/ 4006312 h 4223288"/>
                <a:gd name="connsiteX297" fmla="*/ 1743559 w 2853322"/>
                <a:gd name="connsiteY297" fmla="*/ 4014061 h 4223288"/>
                <a:gd name="connsiteX298" fmla="*/ 1720311 w 2853322"/>
                <a:gd name="connsiteY298" fmla="*/ 4021810 h 4223288"/>
                <a:gd name="connsiteX299" fmla="*/ 1759057 w 2853322"/>
                <a:gd name="connsiteY299" fmla="*/ 4045057 h 4223288"/>
                <a:gd name="connsiteX300" fmla="*/ 1782305 w 2853322"/>
                <a:gd name="connsiteY300" fmla="*/ 4037308 h 4223288"/>
                <a:gd name="connsiteX301" fmla="*/ 1813301 w 2853322"/>
                <a:gd name="connsiteY301" fmla="*/ 4052807 h 4223288"/>
                <a:gd name="connsiteX302" fmla="*/ 1828800 w 2853322"/>
                <a:gd name="connsiteY302" fmla="*/ 4099302 h 4223288"/>
                <a:gd name="connsiteX303" fmla="*/ 1929539 w 2853322"/>
                <a:gd name="connsiteY303" fmla="*/ 4122549 h 4223288"/>
                <a:gd name="connsiteX304" fmla="*/ 1921789 w 2853322"/>
                <a:gd name="connsiteY304" fmla="*/ 4145796 h 4223288"/>
                <a:gd name="connsiteX305" fmla="*/ 1883044 w 2853322"/>
                <a:gd name="connsiteY305" fmla="*/ 4176793 h 4223288"/>
                <a:gd name="connsiteX306" fmla="*/ 1836549 w 2853322"/>
                <a:gd name="connsiteY306" fmla="*/ 4207790 h 4223288"/>
                <a:gd name="connsiteX307" fmla="*/ 1712562 w 2853322"/>
                <a:gd name="connsiteY307" fmla="*/ 4200041 h 4223288"/>
                <a:gd name="connsiteX308" fmla="*/ 1611823 w 2853322"/>
                <a:gd name="connsiteY308" fmla="*/ 4215539 h 4223288"/>
                <a:gd name="connsiteX309" fmla="*/ 1565328 w 2853322"/>
                <a:gd name="connsiteY309" fmla="*/ 4223288 h 4223288"/>
                <a:gd name="connsiteX310" fmla="*/ 1487837 w 2853322"/>
                <a:gd name="connsiteY310" fmla="*/ 4215539 h 4223288"/>
                <a:gd name="connsiteX311" fmla="*/ 1441342 w 2853322"/>
                <a:gd name="connsiteY311" fmla="*/ 4200041 h 4223288"/>
                <a:gd name="connsiteX312" fmla="*/ 1433593 w 2853322"/>
                <a:gd name="connsiteY312" fmla="*/ 4176793 h 4223288"/>
                <a:gd name="connsiteX313" fmla="*/ 1418095 w 2853322"/>
                <a:gd name="connsiteY313" fmla="*/ 4153546 h 4223288"/>
                <a:gd name="connsiteX314" fmla="*/ 1410345 w 2853322"/>
                <a:gd name="connsiteY314" fmla="*/ 4122549 h 4223288"/>
                <a:gd name="connsiteX315" fmla="*/ 1402596 w 2853322"/>
                <a:gd name="connsiteY315" fmla="*/ 4029559 h 4223288"/>
                <a:gd name="connsiteX316" fmla="*/ 1394847 w 2853322"/>
                <a:gd name="connsiteY316" fmla="*/ 4006312 h 4223288"/>
                <a:gd name="connsiteX317" fmla="*/ 1371600 w 2853322"/>
                <a:gd name="connsiteY317" fmla="*/ 3812583 h 4223288"/>
                <a:gd name="connsiteX318" fmla="*/ 1356101 w 2853322"/>
                <a:gd name="connsiteY318" fmla="*/ 3773837 h 4223288"/>
                <a:gd name="connsiteX319" fmla="*/ 1332854 w 2853322"/>
                <a:gd name="connsiteY319" fmla="*/ 3750590 h 4223288"/>
                <a:gd name="connsiteX320" fmla="*/ 1325105 w 2853322"/>
                <a:gd name="connsiteY320" fmla="*/ 3727342 h 4223288"/>
                <a:gd name="connsiteX321" fmla="*/ 1309606 w 2853322"/>
                <a:gd name="connsiteY321" fmla="*/ 3711844 h 4223288"/>
                <a:gd name="connsiteX322" fmla="*/ 1278610 w 2853322"/>
                <a:gd name="connsiteY322" fmla="*/ 3634352 h 4223288"/>
                <a:gd name="connsiteX323" fmla="*/ 1263111 w 2853322"/>
                <a:gd name="connsiteY323" fmla="*/ 3603356 h 4223288"/>
                <a:gd name="connsiteX324" fmla="*/ 1232115 w 2853322"/>
                <a:gd name="connsiteY324" fmla="*/ 3549112 h 4223288"/>
                <a:gd name="connsiteX325" fmla="*/ 1224366 w 2853322"/>
                <a:gd name="connsiteY325" fmla="*/ 3525864 h 4223288"/>
                <a:gd name="connsiteX326" fmla="*/ 1208867 w 2853322"/>
                <a:gd name="connsiteY326" fmla="*/ 3487119 h 4223288"/>
                <a:gd name="connsiteX327" fmla="*/ 1201118 w 2853322"/>
                <a:gd name="connsiteY327" fmla="*/ 3456122 h 4223288"/>
                <a:gd name="connsiteX328" fmla="*/ 1310696 w 2853322"/>
                <a:gd name="connsiteY328" fmla="*/ 3314535 h 4223288"/>
                <a:gd name="connsiteX329" fmla="*/ 1170122 w 2853322"/>
                <a:gd name="connsiteY329" fmla="*/ 3417376 h 4223288"/>
                <a:gd name="connsiteX330" fmla="*/ 1429385 w 2853322"/>
                <a:gd name="connsiteY330" fmla="*/ 3025284 h 4223288"/>
                <a:gd name="connsiteX331" fmla="*/ 1436779 w 2853322"/>
                <a:gd name="connsiteY331" fmla="*/ 2850212 h 4223288"/>
                <a:gd name="connsiteX332" fmla="*/ 1228770 w 2853322"/>
                <a:gd name="connsiteY332" fmla="*/ 3134223 h 4223288"/>
                <a:gd name="connsiteX333" fmla="*/ 1131376 w 2853322"/>
                <a:gd name="connsiteY333" fmla="*/ 3332135 h 4223288"/>
                <a:gd name="connsiteX334" fmla="*/ 1077132 w 2853322"/>
                <a:gd name="connsiteY334" fmla="*/ 3316637 h 4223288"/>
                <a:gd name="connsiteX335" fmla="*/ 1046135 w 2853322"/>
                <a:gd name="connsiteY335" fmla="*/ 3301139 h 4223288"/>
                <a:gd name="connsiteX336" fmla="*/ 1007389 w 2853322"/>
                <a:gd name="connsiteY336" fmla="*/ 3262393 h 4223288"/>
                <a:gd name="connsiteX337" fmla="*/ 960895 w 2853322"/>
                <a:gd name="connsiteY337" fmla="*/ 3184902 h 4223288"/>
                <a:gd name="connsiteX338" fmla="*/ 937647 w 2853322"/>
                <a:gd name="connsiteY338" fmla="*/ 3130657 h 4223288"/>
                <a:gd name="connsiteX339" fmla="*/ 914400 w 2853322"/>
                <a:gd name="connsiteY339" fmla="*/ 3076413 h 4223288"/>
                <a:gd name="connsiteX340" fmla="*/ 906650 w 2853322"/>
                <a:gd name="connsiteY340" fmla="*/ 3037668 h 4223288"/>
                <a:gd name="connsiteX341" fmla="*/ 891152 w 2853322"/>
                <a:gd name="connsiteY341" fmla="*/ 3022169 h 4223288"/>
                <a:gd name="connsiteX342" fmla="*/ 875654 w 2853322"/>
                <a:gd name="connsiteY342" fmla="*/ 2998922 h 4223288"/>
                <a:gd name="connsiteX343" fmla="*/ 805911 w 2853322"/>
                <a:gd name="connsiteY343" fmla="*/ 2913681 h 4223288"/>
                <a:gd name="connsiteX344" fmla="*/ 782664 w 2853322"/>
                <a:gd name="connsiteY344" fmla="*/ 2890434 h 4223288"/>
                <a:gd name="connsiteX345" fmla="*/ 728420 w 2853322"/>
                <a:gd name="connsiteY345" fmla="*/ 2843939 h 4223288"/>
                <a:gd name="connsiteX346" fmla="*/ 650928 w 2853322"/>
                <a:gd name="connsiteY346" fmla="*/ 2750949 h 4223288"/>
                <a:gd name="connsiteX347" fmla="*/ 612183 w 2853322"/>
                <a:gd name="connsiteY347" fmla="*/ 2735451 h 4223288"/>
                <a:gd name="connsiteX348" fmla="*/ 596684 w 2853322"/>
                <a:gd name="connsiteY348" fmla="*/ 2719952 h 4223288"/>
                <a:gd name="connsiteX349" fmla="*/ 503695 w 2853322"/>
                <a:gd name="connsiteY349" fmla="*/ 2650210 h 4223288"/>
                <a:gd name="connsiteX350" fmla="*/ 488196 w 2853322"/>
                <a:gd name="connsiteY350" fmla="*/ 2611464 h 4223288"/>
                <a:gd name="connsiteX351" fmla="*/ 0 w 2853322"/>
                <a:gd name="connsiteY351" fmla="*/ 2076773 h 4223288"/>
                <a:gd name="connsiteX0" fmla="*/ 0 w 2853322"/>
                <a:gd name="connsiteY0" fmla="*/ 2076773 h 4223288"/>
                <a:gd name="connsiteX1" fmla="*/ 697423 w 2853322"/>
                <a:gd name="connsiteY1" fmla="*/ 1301857 h 4223288"/>
                <a:gd name="connsiteX2" fmla="*/ 805911 w 2853322"/>
                <a:gd name="connsiteY2" fmla="*/ 1348352 h 4223288"/>
                <a:gd name="connsiteX3" fmla="*/ 813661 w 2853322"/>
                <a:gd name="connsiteY3" fmla="*/ 1464590 h 4223288"/>
                <a:gd name="connsiteX4" fmla="*/ 821410 w 2853322"/>
                <a:gd name="connsiteY4" fmla="*/ 1480088 h 4223288"/>
                <a:gd name="connsiteX5" fmla="*/ 860156 w 2853322"/>
                <a:gd name="connsiteY5" fmla="*/ 1557580 h 4223288"/>
                <a:gd name="connsiteX6" fmla="*/ 875654 w 2853322"/>
                <a:gd name="connsiteY6" fmla="*/ 1580827 h 4223288"/>
                <a:gd name="connsiteX7" fmla="*/ 937647 w 2853322"/>
                <a:gd name="connsiteY7" fmla="*/ 1611824 h 4223288"/>
                <a:gd name="connsiteX8" fmla="*/ 953145 w 2853322"/>
                <a:gd name="connsiteY8" fmla="*/ 1635071 h 4223288"/>
                <a:gd name="connsiteX9" fmla="*/ 999640 w 2853322"/>
                <a:gd name="connsiteY9" fmla="*/ 1650569 h 4223288"/>
                <a:gd name="connsiteX10" fmla="*/ 1030637 w 2853322"/>
                <a:gd name="connsiteY10" fmla="*/ 1635071 h 4223288"/>
                <a:gd name="connsiteX11" fmla="*/ 1030637 w 2853322"/>
                <a:gd name="connsiteY11" fmla="*/ 1635071 h 4223288"/>
                <a:gd name="connsiteX12" fmla="*/ 1053884 w 2853322"/>
                <a:gd name="connsiteY12" fmla="*/ 1588576 h 4223288"/>
                <a:gd name="connsiteX13" fmla="*/ 1038386 w 2853322"/>
                <a:gd name="connsiteY13" fmla="*/ 1464590 h 4223288"/>
                <a:gd name="connsiteX14" fmla="*/ 1038386 w 2853322"/>
                <a:gd name="connsiteY14" fmla="*/ 1464590 h 4223288"/>
                <a:gd name="connsiteX15" fmla="*/ 976393 w 2853322"/>
                <a:gd name="connsiteY15" fmla="*/ 1379349 h 4223288"/>
                <a:gd name="connsiteX16" fmla="*/ 937647 w 2853322"/>
                <a:gd name="connsiteY16" fmla="*/ 1325105 h 4223288"/>
                <a:gd name="connsiteX17" fmla="*/ 914400 w 2853322"/>
                <a:gd name="connsiteY17" fmla="*/ 1317356 h 4223288"/>
                <a:gd name="connsiteX18" fmla="*/ 852406 w 2853322"/>
                <a:gd name="connsiteY18" fmla="*/ 1301857 h 4223288"/>
                <a:gd name="connsiteX19" fmla="*/ 805911 w 2853322"/>
                <a:gd name="connsiteY19" fmla="*/ 1309607 h 4223288"/>
                <a:gd name="connsiteX20" fmla="*/ 720671 w 2853322"/>
                <a:gd name="connsiteY20" fmla="*/ 1270861 h 4223288"/>
                <a:gd name="connsiteX21" fmla="*/ 1224366 w 2853322"/>
                <a:gd name="connsiteY21" fmla="*/ 689674 h 4223288"/>
                <a:gd name="connsiteX22" fmla="*/ 1208867 w 2853322"/>
                <a:gd name="connsiteY22" fmla="*/ 612183 h 4223288"/>
                <a:gd name="connsiteX23" fmla="*/ 1170122 w 2853322"/>
                <a:gd name="connsiteY23" fmla="*/ 565688 h 4223288"/>
                <a:gd name="connsiteX24" fmla="*/ 1131376 w 2853322"/>
                <a:gd name="connsiteY24" fmla="*/ 550190 h 4223288"/>
                <a:gd name="connsiteX25" fmla="*/ 1139125 w 2853322"/>
                <a:gd name="connsiteY25" fmla="*/ 495946 h 4223288"/>
                <a:gd name="connsiteX26" fmla="*/ 1146874 w 2853322"/>
                <a:gd name="connsiteY26" fmla="*/ 488196 h 4223288"/>
                <a:gd name="connsiteX27" fmla="*/ 1580827 w 2853322"/>
                <a:gd name="connsiteY27" fmla="*/ 0 h 4223288"/>
                <a:gd name="connsiteX28" fmla="*/ 1673817 w 2853322"/>
                <a:gd name="connsiteY28" fmla="*/ 77491 h 4223288"/>
                <a:gd name="connsiteX29" fmla="*/ 1759057 w 2853322"/>
                <a:gd name="connsiteY29" fmla="*/ 108488 h 4223288"/>
                <a:gd name="connsiteX30" fmla="*/ 1790054 w 2853322"/>
                <a:gd name="connsiteY30" fmla="*/ 131735 h 4223288"/>
                <a:gd name="connsiteX31" fmla="*/ 1759057 w 2853322"/>
                <a:gd name="connsiteY31" fmla="*/ 178230 h 4223288"/>
                <a:gd name="connsiteX32" fmla="*/ 1782305 w 2853322"/>
                <a:gd name="connsiteY32" fmla="*/ 263471 h 4223288"/>
                <a:gd name="connsiteX33" fmla="*/ 1813301 w 2853322"/>
                <a:gd name="connsiteY33" fmla="*/ 278969 h 4223288"/>
                <a:gd name="connsiteX34" fmla="*/ 1852047 w 2853322"/>
                <a:gd name="connsiteY34" fmla="*/ 294468 h 4223288"/>
                <a:gd name="connsiteX35" fmla="*/ 1852047 w 2853322"/>
                <a:gd name="connsiteY35" fmla="*/ 294468 h 4223288"/>
                <a:gd name="connsiteX36" fmla="*/ 1929539 w 2853322"/>
                <a:gd name="connsiteY36" fmla="*/ 348712 h 4223288"/>
                <a:gd name="connsiteX37" fmla="*/ 1929539 w 2853322"/>
                <a:gd name="connsiteY37" fmla="*/ 356461 h 4223288"/>
                <a:gd name="connsiteX38" fmla="*/ 2007030 w 2853322"/>
                <a:gd name="connsiteY38" fmla="*/ 395207 h 4223288"/>
                <a:gd name="connsiteX39" fmla="*/ 2038027 w 2853322"/>
                <a:gd name="connsiteY39" fmla="*/ 402956 h 4223288"/>
                <a:gd name="connsiteX40" fmla="*/ 2061274 w 2853322"/>
                <a:gd name="connsiteY40" fmla="*/ 433952 h 4223288"/>
                <a:gd name="connsiteX41" fmla="*/ 2053525 w 2853322"/>
                <a:gd name="connsiteY41" fmla="*/ 457200 h 4223288"/>
                <a:gd name="connsiteX42" fmla="*/ 2092271 w 2853322"/>
                <a:gd name="connsiteY42" fmla="*/ 464949 h 4223288"/>
                <a:gd name="connsiteX43" fmla="*/ 2146515 w 2853322"/>
                <a:gd name="connsiteY43" fmla="*/ 441702 h 4223288"/>
                <a:gd name="connsiteX44" fmla="*/ 2177511 w 2853322"/>
                <a:gd name="connsiteY44" fmla="*/ 441702 h 4223288"/>
                <a:gd name="connsiteX45" fmla="*/ 2200759 w 2853322"/>
                <a:gd name="connsiteY45" fmla="*/ 418454 h 4223288"/>
                <a:gd name="connsiteX46" fmla="*/ 2224006 w 2853322"/>
                <a:gd name="connsiteY46" fmla="*/ 402956 h 4223288"/>
                <a:gd name="connsiteX47" fmla="*/ 2193010 w 2853322"/>
                <a:gd name="connsiteY47" fmla="*/ 317715 h 4223288"/>
                <a:gd name="connsiteX48" fmla="*/ 2216257 w 2853322"/>
                <a:gd name="connsiteY48" fmla="*/ 317715 h 4223288"/>
                <a:gd name="connsiteX49" fmla="*/ 2216257 w 2853322"/>
                <a:gd name="connsiteY49" fmla="*/ 317715 h 4223288"/>
                <a:gd name="connsiteX50" fmla="*/ 2239505 w 2853322"/>
                <a:gd name="connsiteY50" fmla="*/ 379708 h 4223288"/>
                <a:gd name="connsiteX51" fmla="*/ 2278250 w 2853322"/>
                <a:gd name="connsiteY51" fmla="*/ 356461 h 4223288"/>
                <a:gd name="connsiteX52" fmla="*/ 2347993 w 2853322"/>
                <a:gd name="connsiteY52" fmla="*/ 317715 h 4223288"/>
                <a:gd name="connsiteX53" fmla="*/ 2340244 w 2853322"/>
                <a:gd name="connsiteY53" fmla="*/ 340963 h 4223288"/>
                <a:gd name="connsiteX54" fmla="*/ 2332495 w 2853322"/>
                <a:gd name="connsiteY54" fmla="*/ 348712 h 4223288"/>
                <a:gd name="connsiteX55" fmla="*/ 2316996 w 2853322"/>
                <a:gd name="connsiteY55" fmla="*/ 418454 h 4223288"/>
                <a:gd name="connsiteX56" fmla="*/ 2316996 w 2853322"/>
                <a:gd name="connsiteY56" fmla="*/ 449451 h 4223288"/>
                <a:gd name="connsiteX57" fmla="*/ 2316996 w 2853322"/>
                <a:gd name="connsiteY57" fmla="*/ 480447 h 4223288"/>
                <a:gd name="connsiteX58" fmla="*/ 2278250 w 2853322"/>
                <a:gd name="connsiteY58" fmla="*/ 519193 h 4223288"/>
                <a:gd name="connsiteX59" fmla="*/ 2270501 w 2853322"/>
                <a:gd name="connsiteY59" fmla="*/ 550190 h 4223288"/>
                <a:gd name="connsiteX60" fmla="*/ 2255003 w 2853322"/>
                <a:gd name="connsiteY60" fmla="*/ 604434 h 4223288"/>
                <a:gd name="connsiteX61" fmla="*/ 2255003 w 2853322"/>
                <a:gd name="connsiteY61" fmla="*/ 604434 h 4223288"/>
                <a:gd name="connsiteX62" fmla="*/ 2309247 w 2853322"/>
                <a:gd name="connsiteY62" fmla="*/ 619932 h 4223288"/>
                <a:gd name="connsiteX63" fmla="*/ 2332495 w 2853322"/>
                <a:gd name="connsiteY63" fmla="*/ 604434 h 4223288"/>
                <a:gd name="connsiteX64" fmla="*/ 2355742 w 2853322"/>
                <a:gd name="connsiteY64" fmla="*/ 596685 h 4223288"/>
                <a:gd name="connsiteX65" fmla="*/ 2371240 w 2853322"/>
                <a:gd name="connsiteY65" fmla="*/ 581186 h 4223288"/>
                <a:gd name="connsiteX66" fmla="*/ 2402237 w 2853322"/>
                <a:gd name="connsiteY66" fmla="*/ 588935 h 4223288"/>
                <a:gd name="connsiteX67" fmla="*/ 2402237 w 2853322"/>
                <a:gd name="connsiteY67" fmla="*/ 627681 h 4223288"/>
                <a:gd name="connsiteX68" fmla="*/ 2363491 w 2853322"/>
                <a:gd name="connsiteY68" fmla="*/ 674176 h 4223288"/>
                <a:gd name="connsiteX69" fmla="*/ 2363491 w 2853322"/>
                <a:gd name="connsiteY69" fmla="*/ 674176 h 4223288"/>
                <a:gd name="connsiteX70" fmla="*/ 2409986 w 2853322"/>
                <a:gd name="connsiteY70" fmla="*/ 743919 h 4223288"/>
                <a:gd name="connsiteX71" fmla="*/ 2433233 w 2853322"/>
                <a:gd name="connsiteY71" fmla="*/ 728420 h 4223288"/>
                <a:gd name="connsiteX72" fmla="*/ 2487478 w 2853322"/>
                <a:gd name="connsiteY72" fmla="*/ 689674 h 4223288"/>
                <a:gd name="connsiteX73" fmla="*/ 2487478 w 2853322"/>
                <a:gd name="connsiteY73" fmla="*/ 689674 h 4223288"/>
                <a:gd name="connsiteX74" fmla="*/ 2580467 w 2853322"/>
                <a:gd name="connsiteY74" fmla="*/ 681925 h 4223288"/>
                <a:gd name="connsiteX75" fmla="*/ 2580467 w 2853322"/>
                <a:gd name="connsiteY75" fmla="*/ 666427 h 4223288"/>
                <a:gd name="connsiteX76" fmla="*/ 2619213 w 2853322"/>
                <a:gd name="connsiteY76" fmla="*/ 635430 h 4223288"/>
                <a:gd name="connsiteX77" fmla="*/ 2634711 w 2853322"/>
                <a:gd name="connsiteY77" fmla="*/ 650929 h 4223288"/>
                <a:gd name="connsiteX78" fmla="*/ 2642461 w 2853322"/>
                <a:gd name="connsiteY78" fmla="*/ 674176 h 4223288"/>
                <a:gd name="connsiteX79" fmla="*/ 2634711 w 2853322"/>
                <a:gd name="connsiteY79" fmla="*/ 697424 h 4223288"/>
                <a:gd name="connsiteX80" fmla="*/ 2603715 w 2853322"/>
                <a:gd name="connsiteY80" fmla="*/ 728420 h 4223288"/>
                <a:gd name="connsiteX81" fmla="*/ 2595966 w 2853322"/>
                <a:gd name="connsiteY81" fmla="*/ 751668 h 4223288"/>
                <a:gd name="connsiteX82" fmla="*/ 2557220 w 2853322"/>
                <a:gd name="connsiteY82" fmla="*/ 759417 h 4223288"/>
                <a:gd name="connsiteX83" fmla="*/ 2549471 w 2853322"/>
                <a:gd name="connsiteY83" fmla="*/ 759417 h 4223288"/>
                <a:gd name="connsiteX84" fmla="*/ 2510725 w 2853322"/>
                <a:gd name="connsiteY84" fmla="*/ 813661 h 4223288"/>
                <a:gd name="connsiteX85" fmla="*/ 2502976 w 2853322"/>
                <a:gd name="connsiteY85" fmla="*/ 836908 h 4223288"/>
                <a:gd name="connsiteX86" fmla="*/ 2510725 w 2853322"/>
                <a:gd name="connsiteY86" fmla="*/ 860156 h 4223288"/>
                <a:gd name="connsiteX87" fmla="*/ 2502976 w 2853322"/>
                <a:gd name="connsiteY87" fmla="*/ 891152 h 4223288"/>
                <a:gd name="connsiteX88" fmla="*/ 2502976 w 2853322"/>
                <a:gd name="connsiteY88" fmla="*/ 898902 h 4223288"/>
                <a:gd name="connsiteX89" fmla="*/ 2502976 w 2853322"/>
                <a:gd name="connsiteY89" fmla="*/ 898902 h 4223288"/>
                <a:gd name="connsiteX90" fmla="*/ 2533972 w 2853322"/>
                <a:gd name="connsiteY90" fmla="*/ 960895 h 4223288"/>
                <a:gd name="connsiteX91" fmla="*/ 2518474 w 2853322"/>
                <a:gd name="connsiteY91" fmla="*/ 991891 h 4223288"/>
                <a:gd name="connsiteX92" fmla="*/ 2518474 w 2853322"/>
                <a:gd name="connsiteY92" fmla="*/ 1007390 h 4223288"/>
                <a:gd name="connsiteX93" fmla="*/ 2557220 w 2853322"/>
                <a:gd name="connsiteY93" fmla="*/ 1038386 h 4223288"/>
                <a:gd name="connsiteX94" fmla="*/ 2572718 w 2853322"/>
                <a:gd name="connsiteY94" fmla="*/ 1053885 h 4223288"/>
                <a:gd name="connsiteX95" fmla="*/ 2603715 w 2853322"/>
                <a:gd name="connsiteY95" fmla="*/ 1061634 h 4223288"/>
                <a:gd name="connsiteX96" fmla="*/ 2681206 w 2853322"/>
                <a:gd name="connsiteY96" fmla="*/ 1115878 h 4223288"/>
                <a:gd name="connsiteX97" fmla="*/ 2696705 w 2853322"/>
                <a:gd name="connsiteY97" fmla="*/ 1139125 h 4223288"/>
                <a:gd name="connsiteX98" fmla="*/ 2735450 w 2853322"/>
                <a:gd name="connsiteY98" fmla="*/ 1201119 h 4223288"/>
                <a:gd name="connsiteX99" fmla="*/ 2743200 w 2853322"/>
                <a:gd name="connsiteY99" fmla="*/ 1263112 h 4223288"/>
                <a:gd name="connsiteX100" fmla="*/ 2766447 w 2853322"/>
                <a:gd name="connsiteY100" fmla="*/ 1309607 h 4223288"/>
                <a:gd name="connsiteX101" fmla="*/ 2789695 w 2853322"/>
                <a:gd name="connsiteY101" fmla="*/ 1325105 h 4223288"/>
                <a:gd name="connsiteX102" fmla="*/ 2797444 w 2853322"/>
                <a:gd name="connsiteY102" fmla="*/ 1356102 h 4223288"/>
                <a:gd name="connsiteX103" fmla="*/ 2820691 w 2853322"/>
                <a:gd name="connsiteY103" fmla="*/ 1371600 h 4223288"/>
                <a:gd name="connsiteX104" fmla="*/ 2843939 w 2853322"/>
                <a:gd name="connsiteY104" fmla="*/ 1363851 h 4223288"/>
                <a:gd name="connsiteX105" fmla="*/ 2851688 w 2853322"/>
                <a:gd name="connsiteY105" fmla="*/ 1402596 h 4223288"/>
                <a:gd name="connsiteX106" fmla="*/ 2836189 w 2853322"/>
                <a:gd name="connsiteY106" fmla="*/ 1425844 h 4223288"/>
                <a:gd name="connsiteX107" fmla="*/ 2812942 w 2853322"/>
                <a:gd name="connsiteY107" fmla="*/ 1433593 h 4223288"/>
                <a:gd name="connsiteX108" fmla="*/ 2774196 w 2853322"/>
                <a:gd name="connsiteY108" fmla="*/ 1425844 h 4223288"/>
                <a:gd name="connsiteX109" fmla="*/ 2750949 w 2853322"/>
                <a:gd name="connsiteY109" fmla="*/ 1464590 h 4223288"/>
                <a:gd name="connsiteX110" fmla="*/ 2743200 w 2853322"/>
                <a:gd name="connsiteY110" fmla="*/ 1464590 h 4223288"/>
                <a:gd name="connsiteX111" fmla="*/ 2743200 w 2853322"/>
                <a:gd name="connsiteY111" fmla="*/ 1464590 h 4223288"/>
                <a:gd name="connsiteX112" fmla="*/ 2758698 w 2853322"/>
                <a:gd name="connsiteY112" fmla="*/ 1518834 h 4223288"/>
                <a:gd name="connsiteX113" fmla="*/ 2820691 w 2853322"/>
                <a:gd name="connsiteY113" fmla="*/ 1565329 h 4223288"/>
                <a:gd name="connsiteX114" fmla="*/ 2781945 w 2853322"/>
                <a:gd name="connsiteY114" fmla="*/ 1635071 h 4223288"/>
                <a:gd name="connsiteX115" fmla="*/ 2774196 w 2853322"/>
                <a:gd name="connsiteY115" fmla="*/ 1642820 h 4223288"/>
                <a:gd name="connsiteX116" fmla="*/ 2781945 w 2853322"/>
                <a:gd name="connsiteY116" fmla="*/ 1697064 h 4223288"/>
                <a:gd name="connsiteX117" fmla="*/ 2758698 w 2853322"/>
                <a:gd name="connsiteY117" fmla="*/ 1728061 h 4223288"/>
                <a:gd name="connsiteX118" fmla="*/ 2758698 w 2853322"/>
                <a:gd name="connsiteY118" fmla="*/ 1735810 h 4223288"/>
                <a:gd name="connsiteX119" fmla="*/ 2750949 w 2853322"/>
                <a:gd name="connsiteY119" fmla="*/ 1759057 h 4223288"/>
                <a:gd name="connsiteX120" fmla="*/ 2727701 w 2853322"/>
                <a:gd name="connsiteY120" fmla="*/ 1766807 h 4223288"/>
                <a:gd name="connsiteX121" fmla="*/ 2688956 w 2853322"/>
                <a:gd name="connsiteY121" fmla="*/ 1782305 h 4223288"/>
                <a:gd name="connsiteX122" fmla="*/ 2681206 w 2853322"/>
                <a:gd name="connsiteY122" fmla="*/ 1728061 h 4223288"/>
                <a:gd name="connsiteX123" fmla="*/ 2681206 w 2853322"/>
                <a:gd name="connsiteY123" fmla="*/ 1728061 h 4223288"/>
                <a:gd name="connsiteX124" fmla="*/ 2634711 w 2853322"/>
                <a:gd name="connsiteY124" fmla="*/ 1735810 h 4223288"/>
                <a:gd name="connsiteX125" fmla="*/ 2626962 w 2853322"/>
                <a:gd name="connsiteY125" fmla="*/ 1759057 h 4223288"/>
                <a:gd name="connsiteX126" fmla="*/ 2611464 w 2853322"/>
                <a:gd name="connsiteY126" fmla="*/ 1774556 h 4223288"/>
                <a:gd name="connsiteX127" fmla="*/ 2595966 w 2853322"/>
                <a:gd name="connsiteY127" fmla="*/ 1797803 h 4223288"/>
                <a:gd name="connsiteX128" fmla="*/ 2572718 w 2853322"/>
                <a:gd name="connsiteY128" fmla="*/ 1821051 h 4223288"/>
                <a:gd name="connsiteX129" fmla="*/ 2526223 w 2853322"/>
                <a:gd name="connsiteY129" fmla="*/ 1852047 h 4223288"/>
                <a:gd name="connsiteX130" fmla="*/ 2495227 w 2853322"/>
                <a:gd name="connsiteY130" fmla="*/ 1875295 h 4223288"/>
                <a:gd name="connsiteX131" fmla="*/ 2471979 w 2853322"/>
                <a:gd name="connsiteY131" fmla="*/ 1883044 h 4223288"/>
                <a:gd name="connsiteX132" fmla="*/ 2425484 w 2853322"/>
                <a:gd name="connsiteY132" fmla="*/ 1890793 h 4223288"/>
                <a:gd name="connsiteX133" fmla="*/ 2425484 w 2853322"/>
                <a:gd name="connsiteY133" fmla="*/ 1890793 h 4223288"/>
                <a:gd name="connsiteX134" fmla="*/ 2332495 w 2853322"/>
                <a:gd name="connsiteY134" fmla="*/ 1875295 h 4223288"/>
                <a:gd name="connsiteX135" fmla="*/ 2293749 w 2853322"/>
                <a:gd name="connsiteY135" fmla="*/ 1867546 h 4223288"/>
                <a:gd name="connsiteX136" fmla="*/ 2255003 w 2853322"/>
                <a:gd name="connsiteY136" fmla="*/ 1844298 h 4223288"/>
                <a:gd name="connsiteX137" fmla="*/ 2231756 w 2853322"/>
                <a:gd name="connsiteY137" fmla="*/ 1836549 h 4223288"/>
                <a:gd name="connsiteX138" fmla="*/ 2154264 w 2853322"/>
                <a:gd name="connsiteY138" fmla="*/ 1844298 h 4223288"/>
                <a:gd name="connsiteX139" fmla="*/ 2123267 w 2853322"/>
                <a:gd name="connsiteY139" fmla="*/ 1867546 h 4223288"/>
                <a:gd name="connsiteX140" fmla="*/ 2107769 w 2853322"/>
                <a:gd name="connsiteY140" fmla="*/ 1914041 h 4223288"/>
                <a:gd name="connsiteX141" fmla="*/ 2100020 w 2853322"/>
                <a:gd name="connsiteY141" fmla="*/ 2014780 h 4223288"/>
                <a:gd name="connsiteX142" fmla="*/ 2100020 w 2853322"/>
                <a:gd name="connsiteY142" fmla="*/ 2014780 h 4223288"/>
                <a:gd name="connsiteX143" fmla="*/ 2100020 w 2853322"/>
                <a:gd name="connsiteY143" fmla="*/ 2123268 h 4223288"/>
                <a:gd name="connsiteX144" fmla="*/ 2076772 w 2853322"/>
                <a:gd name="connsiteY144" fmla="*/ 2231756 h 4223288"/>
                <a:gd name="connsiteX145" fmla="*/ 2038027 w 2853322"/>
                <a:gd name="connsiteY145" fmla="*/ 2301498 h 4223288"/>
                <a:gd name="connsiteX146" fmla="*/ 2038027 w 2853322"/>
                <a:gd name="connsiteY146" fmla="*/ 2402237 h 4223288"/>
                <a:gd name="connsiteX147" fmla="*/ 2022528 w 2853322"/>
                <a:gd name="connsiteY147" fmla="*/ 2440983 h 4223288"/>
                <a:gd name="connsiteX148" fmla="*/ 2030278 w 2853322"/>
                <a:gd name="connsiteY148" fmla="*/ 2471980 h 4223288"/>
                <a:gd name="connsiteX149" fmla="*/ 2038027 w 2853322"/>
                <a:gd name="connsiteY149" fmla="*/ 2495227 h 4223288"/>
                <a:gd name="connsiteX150" fmla="*/ 2045776 w 2853322"/>
                <a:gd name="connsiteY150" fmla="*/ 2549471 h 4223288"/>
                <a:gd name="connsiteX151" fmla="*/ 2038027 w 2853322"/>
                <a:gd name="connsiteY151" fmla="*/ 2634712 h 4223288"/>
                <a:gd name="connsiteX152" fmla="*/ 2030278 w 2853322"/>
                <a:gd name="connsiteY152" fmla="*/ 2681207 h 4223288"/>
                <a:gd name="connsiteX153" fmla="*/ 2038027 w 2853322"/>
                <a:gd name="connsiteY153" fmla="*/ 2743200 h 4223288"/>
                <a:gd name="connsiteX154" fmla="*/ 2045776 w 2853322"/>
                <a:gd name="connsiteY154" fmla="*/ 2766447 h 4223288"/>
                <a:gd name="connsiteX155" fmla="*/ 2061274 w 2853322"/>
                <a:gd name="connsiteY155" fmla="*/ 2774196 h 4223288"/>
                <a:gd name="connsiteX156" fmla="*/ 2007030 w 2853322"/>
                <a:gd name="connsiteY156" fmla="*/ 2828441 h 4223288"/>
                <a:gd name="connsiteX157" fmla="*/ 1991532 w 2853322"/>
                <a:gd name="connsiteY157" fmla="*/ 2828441 h 4223288"/>
                <a:gd name="connsiteX158" fmla="*/ 1914040 w 2853322"/>
                <a:gd name="connsiteY158" fmla="*/ 2828441 h 4223288"/>
                <a:gd name="connsiteX159" fmla="*/ 1898542 w 2853322"/>
                <a:gd name="connsiteY159" fmla="*/ 2828441 h 4223288"/>
                <a:gd name="connsiteX160" fmla="*/ 1828800 w 2853322"/>
                <a:gd name="connsiteY160" fmla="*/ 2774196 h 4223288"/>
                <a:gd name="connsiteX161" fmla="*/ 1859796 w 2853322"/>
                <a:gd name="connsiteY161" fmla="*/ 2626963 h 4223288"/>
                <a:gd name="connsiteX162" fmla="*/ 1883044 w 2853322"/>
                <a:gd name="connsiteY162" fmla="*/ 2595966 h 4223288"/>
                <a:gd name="connsiteX163" fmla="*/ 1890793 w 2853322"/>
                <a:gd name="connsiteY163" fmla="*/ 2572719 h 4223288"/>
                <a:gd name="connsiteX164" fmla="*/ 1898542 w 2853322"/>
                <a:gd name="connsiteY164" fmla="*/ 2541722 h 4223288"/>
                <a:gd name="connsiteX165" fmla="*/ 1875295 w 2853322"/>
                <a:gd name="connsiteY165" fmla="*/ 2526224 h 4223288"/>
                <a:gd name="connsiteX166" fmla="*/ 1875295 w 2853322"/>
                <a:gd name="connsiteY166" fmla="*/ 2526224 h 4223288"/>
                <a:gd name="connsiteX167" fmla="*/ 1797803 w 2853322"/>
                <a:gd name="connsiteY167" fmla="*/ 2526224 h 4223288"/>
                <a:gd name="connsiteX168" fmla="*/ 1751308 w 2853322"/>
                <a:gd name="connsiteY168" fmla="*/ 2502976 h 4223288"/>
                <a:gd name="connsiteX169" fmla="*/ 1627322 w 2853322"/>
                <a:gd name="connsiteY169" fmla="*/ 2580468 h 4223288"/>
                <a:gd name="connsiteX170" fmla="*/ 1565328 w 2853322"/>
                <a:gd name="connsiteY170" fmla="*/ 2588217 h 4223288"/>
                <a:gd name="connsiteX171" fmla="*/ 1596325 w 2853322"/>
                <a:gd name="connsiteY171" fmla="*/ 2696705 h 4223288"/>
                <a:gd name="connsiteX172" fmla="*/ 1565328 w 2853322"/>
                <a:gd name="connsiteY172" fmla="*/ 2781946 h 4223288"/>
                <a:gd name="connsiteX173" fmla="*/ 1526583 w 2853322"/>
                <a:gd name="connsiteY173" fmla="*/ 2797444 h 4223288"/>
                <a:gd name="connsiteX174" fmla="*/ 1534332 w 2853322"/>
                <a:gd name="connsiteY174" fmla="*/ 2828441 h 4223288"/>
                <a:gd name="connsiteX175" fmla="*/ 1588576 w 2853322"/>
                <a:gd name="connsiteY175" fmla="*/ 2851688 h 4223288"/>
                <a:gd name="connsiteX176" fmla="*/ 1642820 w 2853322"/>
                <a:gd name="connsiteY176" fmla="*/ 2882685 h 4223288"/>
                <a:gd name="connsiteX177" fmla="*/ 1650569 w 2853322"/>
                <a:gd name="connsiteY177" fmla="*/ 2851688 h 4223288"/>
                <a:gd name="connsiteX178" fmla="*/ 1681566 w 2853322"/>
                <a:gd name="connsiteY178" fmla="*/ 2836190 h 4223288"/>
                <a:gd name="connsiteX179" fmla="*/ 1813301 w 2853322"/>
                <a:gd name="connsiteY179" fmla="*/ 2859437 h 4223288"/>
                <a:gd name="connsiteX180" fmla="*/ 1805552 w 2853322"/>
                <a:gd name="connsiteY180" fmla="*/ 2867186 h 4223288"/>
                <a:gd name="connsiteX181" fmla="*/ 1805552 w 2853322"/>
                <a:gd name="connsiteY181" fmla="*/ 2867186 h 4223288"/>
                <a:gd name="connsiteX182" fmla="*/ 1805552 w 2853322"/>
                <a:gd name="connsiteY182" fmla="*/ 2960176 h 4223288"/>
                <a:gd name="connsiteX183" fmla="*/ 1828800 w 2853322"/>
                <a:gd name="connsiteY183" fmla="*/ 2998922 h 4223288"/>
                <a:gd name="connsiteX184" fmla="*/ 1790054 w 2853322"/>
                <a:gd name="connsiteY184" fmla="*/ 3029919 h 4223288"/>
                <a:gd name="connsiteX185" fmla="*/ 1743559 w 2853322"/>
                <a:gd name="connsiteY185" fmla="*/ 3084163 h 4223288"/>
                <a:gd name="connsiteX186" fmla="*/ 1720311 w 2853322"/>
                <a:gd name="connsiteY186" fmla="*/ 3091912 h 4223288"/>
                <a:gd name="connsiteX187" fmla="*/ 1689315 w 2853322"/>
                <a:gd name="connsiteY187" fmla="*/ 3076413 h 4223288"/>
                <a:gd name="connsiteX188" fmla="*/ 1689315 w 2853322"/>
                <a:gd name="connsiteY188" fmla="*/ 3076413 h 4223288"/>
                <a:gd name="connsiteX189" fmla="*/ 1666067 w 2853322"/>
                <a:gd name="connsiteY189" fmla="*/ 3130657 h 4223288"/>
                <a:gd name="connsiteX190" fmla="*/ 1627322 w 2853322"/>
                <a:gd name="connsiteY190" fmla="*/ 3169403 h 4223288"/>
                <a:gd name="connsiteX191" fmla="*/ 1611823 w 2853322"/>
                <a:gd name="connsiteY191" fmla="*/ 3215898 h 4223288"/>
                <a:gd name="connsiteX192" fmla="*/ 1635071 w 2853322"/>
                <a:gd name="connsiteY192" fmla="*/ 3246895 h 4223288"/>
                <a:gd name="connsiteX193" fmla="*/ 1604074 w 2853322"/>
                <a:gd name="connsiteY193" fmla="*/ 3316637 h 4223288"/>
                <a:gd name="connsiteX194" fmla="*/ 1619572 w 2853322"/>
                <a:gd name="connsiteY194" fmla="*/ 3339885 h 4223288"/>
                <a:gd name="connsiteX195" fmla="*/ 1681566 w 2853322"/>
                <a:gd name="connsiteY195" fmla="*/ 3378630 h 4223288"/>
                <a:gd name="connsiteX196" fmla="*/ 1635071 w 2853322"/>
                <a:gd name="connsiteY196" fmla="*/ 3432874 h 4223288"/>
                <a:gd name="connsiteX197" fmla="*/ 1611823 w 2853322"/>
                <a:gd name="connsiteY197" fmla="*/ 3440624 h 4223288"/>
                <a:gd name="connsiteX198" fmla="*/ 1588576 w 2853322"/>
                <a:gd name="connsiteY198" fmla="*/ 3448373 h 4223288"/>
                <a:gd name="connsiteX199" fmla="*/ 1573078 w 2853322"/>
                <a:gd name="connsiteY199" fmla="*/ 3432874 h 4223288"/>
                <a:gd name="connsiteX200" fmla="*/ 1565328 w 2853322"/>
                <a:gd name="connsiteY200" fmla="*/ 3425125 h 4223288"/>
                <a:gd name="connsiteX201" fmla="*/ 1557579 w 2853322"/>
                <a:gd name="connsiteY201" fmla="*/ 3417376 h 4223288"/>
                <a:gd name="connsiteX202" fmla="*/ 1518833 w 2853322"/>
                <a:gd name="connsiteY202" fmla="*/ 3448373 h 4223288"/>
                <a:gd name="connsiteX203" fmla="*/ 1487837 w 2853322"/>
                <a:gd name="connsiteY203" fmla="*/ 3502617 h 4223288"/>
                <a:gd name="connsiteX204" fmla="*/ 1487837 w 2853322"/>
                <a:gd name="connsiteY204" fmla="*/ 3502617 h 4223288"/>
                <a:gd name="connsiteX205" fmla="*/ 1487837 w 2853322"/>
                <a:gd name="connsiteY205" fmla="*/ 3541363 h 4223288"/>
                <a:gd name="connsiteX206" fmla="*/ 1518833 w 2853322"/>
                <a:gd name="connsiteY206" fmla="*/ 3541363 h 4223288"/>
                <a:gd name="connsiteX207" fmla="*/ 1557579 w 2853322"/>
                <a:gd name="connsiteY207" fmla="*/ 3510366 h 4223288"/>
                <a:gd name="connsiteX208" fmla="*/ 1596325 w 2853322"/>
                <a:gd name="connsiteY208" fmla="*/ 3502617 h 4223288"/>
                <a:gd name="connsiteX209" fmla="*/ 1604074 w 2853322"/>
                <a:gd name="connsiteY209" fmla="*/ 3533613 h 4223288"/>
                <a:gd name="connsiteX210" fmla="*/ 1642820 w 2853322"/>
                <a:gd name="connsiteY210" fmla="*/ 3549112 h 4223288"/>
                <a:gd name="connsiteX211" fmla="*/ 1666067 w 2853322"/>
                <a:gd name="connsiteY211" fmla="*/ 3510366 h 4223288"/>
                <a:gd name="connsiteX212" fmla="*/ 1704813 w 2853322"/>
                <a:gd name="connsiteY212" fmla="*/ 3502617 h 4223288"/>
                <a:gd name="connsiteX213" fmla="*/ 1728061 w 2853322"/>
                <a:gd name="connsiteY213" fmla="*/ 3510366 h 4223288"/>
                <a:gd name="connsiteX214" fmla="*/ 1735810 w 2853322"/>
                <a:gd name="connsiteY214" fmla="*/ 3510366 h 4223288"/>
                <a:gd name="connsiteX215" fmla="*/ 1766806 w 2853322"/>
                <a:gd name="connsiteY215" fmla="*/ 3518115 h 4223288"/>
                <a:gd name="connsiteX216" fmla="*/ 1821050 w 2853322"/>
                <a:gd name="connsiteY216" fmla="*/ 3510366 h 4223288"/>
                <a:gd name="connsiteX217" fmla="*/ 1852047 w 2853322"/>
                <a:gd name="connsiteY217" fmla="*/ 3448373 h 4223288"/>
                <a:gd name="connsiteX218" fmla="*/ 1852047 w 2853322"/>
                <a:gd name="connsiteY218" fmla="*/ 3448373 h 4223288"/>
                <a:gd name="connsiteX219" fmla="*/ 1844298 w 2853322"/>
                <a:gd name="connsiteY219" fmla="*/ 3401878 h 4223288"/>
                <a:gd name="connsiteX220" fmla="*/ 1836549 w 2853322"/>
                <a:gd name="connsiteY220" fmla="*/ 3370881 h 4223288"/>
                <a:gd name="connsiteX221" fmla="*/ 1844298 w 2853322"/>
                <a:gd name="connsiteY221" fmla="*/ 3355383 h 4223288"/>
                <a:gd name="connsiteX222" fmla="*/ 1852047 w 2853322"/>
                <a:gd name="connsiteY222" fmla="*/ 3285641 h 4223288"/>
                <a:gd name="connsiteX223" fmla="*/ 1844298 w 2853322"/>
                <a:gd name="connsiteY223" fmla="*/ 3231396 h 4223288"/>
                <a:gd name="connsiteX224" fmla="*/ 1821050 w 2853322"/>
                <a:gd name="connsiteY224" fmla="*/ 3192651 h 4223288"/>
                <a:gd name="connsiteX225" fmla="*/ 1797803 w 2853322"/>
                <a:gd name="connsiteY225" fmla="*/ 3138407 h 4223288"/>
                <a:gd name="connsiteX226" fmla="*/ 1828800 w 2853322"/>
                <a:gd name="connsiteY226" fmla="*/ 3115159 h 4223288"/>
                <a:gd name="connsiteX227" fmla="*/ 1883044 w 2853322"/>
                <a:gd name="connsiteY227" fmla="*/ 3161654 h 4223288"/>
                <a:gd name="connsiteX228" fmla="*/ 1883044 w 2853322"/>
                <a:gd name="connsiteY228" fmla="*/ 2960176 h 4223288"/>
                <a:gd name="connsiteX229" fmla="*/ 1921789 w 2853322"/>
                <a:gd name="connsiteY229" fmla="*/ 2967925 h 4223288"/>
                <a:gd name="connsiteX230" fmla="*/ 1906291 w 2853322"/>
                <a:gd name="connsiteY230" fmla="*/ 3006671 h 4223288"/>
                <a:gd name="connsiteX231" fmla="*/ 1976033 w 2853322"/>
                <a:gd name="connsiteY231" fmla="*/ 3115159 h 4223288"/>
                <a:gd name="connsiteX232" fmla="*/ 1999281 w 2853322"/>
                <a:gd name="connsiteY232" fmla="*/ 3053166 h 4223288"/>
                <a:gd name="connsiteX233" fmla="*/ 2038027 w 2853322"/>
                <a:gd name="connsiteY233" fmla="*/ 3029919 h 4223288"/>
                <a:gd name="connsiteX234" fmla="*/ 2007030 w 2853322"/>
                <a:gd name="connsiteY234" fmla="*/ 2952427 h 4223288"/>
                <a:gd name="connsiteX235" fmla="*/ 2014779 w 2853322"/>
                <a:gd name="connsiteY235" fmla="*/ 2913681 h 4223288"/>
                <a:gd name="connsiteX236" fmla="*/ 2053525 w 2853322"/>
                <a:gd name="connsiteY236" fmla="*/ 2898183 h 4223288"/>
                <a:gd name="connsiteX237" fmla="*/ 2076772 w 2853322"/>
                <a:gd name="connsiteY237" fmla="*/ 2936929 h 4223288"/>
                <a:gd name="connsiteX238" fmla="*/ 2084522 w 2853322"/>
                <a:gd name="connsiteY238" fmla="*/ 2998922 h 4223288"/>
                <a:gd name="connsiteX239" fmla="*/ 2123267 w 2853322"/>
                <a:gd name="connsiteY239" fmla="*/ 2975674 h 4223288"/>
                <a:gd name="connsiteX240" fmla="*/ 2193010 w 2853322"/>
                <a:gd name="connsiteY240" fmla="*/ 3029919 h 4223288"/>
                <a:gd name="connsiteX241" fmla="*/ 2200759 w 2853322"/>
                <a:gd name="connsiteY241" fmla="*/ 3053166 h 4223288"/>
                <a:gd name="connsiteX242" fmla="*/ 2262752 w 2853322"/>
                <a:gd name="connsiteY242" fmla="*/ 3099661 h 4223288"/>
                <a:gd name="connsiteX243" fmla="*/ 2316996 w 2853322"/>
                <a:gd name="connsiteY243" fmla="*/ 3161654 h 4223288"/>
                <a:gd name="connsiteX244" fmla="*/ 2340244 w 2853322"/>
                <a:gd name="connsiteY244" fmla="*/ 3169403 h 4223288"/>
                <a:gd name="connsiteX245" fmla="*/ 2363491 w 2853322"/>
                <a:gd name="connsiteY245" fmla="*/ 3184902 h 4223288"/>
                <a:gd name="connsiteX246" fmla="*/ 2324745 w 2853322"/>
                <a:gd name="connsiteY246" fmla="*/ 3285641 h 4223288"/>
                <a:gd name="connsiteX247" fmla="*/ 2316996 w 2853322"/>
                <a:gd name="connsiteY247" fmla="*/ 3293390 h 4223288"/>
                <a:gd name="connsiteX248" fmla="*/ 2340244 w 2853322"/>
                <a:gd name="connsiteY248" fmla="*/ 3355383 h 4223288"/>
                <a:gd name="connsiteX249" fmla="*/ 2340244 w 2853322"/>
                <a:gd name="connsiteY249" fmla="*/ 3355383 h 4223288"/>
                <a:gd name="connsiteX250" fmla="*/ 2301498 w 2853322"/>
                <a:gd name="connsiteY250" fmla="*/ 3440624 h 4223288"/>
                <a:gd name="connsiteX251" fmla="*/ 2347993 w 2853322"/>
                <a:gd name="connsiteY251" fmla="*/ 3417376 h 4223288"/>
                <a:gd name="connsiteX252" fmla="*/ 2378989 w 2853322"/>
                <a:gd name="connsiteY252" fmla="*/ 3425125 h 4223288"/>
                <a:gd name="connsiteX253" fmla="*/ 2386739 w 2853322"/>
                <a:gd name="connsiteY253" fmla="*/ 3456122 h 4223288"/>
                <a:gd name="connsiteX254" fmla="*/ 2402237 w 2853322"/>
                <a:gd name="connsiteY254" fmla="*/ 3518115 h 4223288"/>
                <a:gd name="connsiteX255" fmla="*/ 2355742 w 2853322"/>
                <a:gd name="connsiteY255" fmla="*/ 3487119 h 4223288"/>
                <a:gd name="connsiteX256" fmla="*/ 2309247 w 2853322"/>
                <a:gd name="connsiteY256" fmla="*/ 3541363 h 4223288"/>
                <a:gd name="connsiteX257" fmla="*/ 2340244 w 2853322"/>
                <a:gd name="connsiteY257" fmla="*/ 3533613 h 4223288"/>
                <a:gd name="connsiteX258" fmla="*/ 2340244 w 2853322"/>
                <a:gd name="connsiteY258" fmla="*/ 3533613 h 4223288"/>
                <a:gd name="connsiteX259" fmla="*/ 2448732 w 2853322"/>
                <a:gd name="connsiteY259" fmla="*/ 3611105 h 4223288"/>
                <a:gd name="connsiteX260" fmla="*/ 2487478 w 2853322"/>
                <a:gd name="connsiteY260" fmla="*/ 3587857 h 4223288"/>
                <a:gd name="connsiteX261" fmla="*/ 2510725 w 2853322"/>
                <a:gd name="connsiteY261" fmla="*/ 3626603 h 4223288"/>
                <a:gd name="connsiteX262" fmla="*/ 2510725 w 2853322"/>
                <a:gd name="connsiteY262" fmla="*/ 3626603 h 4223288"/>
                <a:gd name="connsiteX263" fmla="*/ 2487478 w 2853322"/>
                <a:gd name="connsiteY263" fmla="*/ 3642102 h 4223288"/>
                <a:gd name="connsiteX264" fmla="*/ 2510725 w 2853322"/>
                <a:gd name="connsiteY264" fmla="*/ 3673098 h 4223288"/>
                <a:gd name="connsiteX265" fmla="*/ 2549471 w 2853322"/>
                <a:gd name="connsiteY265" fmla="*/ 3634352 h 4223288"/>
                <a:gd name="connsiteX266" fmla="*/ 2595966 w 2853322"/>
                <a:gd name="connsiteY266" fmla="*/ 3595607 h 4223288"/>
                <a:gd name="connsiteX267" fmla="*/ 2619213 w 2853322"/>
                <a:gd name="connsiteY267" fmla="*/ 3564610 h 4223288"/>
                <a:gd name="connsiteX268" fmla="*/ 2626962 w 2853322"/>
                <a:gd name="connsiteY268" fmla="*/ 3556861 h 4223288"/>
                <a:gd name="connsiteX269" fmla="*/ 2650210 w 2853322"/>
                <a:gd name="connsiteY269" fmla="*/ 3518115 h 4223288"/>
                <a:gd name="connsiteX270" fmla="*/ 2603715 w 2853322"/>
                <a:gd name="connsiteY270" fmla="*/ 3463871 h 4223288"/>
                <a:gd name="connsiteX271" fmla="*/ 2626962 w 2853322"/>
                <a:gd name="connsiteY271" fmla="*/ 3448373 h 4223288"/>
                <a:gd name="connsiteX272" fmla="*/ 2642461 w 2853322"/>
                <a:gd name="connsiteY272" fmla="*/ 3518115 h 4223288"/>
                <a:gd name="connsiteX273" fmla="*/ 2688956 w 2853322"/>
                <a:gd name="connsiteY273" fmla="*/ 3541363 h 4223288"/>
                <a:gd name="connsiteX274" fmla="*/ 2588217 w 2853322"/>
                <a:gd name="connsiteY274" fmla="*/ 3704095 h 4223288"/>
                <a:gd name="connsiteX275" fmla="*/ 2564969 w 2853322"/>
                <a:gd name="connsiteY275" fmla="*/ 3742841 h 4223288"/>
                <a:gd name="connsiteX276" fmla="*/ 2487478 w 2853322"/>
                <a:gd name="connsiteY276" fmla="*/ 3773837 h 4223288"/>
                <a:gd name="connsiteX277" fmla="*/ 2479728 w 2853322"/>
                <a:gd name="connsiteY277" fmla="*/ 3797085 h 4223288"/>
                <a:gd name="connsiteX278" fmla="*/ 2456481 w 2853322"/>
                <a:gd name="connsiteY278" fmla="*/ 3828081 h 4223288"/>
                <a:gd name="connsiteX279" fmla="*/ 2440983 w 2853322"/>
                <a:gd name="connsiteY279" fmla="*/ 3944319 h 4223288"/>
                <a:gd name="connsiteX280" fmla="*/ 2417735 w 2853322"/>
                <a:gd name="connsiteY280" fmla="*/ 3983064 h 4223288"/>
                <a:gd name="connsiteX281" fmla="*/ 2332495 w 2853322"/>
                <a:gd name="connsiteY281" fmla="*/ 3967566 h 4223288"/>
                <a:gd name="connsiteX282" fmla="*/ 2301498 w 2853322"/>
                <a:gd name="connsiteY282" fmla="*/ 3975315 h 4223288"/>
                <a:gd name="connsiteX283" fmla="*/ 2239505 w 2853322"/>
                <a:gd name="connsiteY283" fmla="*/ 3944319 h 4223288"/>
                <a:gd name="connsiteX284" fmla="*/ 2177511 w 2853322"/>
                <a:gd name="connsiteY284" fmla="*/ 3866827 h 4223288"/>
                <a:gd name="connsiteX285" fmla="*/ 2177511 w 2853322"/>
                <a:gd name="connsiteY285" fmla="*/ 3843580 h 4223288"/>
                <a:gd name="connsiteX286" fmla="*/ 2131017 w 2853322"/>
                <a:gd name="connsiteY286" fmla="*/ 3859078 h 4223288"/>
                <a:gd name="connsiteX287" fmla="*/ 2123267 w 2853322"/>
                <a:gd name="connsiteY287" fmla="*/ 3882325 h 4223288"/>
                <a:gd name="connsiteX288" fmla="*/ 2107769 w 2853322"/>
                <a:gd name="connsiteY288" fmla="*/ 3897824 h 4223288"/>
                <a:gd name="connsiteX289" fmla="*/ 2100020 w 2853322"/>
                <a:gd name="connsiteY289" fmla="*/ 3936569 h 4223288"/>
                <a:gd name="connsiteX290" fmla="*/ 2045776 w 2853322"/>
                <a:gd name="connsiteY290" fmla="*/ 3983064 h 4223288"/>
                <a:gd name="connsiteX291" fmla="*/ 2014779 w 2853322"/>
                <a:gd name="connsiteY291" fmla="*/ 3990813 h 4223288"/>
                <a:gd name="connsiteX292" fmla="*/ 1960535 w 2853322"/>
                <a:gd name="connsiteY292" fmla="*/ 3967566 h 4223288"/>
                <a:gd name="connsiteX293" fmla="*/ 1921789 w 2853322"/>
                <a:gd name="connsiteY293" fmla="*/ 3975315 h 4223288"/>
                <a:gd name="connsiteX294" fmla="*/ 1859796 w 2853322"/>
                <a:gd name="connsiteY294" fmla="*/ 3983064 h 4223288"/>
                <a:gd name="connsiteX295" fmla="*/ 1813301 w 2853322"/>
                <a:gd name="connsiteY295" fmla="*/ 3990813 h 4223288"/>
                <a:gd name="connsiteX296" fmla="*/ 1797803 w 2853322"/>
                <a:gd name="connsiteY296" fmla="*/ 4006312 h 4223288"/>
                <a:gd name="connsiteX297" fmla="*/ 1743559 w 2853322"/>
                <a:gd name="connsiteY297" fmla="*/ 4014061 h 4223288"/>
                <a:gd name="connsiteX298" fmla="*/ 1720311 w 2853322"/>
                <a:gd name="connsiteY298" fmla="*/ 4021810 h 4223288"/>
                <a:gd name="connsiteX299" fmla="*/ 1759057 w 2853322"/>
                <a:gd name="connsiteY299" fmla="*/ 4045057 h 4223288"/>
                <a:gd name="connsiteX300" fmla="*/ 1782305 w 2853322"/>
                <a:gd name="connsiteY300" fmla="*/ 4037308 h 4223288"/>
                <a:gd name="connsiteX301" fmla="*/ 1813301 w 2853322"/>
                <a:gd name="connsiteY301" fmla="*/ 4052807 h 4223288"/>
                <a:gd name="connsiteX302" fmla="*/ 1828800 w 2853322"/>
                <a:gd name="connsiteY302" fmla="*/ 4099302 h 4223288"/>
                <a:gd name="connsiteX303" fmla="*/ 1929539 w 2853322"/>
                <a:gd name="connsiteY303" fmla="*/ 4122549 h 4223288"/>
                <a:gd name="connsiteX304" fmla="*/ 1921789 w 2853322"/>
                <a:gd name="connsiteY304" fmla="*/ 4145796 h 4223288"/>
                <a:gd name="connsiteX305" fmla="*/ 1883044 w 2853322"/>
                <a:gd name="connsiteY305" fmla="*/ 4176793 h 4223288"/>
                <a:gd name="connsiteX306" fmla="*/ 1836549 w 2853322"/>
                <a:gd name="connsiteY306" fmla="*/ 4207790 h 4223288"/>
                <a:gd name="connsiteX307" fmla="*/ 1712562 w 2853322"/>
                <a:gd name="connsiteY307" fmla="*/ 4200041 h 4223288"/>
                <a:gd name="connsiteX308" fmla="*/ 1611823 w 2853322"/>
                <a:gd name="connsiteY308" fmla="*/ 4215539 h 4223288"/>
                <a:gd name="connsiteX309" fmla="*/ 1565328 w 2853322"/>
                <a:gd name="connsiteY309" fmla="*/ 4223288 h 4223288"/>
                <a:gd name="connsiteX310" fmla="*/ 1487837 w 2853322"/>
                <a:gd name="connsiteY310" fmla="*/ 4215539 h 4223288"/>
                <a:gd name="connsiteX311" fmla="*/ 1441342 w 2853322"/>
                <a:gd name="connsiteY311" fmla="*/ 4200041 h 4223288"/>
                <a:gd name="connsiteX312" fmla="*/ 1433593 w 2853322"/>
                <a:gd name="connsiteY312" fmla="*/ 4176793 h 4223288"/>
                <a:gd name="connsiteX313" fmla="*/ 1418095 w 2853322"/>
                <a:gd name="connsiteY313" fmla="*/ 4153546 h 4223288"/>
                <a:gd name="connsiteX314" fmla="*/ 1410345 w 2853322"/>
                <a:gd name="connsiteY314" fmla="*/ 4122549 h 4223288"/>
                <a:gd name="connsiteX315" fmla="*/ 1402596 w 2853322"/>
                <a:gd name="connsiteY315" fmla="*/ 4029559 h 4223288"/>
                <a:gd name="connsiteX316" fmla="*/ 1394847 w 2853322"/>
                <a:gd name="connsiteY316" fmla="*/ 4006312 h 4223288"/>
                <a:gd name="connsiteX317" fmla="*/ 1371600 w 2853322"/>
                <a:gd name="connsiteY317" fmla="*/ 3812583 h 4223288"/>
                <a:gd name="connsiteX318" fmla="*/ 1356101 w 2853322"/>
                <a:gd name="connsiteY318" fmla="*/ 3773837 h 4223288"/>
                <a:gd name="connsiteX319" fmla="*/ 1332854 w 2853322"/>
                <a:gd name="connsiteY319" fmla="*/ 3750590 h 4223288"/>
                <a:gd name="connsiteX320" fmla="*/ 1325105 w 2853322"/>
                <a:gd name="connsiteY320" fmla="*/ 3727342 h 4223288"/>
                <a:gd name="connsiteX321" fmla="*/ 1309606 w 2853322"/>
                <a:gd name="connsiteY321" fmla="*/ 3711844 h 4223288"/>
                <a:gd name="connsiteX322" fmla="*/ 1278610 w 2853322"/>
                <a:gd name="connsiteY322" fmla="*/ 3634352 h 4223288"/>
                <a:gd name="connsiteX323" fmla="*/ 1263111 w 2853322"/>
                <a:gd name="connsiteY323" fmla="*/ 3603356 h 4223288"/>
                <a:gd name="connsiteX324" fmla="*/ 1232115 w 2853322"/>
                <a:gd name="connsiteY324" fmla="*/ 3549112 h 4223288"/>
                <a:gd name="connsiteX325" fmla="*/ 1224366 w 2853322"/>
                <a:gd name="connsiteY325" fmla="*/ 3525864 h 4223288"/>
                <a:gd name="connsiteX326" fmla="*/ 1208867 w 2853322"/>
                <a:gd name="connsiteY326" fmla="*/ 3487119 h 4223288"/>
                <a:gd name="connsiteX327" fmla="*/ 1201118 w 2853322"/>
                <a:gd name="connsiteY327" fmla="*/ 3456122 h 4223288"/>
                <a:gd name="connsiteX328" fmla="*/ 1310696 w 2853322"/>
                <a:gd name="connsiteY328" fmla="*/ 3314535 h 4223288"/>
                <a:gd name="connsiteX329" fmla="*/ 1170122 w 2853322"/>
                <a:gd name="connsiteY329" fmla="*/ 3417376 h 4223288"/>
                <a:gd name="connsiteX330" fmla="*/ 1429385 w 2853322"/>
                <a:gd name="connsiteY330" fmla="*/ 3025284 h 4223288"/>
                <a:gd name="connsiteX331" fmla="*/ 1436779 w 2853322"/>
                <a:gd name="connsiteY331" fmla="*/ 2850212 h 4223288"/>
                <a:gd name="connsiteX332" fmla="*/ 1228770 w 2853322"/>
                <a:gd name="connsiteY332" fmla="*/ 3134223 h 4223288"/>
                <a:gd name="connsiteX333" fmla="*/ 1348285 w 2853322"/>
                <a:gd name="connsiteY333" fmla="*/ 2877731 h 4223288"/>
                <a:gd name="connsiteX334" fmla="*/ 1131376 w 2853322"/>
                <a:gd name="connsiteY334" fmla="*/ 3332135 h 4223288"/>
                <a:gd name="connsiteX335" fmla="*/ 1077132 w 2853322"/>
                <a:gd name="connsiteY335" fmla="*/ 3316637 h 4223288"/>
                <a:gd name="connsiteX336" fmla="*/ 1046135 w 2853322"/>
                <a:gd name="connsiteY336" fmla="*/ 3301139 h 4223288"/>
                <a:gd name="connsiteX337" fmla="*/ 1007389 w 2853322"/>
                <a:gd name="connsiteY337" fmla="*/ 3262393 h 4223288"/>
                <a:gd name="connsiteX338" fmla="*/ 960895 w 2853322"/>
                <a:gd name="connsiteY338" fmla="*/ 3184902 h 4223288"/>
                <a:gd name="connsiteX339" fmla="*/ 937647 w 2853322"/>
                <a:gd name="connsiteY339" fmla="*/ 3130657 h 4223288"/>
                <a:gd name="connsiteX340" fmla="*/ 914400 w 2853322"/>
                <a:gd name="connsiteY340" fmla="*/ 3076413 h 4223288"/>
                <a:gd name="connsiteX341" fmla="*/ 906650 w 2853322"/>
                <a:gd name="connsiteY341" fmla="*/ 3037668 h 4223288"/>
                <a:gd name="connsiteX342" fmla="*/ 891152 w 2853322"/>
                <a:gd name="connsiteY342" fmla="*/ 3022169 h 4223288"/>
                <a:gd name="connsiteX343" fmla="*/ 875654 w 2853322"/>
                <a:gd name="connsiteY343" fmla="*/ 2998922 h 4223288"/>
                <a:gd name="connsiteX344" fmla="*/ 805911 w 2853322"/>
                <a:gd name="connsiteY344" fmla="*/ 2913681 h 4223288"/>
                <a:gd name="connsiteX345" fmla="*/ 782664 w 2853322"/>
                <a:gd name="connsiteY345" fmla="*/ 2890434 h 4223288"/>
                <a:gd name="connsiteX346" fmla="*/ 728420 w 2853322"/>
                <a:gd name="connsiteY346" fmla="*/ 2843939 h 4223288"/>
                <a:gd name="connsiteX347" fmla="*/ 650928 w 2853322"/>
                <a:gd name="connsiteY347" fmla="*/ 2750949 h 4223288"/>
                <a:gd name="connsiteX348" fmla="*/ 612183 w 2853322"/>
                <a:gd name="connsiteY348" fmla="*/ 2735451 h 4223288"/>
                <a:gd name="connsiteX349" fmla="*/ 596684 w 2853322"/>
                <a:gd name="connsiteY349" fmla="*/ 2719952 h 4223288"/>
                <a:gd name="connsiteX350" fmla="*/ 503695 w 2853322"/>
                <a:gd name="connsiteY350" fmla="*/ 2650210 h 4223288"/>
                <a:gd name="connsiteX351" fmla="*/ 488196 w 2853322"/>
                <a:gd name="connsiteY351" fmla="*/ 2611464 h 4223288"/>
                <a:gd name="connsiteX352" fmla="*/ 0 w 2853322"/>
                <a:gd name="connsiteY352" fmla="*/ 2076773 h 4223288"/>
                <a:gd name="connsiteX0" fmla="*/ 0 w 2853322"/>
                <a:gd name="connsiteY0" fmla="*/ 2076773 h 4223288"/>
                <a:gd name="connsiteX1" fmla="*/ 697423 w 2853322"/>
                <a:gd name="connsiteY1" fmla="*/ 1301857 h 4223288"/>
                <a:gd name="connsiteX2" fmla="*/ 805911 w 2853322"/>
                <a:gd name="connsiteY2" fmla="*/ 1348352 h 4223288"/>
                <a:gd name="connsiteX3" fmla="*/ 813661 w 2853322"/>
                <a:gd name="connsiteY3" fmla="*/ 1464590 h 4223288"/>
                <a:gd name="connsiteX4" fmla="*/ 821410 w 2853322"/>
                <a:gd name="connsiteY4" fmla="*/ 1480088 h 4223288"/>
                <a:gd name="connsiteX5" fmla="*/ 860156 w 2853322"/>
                <a:gd name="connsiteY5" fmla="*/ 1557580 h 4223288"/>
                <a:gd name="connsiteX6" fmla="*/ 875654 w 2853322"/>
                <a:gd name="connsiteY6" fmla="*/ 1580827 h 4223288"/>
                <a:gd name="connsiteX7" fmla="*/ 937647 w 2853322"/>
                <a:gd name="connsiteY7" fmla="*/ 1611824 h 4223288"/>
                <a:gd name="connsiteX8" fmla="*/ 953145 w 2853322"/>
                <a:gd name="connsiteY8" fmla="*/ 1635071 h 4223288"/>
                <a:gd name="connsiteX9" fmla="*/ 999640 w 2853322"/>
                <a:gd name="connsiteY9" fmla="*/ 1650569 h 4223288"/>
                <a:gd name="connsiteX10" fmla="*/ 1030637 w 2853322"/>
                <a:gd name="connsiteY10" fmla="*/ 1635071 h 4223288"/>
                <a:gd name="connsiteX11" fmla="*/ 1030637 w 2853322"/>
                <a:gd name="connsiteY11" fmla="*/ 1635071 h 4223288"/>
                <a:gd name="connsiteX12" fmla="*/ 1053884 w 2853322"/>
                <a:gd name="connsiteY12" fmla="*/ 1588576 h 4223288"/>
                <a:gd name="connsiteX13" fmla="*/ 1038386 w 2853322"/>
                <a:gd name="connsiteY13" fmla="*/ 1464590 h 4223288"/>
                <a:gd name="connsiteX14" fmla="*/ 1038386 w 2853322"/>
                <a:gd name="connsiteY14" fmla="*/ 1464590 h 4223288"/>
                <a:gd name="connsiteX15" fmla="*/ 976393 w 2853322"/>
                <a:gd name="connsiteY15" fmla="*/ 1379349 h 4223288"/>
                <a:gd name="connsiteX16" fmla="*/ 937647 w 2853322"/>
                <a:gd name="connsiteY16" fmla="*/ 1325105 h 4223288"/>
                <a:gd name="connsiteX17" fmla="*/ 914400 w 2853322"/>
                <a:gd name="connsiteY17" fmla="*/ 1317356 h 4223288"/>
                <a:gd name="connsiteX18" fmla="*/ 852406 w 2853322"/>
                <a:gd name="connsiteY18" fmla="*/ 1301857 h 4223288"/>
                <a:gd name="connsiteX19" fmla="*/ 805911 w 2853322"/>
                <a:gd name="connsiteY19" fmla="*/ 1309607 h 4223288"/>
                <a:gd name="connsiteX20" fmla="*/ 720671 w 2853322"/>
                <a:gd name="connsiteY20" fmla="*/ 1270861 h 4223288"/>
                <a:gd name="connsiteX21" fmla="*/ 1224366 w 2853322"/>
                <a:gd name="connsiteY21" fmla="*/ 689674 h 4223288"/>
                <a:gd name="connsiteX22" fmla="*/ 1208867 w 2853322"/>
                <a:gd name="connsiteY22" fmla="*/ 612183 h 4223288"/>
                <a:gd name="connsiteX23" fmla="*/ 1170122 w 2853322"/>
                <a:gd name="connsiteY23" fmla="*/ 565688 h 4223288"/>
                <a:gd name="connsiteX24" fmla="*/ 1131376 w 2853322"/>
                <a:gd name="connsiteY24" fmla="*/ 550190 h 4223288"/>
                <a:gd name="connsiteX25" fmla="*/ 1139125 w 2853322"/>
                <a:gd name="connsiteY25" fmla="*/ 495946 h 4223288"/>
                <a:gd name="connsiteX26" fmla="*/ 1146874 w 2853322"/>
                <a:gd name="connsiteY26" fmla="*/ 488196 h 4223288"/>
                <a:gd name="connsiteX27" fmla="*/ 1580827 w 2853322"/>
                <a:gd name="connsiteY27" fmla="*/ 0 h 4223288"/>
                <a:gd name="connsiteX28" fmla="*/ 1673817 w 2853322"/>
                <a:gd name="connsiteY28" fmla="*/ 77491 h 4223288"/>
                <a:gd name="connsiteX29" fmla="*/ 1759057 w 2853322"/>
                <a:gd name="connsiteY29" fmla="*/ 108488 h 4223288"/>
                <a:gd name="connsiteX30" fmla="*/ 1790054 w 2853322"/>
                <a:gd name="connsiteY30" fmla="*/ 131735 h 4223288"/>
                <a:gd name="connsiteX31" fmla="*/ 1759057 w 2853322"/>
                <a:gd name="connsiteY31" fmla="*/ 178230 h 4223288"/>
                <a:gd name="connsiteX32" fmla="*/ 1782305 w 2853322"/>
                <a:gd name="connsiteY32" fmla="*/ 263471 h 4223288"/>
                <a:gd name="connsiteX33" fmla="*/ 1813301 w 2853322"/>
                <a:gd name="connsiteY33" fmla="*/ 278969 h 4223288"/>
                <a:gd name="connsiteX34" fmla="*/ 1852047 w 2853322"/>
                <a:gd name="connsiteY34" fmla="*/ 294468 h 4223288"/>
                <a:gd name="connsiteX35" fmla="*/ 1852047 w 2853322"/>
                <a:gd name="connsiteY35" fmla="*/ 294468 h 4223288"/>
                <a:gd name="connsiteX36" fmla="*/ 1929539 w 2853322"/>
                <a:gd name="connsiteY36" fmla="*/ 348712 h 4223288"/>
                <a:gd name="connsiteX37" fmla="*/ 1929539 w 2853322"/>
                <a:gd name="connsiteY37" fmla="*/ 356461 h 4223288"/>
                <a:gd name="connsiteX38" fmla="*/ 2007030 w 2853322"/>
                <a:gd name="connsiteY38" fmla="*/ 395207 h 4223288"/>
                <a:gd name="connsiteX39" fmla="*/ 2038027 w 2853322"/>
                <a:gd name="connsiteY39" fmla="*/ 402956 h 4223288"/>
                <a:gd name="connsiteX40" fmla="*/ 2061274 w 2853322"/>
                <a:gd name="connsiteY40" fmla="*/ 433952 h 4223288"/>
                <a:gd name="connsiteX41" fmla="*/ 2053525 w 2853322"/>
                <a:gd name="connsiteY41" fmla="*/ 457200 h 4223288"/>
                <a:gd name="connsiteX42" fmla="*/ 2092271 w 2853322"/>
                <a:gd name="connsiteY42" fmla="*/ 464949 h 4223288"/>
                <a:gd name="connsiteX43" fmla="*/ 2146515 w 2853322"/>
                <a:gd name="connsiteY43" fmla="*/ 441702 h 4223288"/>
                <a:gd name="connsiteX44" fmla="*/ 2177511 w 2853322"/>
                <a:gd name="connsiteY44" fmla="*/ 441702 h 4223288"/>
                <a:gd name="connsiteX45" fmla="*/ 2200759 w 2853322"/>
                <a:gd name="connsiteY45" fmla="*/ 418454 h 4223288"/>
                <a:gd name="connsiteX46" fmla="*/ 2224006 w 2853322"/>
                <a:gd name="connsiteY46" fmla="*/ 402956 h 4223288"/>
                <a:gd name="connsiteX47" fmla="*/ 2193010 w 2853322"/>
                <a:gd name="connsiteY47" fmla="*/ 317715 h 4223288"/>
                <a:gd name="connsiteX48" fmla="*/ 2216257 w 2853322"/>
                <a:gd name="connsiteY48" fmla="*/ 317715 h 4223288"/>
                <a:gd name="connsiteX49" fmla="*/ 2216257 w 2853322"/>
                <a:gd name="connsiteY49" fmla="*/ 317715 h 4223288"/>
                <a:gd name="connsiteX50" fmla="*/ 2239505 w 2853322"/>
                <a:gd name="connsiteY50" fmla="*/ 379708 h 4223288"/>
                <a:gd name="connsiteX51" fmla="*/ 2278250 w 2853322"/>
                <a:gd name="connsiteY51" fmla="*/ 356461 h 4223288"/>
                <a:gd name="connsiteX52" fmla="*/ 2347993 w 2853322"/>
                <a:gd name="connsiteY52" fmla="*/ 317715 h 4223288"/>
                <a:gd name="connsiteX53" fmla="*/ 2340244 w 2853322"/>
                <a:gd name="connsiteY53" fmla="*/ 340963 h 4223288"/>
                <a:gd name="connsiteX54" fmla="*/ 2332495 w 2853322"/>
                <a:gd name="connsiteY54" fmla="*/ 348712 h 4223288"/>
                <a:gd name="connsiteX55" fmla="*/ 2316996 w 2853322"/>
                <a:gd name="connsiteY55" fmla="*/ 418454 h 4223288"/>
                <a:gd name="connsiteX56" fmla="*/ 2316996 w 2853322"/>
                <a:gd name="connsiteY56" fmla="*/ 449451 h 4223288"/>
                <a:gd name="connsiteX57" fmla="*/ 2316996 w 2853322"/>
                <a:gd name="connsiteY57" fmla="*/ 480447 h 4223288"/>
                <a:gd name="connsiteX58" fmla="*/ 2278250 w 2853322"/>
                <a:gd name="connsiteY58" fmla="*/ 519193 h 4223288"/>
                <a:gd name="connsiteX59" fmla="*/ 2270501 w 2853322"/>
                <a:gd name="connsiteY59" fmla="*/ 550190 h 4223288"/>
                <a:gd name="connsiteX60" fmla="*/ 2255003 w 2853322"/>
                <a:gd name="connsiteY60" fmla="*/ 604434 h 4223288"/>
                <a:gd name="connsiteX61" fmla="*/ 2255003 w 2853322"/>
                <a:gd name="connsiteY61" fmla="*/ 604434 h 4223288"/>
                <a:gd name="connsiteX62" fmla="*/ 2309247 w 2853322"/>
                <a:gd name="connsiteY62" fmla="*/ 619932 h 4223288"/>
                <a:gd name="connsiteX63" fmla="*/ 2332495 w 2853322"/>
                <a:gd name="connsiteY63" fmla="*/ 604434 h 4223288"/>
                <a:gd name="connsiteX64" fmla="*/ 2355742 w 2853322"/>
                <a:gd name="connsiteY64" fmla="*/ 596685 h 4223288"/>
                <a:gd name="connsiteX65" fmla="*/ 2371240 w 2853322"/>
                <a:gd name="connsiteY65" fmla="*/ 581186 h 4223288"/>
                <a:gd name="connsiteX66" fmla="*/ 2402237 w 2853322"/>
                <a:gd name="connsiteY66" fmla="*/ 588935 h 4223288"/>
                <a:gd name="connsiteX67" fmla="*/ 2402237 w 2853322"/>
                <a:gd name="connsiteY67" fmla="*/ 627681 h 4223288"/>
                <a:gd name="connsiteX68" fmla="*/ 2363491 w 2853322"/>
                <a:gd name="connsiteY68" fmla="*/ 674176 h 4223288"/>
                <a:gd name="connsiteX69" fmla="*/ 2363491 w 2853322"/>
                <a:gd name="connsiteY69" fmla="*/ 674176 h 4223288"/>
                <a:gd name="connsiteX70" fmla="*/ 2409986 w 2853322"/>
                <a:gd name="connsiteY70" fmla="*/ 743919 h 4223288"/>
                <a:gd name="connsiteX71" fmla="*/ 2433233 w 2853322"/>
                <a:gd name="connsiteY71" fmla="*/ 728420 h 4223288"/>
                <a:gd name="connsiteX72" fmla="*/ 2487478 w 2853322"/>
                <a:gd name="connsiteY72" fmla="*/ 689674 h 4223288"/>
                <a:gd name="connsiteX73" fmla="*/ 2487478 w 2853322"/>
                <a:gd name="connsiteY73" fmla="*/ 689674 h 4223288"/>
                <a:gd name="connsiteX74" fmla="*/ 2580467 w 2853322"/>
                <a:gd name="connsiteY74" fmla="*/ 681925 h 4223288"/>
                <a:gd name="connsiteX75" fmla="*/ 2580467 w 2853322"/>
                <a:gd name="connsiteY75" fmla="*/ 666427 h 4223288"/>
                <a:gd name="connsiteX76" fmla="*/ 2619213 w 2853322"/>
                <a:gd name="connsiteY76" fmla="*/ 635430 h 4223288"/>
                <a:gd name="connsiteX77" fmla="*/ 2634711 w 2853322"/>
                <a:gd name="connsiteY77" fmla="*/ 650929 h 4223288"/>
                <a:gd name="connsiteX78" fmla="*/ 2642461 w 2853322"/>
                <a:gd name="connsiteY78" fmla="*/ 674176 h 4223288"/>
                <a:gd name="connsiteX79" fmla="*/ 2634711 w 2853322"/>
                <a:gd name="connsiteY79" fmla="*/ 697424 h 4223288"/>
                <a:gd name="connsiteX80" fmla="*/ 2603715 w 2853322"/>
                <a:gd name="connsiteY80" fmla="*/ 728420 h 4223288"/>
                <a:gd name="connsiteX81" fmla="*/ 2595966 w 2853322"/>
                <a:gd name="connsiteY81" fmla="*/ 751668 h 4223288"/>
                <a:gd name="connsiteX82" fmla="*/ 2557220 w 2853322"/>
                <a:gd name="connsiteY82" fmla="*/ 759417 h 4223288"/>
                <a:gd name="connsiteX83" fmla="*/ 2549471 w 2853322"/>
                <a:gd name="connsiteY83" fmla="*/ 759417 h 4223288"/>
                <a:gd name="connsiteX84" fmla="*/ 2510725 w 2853322"/>
                <a:gd name="connsiteY84" fmla="*/ 813661 h 4223288"/>
                <a:gd name="connsiteX85" fmla="*/ 2502976 w 2853322"/>
                <a:gd name="connsiteY85" fmla="*/ 836908 h 4223288"/>
                <a:gd name="connsiteX86" fmla="*/ 2510725 w 2853322"/>
                <a:gd name="connsiteY86" fmla="*/ 860156 h 4223288"/>
                <a:gd name="connsiteX87" fmla="*/ 2502976 w 2853322"/>
                <a:gd name="connsiteY87" fmla="*/ 891152 h 4223288"/>
                <a:gd name="connsiteX88" fmla="*/ 2502976 w 2853322"/>
                <a:gd name="connsiteY88" fmla="*/ 898902 h 4223288"/>
                <a:gd name="connsiteX89" fmla="*/ 2502976 w 2853322"/>
                <a:gd name="connsiteY89" fmla="*/ 898902 h 4223288"/>
                <a:gd name="connsiteX90" fmla="*/ 2533972 w 2853322"/>
                <a:gd name="connsiteY90" fmla="*/ 960895 h 4223288"/>
                <a:gd name="connsiteX91" fmla="*/ 2518474 w 2853322"/>
                <a:gd name="connsiteY91" fmla="*/ 991891 h 4223288"/>
                <a:gd name="connsiteX92" fmla="*/ 2518474 w 2853322"/>
                <a:gd name="connsiteY92" fmla="*/ 1007390 h 4223288"/>
                <a:gd name="connsiteX93" fmla="*/ 2557220 w 2853322"/>
                <a:gd name="connsiteY93" fmla="*/ 1038386 h 4223288"/>
                <a:gd name="connsiteX94" fmla="*/ 2572718 w 2853322"/>
                <a:gd name="connsiteY94" fmla="*/ 1053885 h 4223288"/>
                <a:gd name="connsiteX95" fmla="*/ 2603715 w 2853322"/>
                <a:gd name="connsiteY95" fmla="*/ 1061634 h 4223288"/>
                <a:gd name="connsiteX96" fmla="*/ 2681206 w 2853322"/>
                <a:gd name="connsiteY96" fmla="*/ 1115878 h 4223288"/>
                <a:gd name="connsiteX97" fmla="*/ 2696705 w 2853322"/>
                <a:gd name="connsiteY97" fmla="*/ 1139125 h 4223288"/>
                <a:gd name="connsiteX98" fmla="*/ 2735450 w 2853322"/>
                <a:gd name="connsiteY98" fmla="*/ 1201119 h 4223288"/>
                <a:gd name="connsiteX99" fmla="*/ 2743200 w 2853322"/>
                <a:gd name="connsiteY99" fmla="*/ 1263112 h 4223288"/>
                <a:gd name="connsiteX100" fmla="*/ 2766447 w 2853322"/>
                <a:gd name="connsiteY100" fmla="*/ 1309607 h 4223288"/>
                <a:gd name="connsiteX101" fmla="*/ 2789695 w 2853322"/>
                <a:gd name="connsiteY101" fmla="*/ 1325105 h 4223288"/>
                <a:gd name="connsiteX102" fmla="*/ 2797444 w 2853322"/>
                <a:gd name="connsiteY102" fmla="*/ 1356102 h 4223288"/>
                <a:gd name="connsiteX103" fmla="*/ 2820691 w 2853322"/>
                <a:gd name="connsiteY103" fmla="*/ 1371600 h 4223288"/>
                <a:gd name="connsiteX104" fmla="*/ 2843939 w 2853322"/>
                <a:gd name="connsiteY104" fmla="*/ 1363851 h 4223288"/>
                <a:gd name="connsiteX105" fmla="*/ 2851688 w 2853322"/>
                <a:gd name="connsiteY105" fmla="*/ 1402596 h 4223288"/>
                <a:gd name="connsiteX106" fmla="*/ 2836189 w 2853322"/>
                <a:gd name="connsiteY106" fmla="*/ 1425844 h 4223288"/>
                <a:gd name="connsiteX107" fmla="*/ 2812942 w 2853322"/>
                <a:gd name="connsiteY107" fmla="*/ 1433593 h 4223288"/>
                <a:gd name="connsiteX108" fmla="*/ 2774196 w 2853322"/>
                <a:gd name="connsiteY108" fmla="*/ 1425844 h 4223288"/>
                <a:gd name="connsiteX109" fmla="*/ 2750949 w 2853322"/>
                <a:gd name="connsiteY109" fmla="*/ 1464590 h 4223288"/>
                <a:gd name="connsiteX110" fmla="*/ 2743200 w 2853322"/>
                <a:gd name="connsiteY110" fmla="*/ 1464590 h 4223288"/>
                <a:gd name="connsiteX111" fmla="*/ 2743200 w 2853322"/>
                <a:gd name="connsiteY111" fmla="*/ 1464590 h 4223288"/>
                <a:gd name="connsiteX112" fmla="*/ 2758698 w 2853322"/>
                <a:gd name="connsiteY112" fmla="*/ 1518834 h 4223288"/>
                <a:gd name="connsiteX113" fmla="*/ 2820691 w 2853322"/>
                <a:gd name="connsiteY113" fmla="*/ 1565329 h 4223288"/>
                <a:gd name="connsiteX114" fmla="*/ 2781945 w 2853322"/>
                <a:gd name="connsiteY114" fmla="*/ 1635071 h 4223288"/>
                <a:gd name="connsiteX115" fmla="*/ 2774196 w 2853322"/>
                <a:gd name="connsiteY115" fmla="*/ 1642820 h 4223288"/>
                <a:gd name="connsiteX116" fmla="*/ 2781945 w 2853322"/>
                <a:gd name="connsiteY116" fmla="*/ 1697064 h 4223288"/>
                <a:gd name="connsiteX117" fmla="*/ 2758698 w 2853322"/>
                <a:gd name="connsiteY117" fmla="*/ 1728061 h 4223288"/>
                <a:gd name="connsiteX118" fmla="*/ 2758698 w 2853322"/>
                <a:gd name="connsiteY118" fmla="*/ 1735810 h 4223288"/>
                <a:gd name="connsiteX119" fmla="*/ 2750949 w 2853322"/>
                <a:gd name="connsiteY119" fmla="*/ 1759057 h 4223288"/>
                <a:gd name="connsiteX120" fmla="*/ 2727701 w 2853322"/>
                <a:gd name="connsiteY120" fmla="*/ 1766807 h 4223288"/>
                <a:gd name="connsiteX121" fmla="*/ 2688956 w 2853322"/>
                <a:gd name="connsiteY121" fmla="*/ 1782305 h 4223288"/>
                <a:gd name="connsiteX122" fmla="*/ 2681206 w 2853322"/>
                <a:gd name="connsiteY122" fmla="*/ 1728061 h 4223288"/>
                <a:gd name="connsiteX123" fmla="*/ 2681206 w 2853322"/>
                <a:gd name="connsiteY123" fmla="*/ 1728061 h 4223288"/>
                <a:gd name="connsiteX124" fmla="*/ 2634711 w 2853322"/>
                <a:gd name="connsiteY124" fmla="*/ 1735810 h 4223288"/>
                <a:gd name="connsiteX125" fmla="*/ 2626962 w 2853322"/>
                <a:gd name="connsiteY125" fmla="*/ 1759057 h 4223288"/>
                <a:gd name="connsiteX126" fmla="*/ 2611464 w 2853322"/>
                <a:gd name="connsiteY126" fmla="*/ 1774556 h 4223288"/>
                <a:gd name="connsiteX127" fmla="*/ 2595966 w 2853322"/>
                <a:gd name="connsiteY127" fmla="*/ 1797803 h 4223288"/>
                <a:gd name="connsiteX128" fmla="*/ 2572718 w 2853322"/>
                <a:gd name="connsiteY128" fmla="*/ 1821051 h 4223288"/>
                <a:gd name="connsiteX129" fmla="*/ 2526223 w 2853322"/>
                <a:gd name="connsiteY129" fmla="*/ 1852047 h 4223288"/>
                <a:gd name="connsiteX130" fmla="*/ 2495227 w 2853322"/>
                <a:gd name="connsiteY130" fmla="*/ 1875295 h 4223288"/>
                <a:gd name="connsiteX131" fmla="*/ 2471979 w 2853322"/>
                <a:gd name="connsiteY131" fmla="*/ 1883044 h 4223288"/>
                <a:gd name="connsiteX132" fmla="*/ 2425484 w 2853322"/>
                <a:gd name="connsiteY132" fmla="*/ 1890793 h 4223288"/>
                <a:gd name="connsiteX133" fmla="*/ 2425484 w 2853322"/>
                <a:gd name="connsiteY133" fmla="*/ 1890793 h 4223288"/>
                <a:gd name="connsiteX134" fmla="*/ 2332495 w 2853322"/>
                <a:gd name="connsiteY134" fmla="*/ 1875295 h 4223288"/>
                <a:gd name="connsiteX135" fmla="*/ 2293749 w 2853322"/>
                <a:gd name="connsiteY135" fmla="*/ 1867546 h 4223288"/>
                <a:gd name="connsiteX136" fmla="*/ 2255003 w 2853322"/>
                <a:gd name="connsiteY136" fmla="*/ 1844298 h 4223288"/>
                <a:gd name="connsiteX137" fmla="*/ 2231756 w 2853322"/>
                <a:gd name="connsiteY137" fmla="*/ 1836549 h 4223288"/>
                <a:gd name="connsiteX138" fmla="*/ 2154264 w 2853322"/>
                <a:gd name="connsiteY138" fmla="*/ 1844298 h 4223288"/>
                <a:gd name="connsiteX139" fmla="*/ 2123267 w 2853322"/>
                <a:gd name="connsiteY139" fmla="*/ 1867546 h 4223288"/>
                <a:gd name="connsiteX140" fmla="*/ 2107769 w 2853322"/>
                <a:gd name="connsiteY140" fmla="*/ 1914041 h 4223288"/>
                <a:gd name="connsiteX141" fmla="*/ 2100020 w 2853322"/>
                <a:gd name="connsiteY141" fmla="*/ 2014780 h 4223288"/>
                <a:gd name="connsiteX142" fmla="*/ 2100020 w 2853322"/>
                <a:gd name="connsiteY142" fmla="*/ 2014780 h 4223288"/>
                <a:gd name="connsiteX143" fmla="*/ 2100020 w 2853322"/>
                <a:gd name="connsiteY143" fmla="*/ 2123268 h 4223288"/>
                <a:gd name="connsiteX144" fmla="*/ 2076772 w 2853322"/>
                <a:gd name="connsiteY144" fmla="*/ 2231756 h 4223288"/>
                <a:gd name="connsiteX145" fmla="*/ 2038027 w 2853322"/>
                <a:gd name="connsiteY145" fmla="*/ 2301498 h 4223288"/>
                <a:gd name="connsiteX146" fmla="*/ 2038027 w 2853322"/>
                <a:gd name="connsiteY146" fmla="*/ 2402237 h 4223288"/>
                <a:gd name="connsiteX147" fmla="*/ 2022528 w 2853322"/>
                <a:gd name="connsiteY147" fmla="*/ 2440983 h 4223288"/>
                <a:gd name="connsiteX148" fmla="*/ 2030278 w 2853322"/>
                <a:gd name="connsiteY148" fmla="*/ 2471980 h 4223288"/>
                <a:gd name="connsiteX149" fmla="*/ 2038027 w 2853322"/>
                <a:gd name="connsiteY149" fmla="*/ 2495227 h 4223288"/>
                <a:gd name="connsiteX150" fmla="*/ 2045776 w 2853322"/>
                <a:gd name="connsiteY150" fmla="*/ 2549471 h 4223288"/>
                <a:gd name="connsiteX151" fmla="*/ 2038027 w 2853322"/>
                <a:gd name="connsiteY151" fmla="*/ 2634712 h 4223288"/>
                <a:gd name="connsiteX152" fmla="*/ 2030278 w 2853322"/>
                <a:gd name="connsiteY152" fmla="*/ 2681207 h 4223288"/>
                <a:gd name="connsiteX153" fmla="*/ 2038027 w 2853322"/>
                <a:gd name="connsiteY153" fmla="*/ 2743200 h 4223288"/>
                <a:gd name="connsiteX154" fmla="*/ 2045776 w 2853322"/>
                <a:gd name="connsiteY154" fmla="*/ 2766447 h 4223288"/>
                <a:gd name="connsiteX155" fmla="*/ 2061274 w 2853322"/>
                <a:gd name="connsiteY155" fmla="*/ 2774196 h 4223288"/>
                <a:gd name="connsiteX156" fmla="*/ 2007030 w 2853322"/>
                <a:gd name="connsiteY156" fmla="*/ 2828441 h 4223288"/>
                <a:gd name="connsiteX157" fmla="*/ 1991532 w 2853322"/>
                <a:gd name="connsiteY157" fmla="*/ 2828441 h 4223288"/>
                <a:gd name="connsiteX158" fmla="*/ 1914040 w 2853322"/>
                <a:gd name="connsiteY158" fmla="*/ 2828441 h 4223288"/>
                <a:gd name="connsiteX159" fmla="*/ 1898542 w 2853322"/>
                <a:gd name="connsiteY159" fmla="*/ 2828441 h 4223288"/>
                <a:gd name="connsiteX160" fmla="*/ 1828800 w 2853322"/>
                <a:gd name="connsiteY160" fmla="*/ 2774196 h 4223288"/>
                <a:gd name="connsiteX161" fmla="*/ 1859796 w 2853322"/>
                <a:gd name="connsiteY161" fmla="*/ 2626963 h 4223288"/>
                <a:gd name="connsiteX162" fmla="*/ 1883044 w 2853322"/>
                <a:gd name="connsiteY162" fmla="*/ 2595966 h 4223288"/>
                <a:gd name="connsiteX163" fmla="*/ 1890793 w 2853322"/>
                <a:gd name="connsiteY163" fmla="*/ 2572719 h 4223288"/>
                <a:gd name="connsiteX164" fmla="*/ 1898542 w 2853322"/>
                <a:gd name="connsiteY164" fmla="*/ 2541722 h 4223288"/>
                <a:gd name="connsiteX165" fmla="*/ 1875295 w 2853322"/>
                <a:gd name="connsiteY165" fmla="*/ 2526224 h 4223288"/>
                <a:gd name="connsiteX166" fmla="*/ 1875295 w 2853322"/>
                <a:gd name="connsiteY166" fmla="*/ 2526224 h 4223288"/>
                <a:gd name="connsiteX167" fmla="*/ 1797803 w 2853322"/>
                <a:gd name="connsiteY167" fmla="*/ 2526224 h 4223288"/>
                <a:gd name="connsiteX168" fmla="*/ 1751308 w 2853322"/>
                <a:gd name="connsiteY168" fmla="*/ 2502976 h 4223288"/>
                <a:gd name="connsiteX169" fmla="*/ 1627322 w 2853322"/>
                <a:gd name="connsiteY169" fmla="*/ 2580468 h 4223288"/>
                <a:gd name="connsiteX170" fmla="*/ 1565328 w 2853322"/>
                <a:gd name="connsiteY170" fmla="*/ 2588217 h 4223288"/>
                <a:gd name="connsiteX171" fmla="*/ 1596325 w 2853322"/>
                <a:gd name="connsiteY171" fmla="*/ 2696705 h 4223288"/>
                <a:gd name="connsiteX172" fmla="*/ 1565328 w 2853322"/>
                <a:gd name="connsiteY172" fmla="*/ 2781946 h 4223288"/>
                <a:gd name="connsiteX173" fmla="*/ 1526583 w 2853322"/>
                <a:gd name="connsiteY173" fmla="*/ 2797444 h 4223288"/>
                <a:gd name="connsiteX174" fmla="*/ 1534332 w 2853322"/>
                <a:gd name="connsiteY174" fmla="*/ 2828441 h 4223288"/>
                <a:gd name="connsiteX175" fmla="*/ 1588576 w 2853322"/>
                <a:gd name="connsiteY175" fmla="*/ 2851688 h 4223288"/>
                <a:gd name="connsiteX176" fmla="*/ 1642820 w 2853322"/>
                <a:gd name="connsiteY176" fmla="*/ 2882685 h 4223288"/>
                <a:gd name="connsiteX177" fmla="*/ 1650569 w 2853322"/>
                <a:gd name="connsiteY177" fmla="*/ 2851688 h 4223288"/>
                <a:gd name="connsiteX178" fmla="*/ 1681566 w 2853322"/>
                <a:gd name="connsiteY178" fmla="*/ 2836190 h 4223288"/>
                <a:gd name="connsiteX179" fmla="*/ 1813301 w 2853322"/>
                <a:gd name="connsiteY179" fmla="*/ 2859437 h 4223288"/>
                <a:gd name="connsiteX180" fmla="*/ 1805552 w 2853322"/>
                <a:gd name="connsiteY180" fmla="*/ 2867186 h 4223288"/>
                <a:gd name="connsiteX181" fmla="*/ 1805552 w 2853322"/>
                <a:gd name="connsiteY181" fmla="*/ 2867186 h 4223288"/>
                <a:gd name="connsiteX182" fmla="*/ 1805552 w 2853322"/>
                <a:gd name="connsiteY182" fmla="*/ 2960176 h 4223288"/>
                <a:gd name="connsiteX183" fmla="*/ 1828800 w 2853322"/>
                <a:gd name="connsiteY183" fmla="*/ 2998922 h 4223288"/>
                <a:gd name="connsiteX184" fmla="*/ 1790054 w 2853322"/>
                <a:gd name="connsiteY184" fmla="*/ 3029919 h 4223288"/>
                <a:gd name="connsiteX185" fmla="*/ 1743559 w 2853322"/>
                <a:gd name="connsiteY185" fmla="*/ 3084163 h 4223288"/>
                <a:gd name="connsiteX186" fmla="*/ 1720311 w 2853322"/>
                <a:gd name="connsiteY186" fmla="*/ 3091912 h 4223288"/>
                <a:gd name="connsiteX187" fmla="*/ 1689315 w 2853322"/>
                <a:gd name="connsiteY187" fmla="*/ 3076413 h 4223288"/>
                <a:gd name="connsiteX188" fmla="*/ 1689315 w 2853322"/>
                <a:gd name="connsiteY188" fmla="*/ 3076413 h 4223288"/>
                <a:gd name="connsiteX189" fmla="*/ 1666067 w 2853322"/>
                <a:gd name="connsiteY189" fmla="*/ 3130657 h 4223288"/>
                <a:gd name="connsiteX190" fmla="*/ 1627322 w 2853322"/>
                <a:gd name="connsiteY190" fmla="*/ 3169403 h 4223288"/>
                <a:gd name="connsiteX191" fmla="*/ 1611823 w 2853322"/>
                <a:gd name="connsiteY191" fmla="*/ 3215898 h 4223288"/>
                <a:gd name="connsiteX192" fmla="*/ 1635071 w 2853322"/>
                <a:gd name="connsiteY192" fmla="*/ 3246895 h 4223288"/>
                <a:gd name="connsiteX193" fmla="*/ 1604074 w 2853322"/>
                <a:gd name="connsiteY193" fmla="*/ 3316637 h 4223288"/>
                <a:gd name="connsiteX194" fmla="*/ 1619572 w 2853322"/>
                <a:gd name="connsiteY194" fmla="*/ 3339885 h 4223288"/>
                <a:gd name="connsiteX195" fmla="*/ 1681566 w 2853322"/>
                <a:gd name="connsiteY195" fmla="*/ 3378630 h 4223288"/>
                <a:gd name="connsiteX196" fmla="*/ 1635071 w 2853322"/>
                <a:gd name="connsiteY196" fmla="*/ 3432874 h 4223288"/>
                <a:gd name="connsiteX197" fmla="*/ 1611823 w 2853322"/>
                <a:gd name="connsiteY197" fmla="*/ 3440624 h 4223288"/>
                <a:gd name="connsiteX198" fmla="*/ 1588576 w 2853322"/>
                <a:gd name="connsiteY198" fmla="*/ 3448373 h 4223288"/>
                <a:gd name="connsiteX199" fmla="*/ 1573078 w 2853322"/>
                <a:gd name="connsiteY199" fmla="*/ 3432874 h 4223288"/>
                <a:gd name="connsiteX200" fmla="*/ 1565328 w 2853322"/>
                <a:gd name="connsiteY200" fmla="*/ 3425125 h 4223288"/>
                <a:gd name="connsiteX201" fmla="*/ 1557579 w 2853322"/>
                <a:gd name="connsiteY201" fmla="*/ 3417376 h 4223288"/>
                <a:gd name="connsiteX202" fmla="*/ 1518833 w 2853322"/>
                <a:gd name="connsiteY202" fmla="*/ 3448373 h 4223288"/>
                <a:gd name="connsiteX203" fmla="*/ 1487837 w 2853322"/>
                <a:gd name="connsiteY203" fmla="*/ 3502617 h 4223288"/>
                <a:gd name="connsiteX204" fmla="*/ 1487837 w 2853322"/>
                <a:gd name="connsiteY204" fmla="*/ 3502617 h 4223288"/>
                <a:gd name="connsiteX205" fmla="*/ 1487837 w 2853322"/>
                <a:gd name="connsiteY205" fmla="*/ 3541363 h 4223288"/>
                <a:gd name="connsiteX206" fmla="*/ 1518833 w 2853322"/>
                <a:gd name="connsiteY206" fmla="*/ 3541363 h 4223288"/>
                <a:gd name="connsiteX207" fmla="*/ 1557579 w 2853322"/>
                <a:gd name="connsiteY207" fmla="*/ 3510366 h 4223288"/>
                <a:gd name="connsiteX208" fmla="*/ 1596325 w 2853322"/>
                <a:gd name="connsiteY208" fmla="*/ 3502617 h 4223288"/>
                <a:gd name="connsiteX209" fmla="*/ 1604074 w 2853322"/>
                <a:gd name="connsiteY209" fmla="*/ 3533613 h 4223288"/>
                <a:gd name="connsiteX210" fmla="*/ 1642820 w 2853322"/>
                <a:gd name="connsiteY210" fmla="*/ 3549112 h 4223288"/>
                <a:gd name="connsiteX211" fmla="*/ 1666067 w 2853322"/>
                <a:gd name="connsiteY211" fmla="*/ 3510366 h 4223288"/>
                <a:gd name="connsiteX212" fmla="*/ 1704813 w 2853322"/>
                <a:gd name="connsiteY212" fmla="*/ 3502617 h 4223288"/>
                <a:gd name="connsiteX213" fmla="*/ 1728061 w 2853322"/>
                <a:gd name="connsiteY213" fmla="*/ 3510366 h 4223288"/>
                <a:gd name="connsiteX214" fmla="*/ 1735810 w 2853322"/>
                <a:gd name="connsiteY214" fmla="*/ 3510366 h 4223288"/>
                <a:gd name="connsiteX215" fmla="*/ 1766806 w 2853322"/>
                <a:gd name="connsiteY215" fmla="*/ 3518115 h 4223288"/>
                <a:gd name="connsiteX216" fmla="*/ 1821050 w 2853322"/>
                <a:gd name="connsiteY216" fmla="*/ 3510366 h 4223288"/>
                <a:gd name="connsiteX217" fmla="*/ 1852047 w 2853322"/>
                <a:gd name="connsiteY217" fmla="*/ 3448373 h 4223288"/>
                <a:gd name="connsiteX218" fmla="*/ 1852047 w 2853322"/>
                <a:gd name="connsiteY218" fmla="*/ 3448373 h 4223288"/>
                <a:gd name="connsiteX219" fmla="*/ 1844298 w 2853322"/>
                <a:gd name="connsiteY219" fmla="*/ 3401878 h 4223288"/>
                <a:gd name="connsiteX220" fmla="*/ 1836549 w 2853322"/>
                <a:gd name="connsiteY220" fmla="*/ 3370881 h 4223288"/>
                <a:gd name="connsiteX221" fmla="*/ 1844298 w 2853322"/>
                <a:gd name="connsiteY221" fmla="*/ 3355383 h 4223288"/>
                <a:gd name="connsiteX222" fmla="*/ 1852047 w 2853322"/>
                <a:gd name="connsiteY222" fmla="*/ 3285641 h 4223288"/>
                <a:gd name="connsiteX223" fmla="*/ 1844298 w 2853322"/>
                <a:gd name="connsiteY223" fmla="*/ 3231396 h 4223288"/>
                <a:gd name="connsiteX224" fmla="*/ 1821050 w 2853322"/>
                <a:gd name="connsiteY224" fmla="*/ 3192651 h 4223288"/>
                <a:gd name="connsiteX225" fmla="*/ 1797803 w 2853322"/>
                <a:gd name="connsiteY225" fmla="*/ 3138407 h 4223288"/>
                <a:gd name="connsiteX226" fmla="*/ 1828800 w 2853322"/>
                <a:gd name="connsiteY226" fmla="*/ 3115159 h 4223288"/>
                <a:gd name="connsiteX227" fmla="*/ 1883044 w 2853322"/>
                <a:gd name="connsiteY227" fmla="*/ 3161654 h 4223288"/>
                <a:gd name="connsiteX228" fmla="*/ 1883044 w 2853322"/>
                <a:gd name="connsiteY228" fmla="*/ 2960176 h 4223288"/>
                <a:gd name="connsiteX229" fmla="*/ 1921789 w 2853322"/>
                <a:gd name="connsiteY229" fmla="*/ 2967925 h 4223288"/>
                <a:gd name="connsiteX230" fmla="*/ 1906291 w 2853322"/>
                <a:gd name="connsiteY230" fmla="*/ 3006671 h 4223288"/>
                <a:gd name="connsiteX231" fmla="*/ 1976033 w 2853322"/>
                <a:gd name="connsiteY231" fmla="*/ 3115159 h 4223288"/>
                <a:gd name="connsiteX232" fmla="*/ 1999281 w 2853322"/>
                <a:gd name="connsiteY232" fmla="*/ 3053166 h 4223288"/>
                <a:gd name="connsiteX233" fmla="*/ 2038027 w 2853322"/>
                <a:gd name="connsiteY233" fmla="*/ 3029919 h 4223288"/>
                <a:gd name="connsiteX234" fmla="*/ 2007030 w 2853322"/>
                <a:gd name="connsiteY234" fmla="*/ 2952427 h 4223288"/>
                <a:gd name="connsiteX235" fmla="*/ 2014779 w 2853322"/>
                <a:gd name="connsiteY235" fmla="*/ 2913681 h 4223288"/>
                <a:gd name="connsiteX236" fmla="*/ 2053525 w 2853322"/>
                <a:gd name="connsiteY236" fmla="*/ 2898183 h 4223288"/>
                <a:gd name="connsiteX237" fmla="*/ 2076772 w 2853322"/>
                <a:gd name="connsiteY237" fmla="*/ 2936929 h 4223288"/>
                <a:gd name="connsiteX238" fmla="*/ 2084522 w 2853322"/>
                <a:gd name="connsiteY238" fmla="*/ 2998922 h 4223288"/>
                <a:gd name="connsiteX239" fmla="*/ 2123267 w 2853322"/>
                <a:gd name="connsiteY239" fmla="*/ 2975674 h 4223288"/>
                <a:gd name="connsiteX240" fmla="*/ 2193010 w 2853322"/>
                <a:gd name="connsiteY240" fmla="*/ 3029919 h 4223288"/>
                <a:gd name="connsiteX241" fmla="*/ 2200759 w 2853322"/>
                <a:gd name="connsiteY241" fmla="*/ 3053166 h 4223288"/>
                <a:gd name="connsiteX242" fmla="*/ 2262752 w 2853322"/>
                <a:gd name="connsiteY242" fmla="*/ 3099661 h 4223288"/>
                <a:gd name="connsiteX243" fmla="*/ 2316996 w 2853322"/>
                <a:gd name="connsiteY243" fmla="*/ 3161654 h 4223288"/>
                <a:gd name="connsiteX244" fmla="*/ 2340244 w 2853322"/>
                <a:gd name="connsiteY244" fmla="*/ 3169403 h 4223288"/>
                <a:gd name="connsiteX245" fmla="*/ 2363491 w 2853322"/>
                <a:gd name="connsiteY245" fmla="*/ 3184902 h 4223288"/>
                <a:gd name="connsiteX246" fmla="*/ 2324745 w 2853322"/>
                <a:gd name="connsiteY246" fmla="*/ 3285641 h 4223288"/>
                <a:gd name="connsiteX247" fmla="*/ 2316996 w 2853322"/>
                <a:gd name="connsiteY247" fmla="*/ 3293390 h 4223288"/>
                <a:gd name="connsiteX248" fmla="*/ 2340244 w 2853322"/>
                <a:gd name="connsiteY248" fmla="*/ 3355383 h 4223288"/>
                <a:gd name="connsiteX249" fmla="*/ 2340244 w 2853322"/>
                <a:gd name="connsiteY249" fmla="*/ 3355383 h 4223288"/>
                <a:gd name="connsiteX250" fmla="*/ 2301498 w 2853322"/>
                <a:gd name="connsiteY250" fmla="*/ 3440624 h 4223288"/>
                <a:gd name="connsiteX251" fmla="*/ 2347993 w 2853322"/>
                <a:gd name="connsiteY251" fmla="*/ 3417376 h 4223288"/>
                <a:gd name="connsiteX252" fmla="*/ 2378989 w 2853322"/>
                <a:gd name="connsiteY252" fmla="*/ 3425125 h 4223288"/>
                <a:gd name="connsiteX253" fmla="*/ 2386739 w 2853322"/>
                <a:gd name="connsiteY253" fmla="*/ 3456122 h 4223288"/>
                <a:gd name="connsiteX254" fmla="*/ 2402237 w 2853322"/>
                <a:gd name="connsiteY254" fmla="*/ 3518115 h 4223288"/>
                <a:gd name="connsiteX255" fmla="*/ 2355742 w 2853322"/>
                <a:gd name="connsiteY255" fmla="*/ 3487119 h 4223288"/>
                <a:gd name="connsiteX256" fmla="*/ 2309247 w 2853322"/>
                <a:gd name="connsiteY256" fmla="*/ 3541363 h 4223288"/>
                <a:gd name="connsiteX257" fmla="*/ 2340244 w 2853322"/>
                <a:gd name="connsiteY257" fmla="*/ 3533613 h 4223288"/>
                <a:gd name="connsiteX258" fmla="*/ 2340244 w 2853322"/>
                <a:gd name="connsiteY258" fmla="*/ 3533613 h 4223288"/>
                <a:gd name="connsiteX259" fmla="*/ 2448732 w 2853322"/>
                <a:gd name="connsiteY259" fmla="*/ 3611105 h 4223288"/>
                <a:gd name="connsiteX260" fmla="*/ 2487478 w 2853322"/>
                <a:gd name="connsiteY260" fmla="*/ 3587857 h 4223288"/>
                <a:gd name="connsiteX261" fmla="*/ 2510725 w 2853322"/>
                <a:gd name="connsiteY261" fmla="*/ 3626603 h 4223288"/>
                <a:gd name="connsiteX262" fmla="*/ 2510725 w 2853322"/>
                <a:gd name="connsiteY262" fmla="*/ 3626603 h 4223288"/>
                <a:gd name="connsiteX263" fmla="*/ 2487478 w 2853322"/>
                <a:gd name="connsiteY263" fmla="*/ 3642102 h 4223288"/>
                <a:gd name="connsiteX264" fmla="*/ 2510725 w 2853322"/>
                <a:gd name="connsiteY264" fmla="*/ 3673098 h 4223288"/>
                <a:gd name="connsiteX265" fmla="*/ 2549471 w 2853322"/>
                <a:gd name="connsiteY265" fmla="*/ 3634352 h 4223288"/>
                <a:gd name="connsiteX266" fmla="*/ 2595966 w 2853322"/>
                <a:gd name="connsiteY266" fmla="*/ 3595607 h 4223288"/>
                <a:gd name="connsiteX267" fmla="*/ 2619213 w 2853322"/>
                <a:gd name="connsiteY267" fmla="*/ 3564610 h 4223288"/>
                <a:gd name="connsiteX268" fmla="*/ 2626962 w 2853322"/>
                <a:gd name="connsiteY268" fmla="*/ 3556861 h 4223288"/>
                <a:gd name="connsiteX269" fmla="*/ 2650210 w 2853322"/>
                <a:gd name="connsiteY269" fmla="*/ 3518115 h 4223288"/>
                <a:gd name="connsiteX270" fmla="*/ 2603715 w 2853322"/>
                <a:gd name="connsiteY270" fmla="*/ 3463871 h 4223288"/>
                <a:gd name="connsiteX271" fmla="*/ 2626962 w 2853322"/>
                <a:gd name="connsiteY271" fmla="*/ 3448373 h 4223288"/>
                <a:gd name="connsiteX272" fmla="*/ 2642461 w 2853322"/>
                <a:gd name="connsiteY272" fmla="*/ 3518115 h 4223288"/>
                <a:gd name="connsiteX273" fmla="*/ 2688956 w 2853322"/>
                <a:gd name="connsiteY273" fmla="*/ 3541363 h 4223288"/>
                <a:gd name="connsiteX274" fmla="*/ 2588217 w 2853322"/>
                <a:gd name="connsiteY274" fmla="*/ 3704095 h 4223288"/>
                <a:gd name="connsiteX275" fmla="*/ 2564969 w 2853322"/>
                <a:gd name="connsiteY275" fmla="*/ 3742841 h 4223288"/>
                <a:gd name="connsiteX276" fmla="*/ 2487478 w 2853322"/>
                <a:gd name="connsiteY276" fmla="*/ 3773837 h 4223288"/>
                <a:gd name="connsiteX277" fmla="*/ 2479728 w 2853322"/>
                <a:gd name="connsiteY277" fmla="*/ 3797085 h 4223288"/>
                <a:gd name="connsiteX278" fmla="*/ 2456481 w 2853322"/>
                <a:gd name="connsiteY278" fmla="*/ 3828081 h 4223288"/>
                <a:gd name="connsiteX279" fmla="*/ 2440983 w 2853322"/>
                <a:gd name="connsiteY279" fmla="*/ 3944319 h 4223288"/>
                <a:gd name="connsiteX280" fmla="*/ 2417735 w 2853322"/>
                <a:gd name="connsiteY280" fmla="*/ 3983064 h 4223288"/>
                <a:gd name="connsiteX281" fmla="*/ 2332495 w 2853322"/>
                <a:gd name="connsiteY281" fmla="*/ 3967566 h 4223288"/>
                <a:gd name="connsiteX282" fmla="*/ 2301498 w 2853322"/>
                <a:gd name="connsiteY282" fmla="*/ 3975315 h 4223288"/>
                <a:gd name="connsiteX283" fmla="*/ 2239505 w 2853322"/>
                <a:gd name="connsiteY283" fmla="*/ 3944319 h 4223288"/>
                <a:gd name="connsiteX284" fmla="*/ 2177511 w 2853322"/>
                <a:gd name="connsiteY284" fmla="*/ 3866827 h 4223288"/>
                <a:gd name="connsiteX285" fmla="*/ 2177511 w 2853322"/>
                <a:gd name="connsiteY285" fmla="*/ 3843580 h 4223288"/>
                <a:gd name="connsiteX286" fmla="*/ 2131017 w 2853322"/>
                <a:gd name="connsiteY286" fmla="*/ 3859078 h 4223288"/>
                <a:gd name="connsiteX287" fmla="*/ 2123267 w 2853322"/>
                <a:gd name="connsiteY287" fmla="*/ 3882325 h 4223288"/>
                <a:gd name="connsiteX288" fmla="*/ 2107769 w 2853322"/>
                <a:gd name="connsiteY288" fmla="*/ 3897824 h 4223288"/>
                <a:gd name="connsiteX289" fmla="*/ 2100020 w 2853322"/>
                <a:gd name="connsiteY289" fmla="*/ 3936569 h 4223288"/>
                <a:gd name="connsiteX290" fmla="*/ 2045776 w 2853322"/>
                <a:gd name="connsiteY290" fmla="*/ 3983064 h 4223288"/>
                <a:gd name="connsiteX291" fmla="*/ 2014779 w 2853322"/>
                <a:gd name="connsiteY291" fmla="*/ 3990813 h 4223288"/>
                <a:gd name="connsiteX292" fmla="*/ 1960535 w 2853322"/>
                <a:gd name="connsiteY292" fmla="*/ 3967566 h 4223288"/>
                <a:gd name="connsiteX293" fmla="*/ 1921789 w 2853322"/>
                <a:gd name="connsiteY293" fmla="*/ 3975315 h 4223288"/>
                <a:gd name="connsiteX294" fmla="*/ 1859796 w 2853322"/>
                <a:gd name="connsiteY294" fmla="*/ 3983064 h 4223288"/>
                <a:gd name="connsiteX295" fmla="*/ 1813301 w 2853322"/>
                <a:gd name="connsiteY295" fmla="*/ 3990813 h 4223288"/>
                <a:gd name="connsiteX296" fmla="*/ 1797803 w 2853322"/>
                <a:gd name="connsiteY296" fmla="*/ 4006312 h 4223288"/>
                <a:gd name="connsiteX297" fmla="*/ 1743559 w 2853322"/>
                <a:gd name="connsiteY297" fmla="*/ 4014061 h 4223288"/>
                <a:gd name="connsiteX298" fmla="*/ 1720311 w 2853322"/>
                <a:gd name="connsiteY298" fmla="*/ 4021810 h 4223288"/>
                <a:gd name="connsiteX299" fmla="*/ 1759057 w 2853322"/>
                <a:gd name="connsiteY299" fmla="*/ 4045057 h 4223288"/>
                <a:gd name="connsiteX300" fmla="*/ 1782305 w 2853322"/>
                <a:gd name="connsiteY300" fmla="*/ 4037308 h 4223288"/>
                <a:gd name="connsiteX301" fmla="*/ 1813301 w 2853322"/>
                <a:gd name="connsiteY301" fmla="*/ 4052807 h 4223288"/>
                <a:gd name="connsiteX302" fmla="*/ 1828800 w 2853322"/>
                <a:gd name="connsiteY302" fmla="*/ 4099302 h 4223288"/>
                <a:gd name="connsiteX303" fmla="*/ 1929539 w 2853322"/>
                <a:gd name="connsiteY303" fmla="*/ 4122549 h 4223288"/>
                <a:gd name="connsiteX304" fmla="*/ 1921789 w 2853322"/>
                <a:gd name="connsiteY304" fmla="*/ 4145796 h 4223288"/>
                <a:gd name="connsiteX305" fmla="*/ 1883044 w 2853322"/>
                <a:gd name="connsiteY305" fmla="*/ 4176793 h 4223288"/>
                <a:gd name="connsiteX306" fmla="*/ 1836549 w 2853322"/>
                <a:gd name="connsiteY306" fmla="*/ 4207790 h 4223288"/>
                <a:gd name="connsiteX307" fmla="*/ 1712562 w 2853322"/>
                <a:gd name="connsiteY307" fmla="*/ 4200041 h 4223288"/>
                <a:gd name="connsiteX308" fmla="*/ 1611823 w 2853322"/>
                <a:gd name="connsiteY308" fmla="*/ 4215539 h 4223288"/>
                <a:gd name="connsiteX309" fmla="*/ 1565328 w 2853322"/>
                <a:gd name="connsiteY309" fmla="*/ 4223288 h 4223288"/>
                <a:gd name="connsiteX310" fmla="*/ 1487837 w 2853322"/>
                <a:gd name="connsiteY310" fmla="*/ 4215539 h 4223288"/>
                <a:gd name="connsiteX311" fmla="*/ 1441342 w 2853322"/>
                <a:gd name="connsiteY311" fmla="*/ 4200041 h 4223288"/>
                <a:gd name="connsiteX312" fmla="*/ 1433593 w 2853322"/>
                <a:gd name="connsiteY312" fmla="*/ 4176793 h 4223288"/>
                <a:gd name="connsiteX313" fmla="*/ 1418095 w 2853322"/>
                <a:gd name="connsiteY313" fmla="*/ 4153546 h 4223288"/>
                <a:gd name="connsiteX314" fmla="*/ 1410345 w 2853322"/>
                <a:gd name="connsiteY314" fmla="*/ 4122549 h 4223288"/>
                <a:gd name="connsiteX315" fmla="*/ 1402596 w 2853322"/>
                <a:gd name="connsiteY315" fmla="*/ 4029559 h 4223288"/>
                <a:gd name="connsiteX316" fmla="*/ 1394847 w 2853322"/>
                <a:gd name="connsiteY316" fmla="*/ 4006312 h 4223288"/>
                <a:gd name="connsiteX317" fmla="*/ 1371600 w 2853322"/>
                <a:gd name="connsiteY317" fmla="*/ 3812583 h 4223288"/>
                <a:gd name="connsiteX318" fmla="*/ 1356101 w 2853322"/>
                <a:gd name="connsiteY318" fmla="*/ 3773837 h 4223288"/>
                <a:gd name="connsiteX319" fmla="*/ 1332854 w 2853322"/>
                <a:gd name="connsiteY319" fmla="*/ 3750590 h 4223288"/>
                <a:gd name="connsiteX320" fmla="*/ 1325105 w 2853322"/>
                <a:gd name="connsiteY320" fmla="*/ 3727342 h 4223288"/>
                <a:gd name="connsiteX321" fmla="*/ 1309606 w 2853322"/>
                <a:gd name="connsiteY321" fmla="*/ 3711844 h 4223288"/>
                <a:gd name="connsiteX322" fmla="*/ 1278610 w 2853322"/>
                <a:gd name="connsiteY322" fmla="*/ 3634352 h 4223288"/>
                <a:gd name="connsiteX323" fmla="*/ 1263111 w 2853322"/>
                <a:gd name="connsiteY323" fmla="*/ 3603356 h 4223288"/>
                <a:gd name="connsiteX324" fmla="*/ 1232115 w 2853322"/>
                <a:gd name="connsiteY324" fmla="*/ 3549112 h 4223288"/>
                <a:gd name="connsiteX325" fmla="*/ 1224366 w 2853322"/>
                <a:gd name="connsiteY325" fmla="*/ 3525864 h 4223288"/>
                <a:gd name="connsiteX326" fmla="*/ 1208867 w 2853322"/>
                <a:gd name="connsiteY326" fmla="*/ 3487119 h 4223288"/>
                <a:gd name="connsiteX327" fmla="*/ 1201118 w 2853322"/>
                <a:gd name="connsiteY327" fmla="*/ 3456122 h 4223288"/>
                <a:gd name="connsiteX328" fmla="*/ 1310696 w 2853322"/>
                <a:gd name="connsiteY328" fmla="*/ 3314535 h 4223288"/>
                <a:gd name="connsiteX329" fmla="*/ 1170122 w 2853322"/>
                <a:gd name="connsiteY329" fmla="*/ 3417376 h 4223288"/>
                <a:gd name="connsiteX330" fmla="*/ 1429385 w 2853322"/>
                <a:gd name="connsiteY330" fmla="*/ 3025284 h 4223288"/>
                <a:gd name="connsiteX331" fmla="*/ 1436779 w 2853322"/>
                <a:gd name="connsiteY331" fmla="*/ 2850212 h 4223288"/>
                <a:gd name="connsiteX332" fmla="*/ 1361595 w 2853322"/>
                <a:gd name="connsiteY332" fmla="*/ 2945100 h 4223288"/>
                <a:gd name="connsiteX333" fmla="*/ 1348285 w 2853322"/>
                <a:gd name="connsiteY333" fmla="*/ 2877731 h 4223288"/>
                <a:gd name="connsiteX334" fmla="*/ 1131376 w 2853322"/>
                <a:gd name="connsiteY334" fmla="*/ 3332135 h 4223288"/>
                <a:gd name="connsiteX335" fmla="*/ 1077132 w 2853322"/>
                <a:gd name="connsiteY335" fmla="*/ 3316637 h 4223288"/>
                <a:gd name="connsiteX336" fmla="*/ 1046135 w 2853322"/>
                <a:gd name="connsiteY336" fmla="*/ 3301139 h 4223288"/>
                <a:gd name="connsiteX337" fmla="*/ 1007389 w 2853322"/>
                <a:gd name="connsiteY337" fmla="*/ 3262393 h 4223288"/>
                <a:gd name="connsiteX338" fmla="*/ 960895 w 2853322"/>
                <a:gd name="connsiteY338" fmla="*/ 3184902 h 4223288"/>
                <a:gd name="connsiteX339" fmla="*/ 937647 w 2853322"/>
                <a:gd name="connsiteY339" fmla="*/ 3130657 h 4223288"/>
                <a:gd name="connsiteX340" fmla="*/ 914400 w 2853322"/>
                <a:gd name="connsiteY340" fmla="*/ 3076413 h 4223288"/>
                <a:gd name="connsiteX341" fmla="*/ 906650 w 2853322"/>
                <a:gd name="connsiteY341" fmla="*/ 3037668 h 4223288"/>
                <a:gd name="connsiteX342" fmla="*/ 891152 w 2853322"/>
                <a:gd name="connsiteY342" fmla="*/ 3022169 h 4223288"/>
                <a:gd name="connsiteX343" fmla="*/ 875654 w 2853322"/>
                <a:gd name="connsiteY343" fmla="*/ 2998922 h 4223288"/>
                <a:gd name="connsiteX344" fmla="*/ 805911 w 2853322"/>
                <a:gd name="connsiteY344" fmla="*/ 2913681 h 4223288"/>
                <a:gd name="connsiteX345" fmla="*/ 782664 w 2853322"/>
                <a:gd name="connsiteY345" fmla="*/ 2890434 h 4223288"/>
                <a:gd name="connsiteX346" fmla="*/ 728420 w 2853322"/>
                <a:gd name="connsiteY346" fmla="*/ 2843939 h 4223288"/>
                <a:gd name="connsiteX347" fmla="*/ 650928 w 2853322"/>
                <a:gd name="connsiteY347" fmla="*/ 2750949 h 4223288"/>
                <a:gd name="connsiteX348" fmla="*/ 612183 w 2853322"/>
                <a:gd name="connsiteY348" fmla="*/ 2735451 h 4223288"/>
                <a:gd name="connsiteX349" fmla="*/ 596684 w 2853322"/>
                <a:gd name="connsiteY349" fmla="*/ 2719952 h 4223288"/>
                <a:gd name="connsiteX350" fmla="*/ 503695 w 2853322"/>
                <a:gd name="connsiteY350" fmla="*/ 2650210 h 4223288"/>
                <a:gd name="connsiteX351" fmla="*/ 488196 w 2853322"/>
                <a:gd name="connsiteY351" fmla="*/ 2611464 h 4223288"/>
                <a:gd name="connsiteX352" fmla="*/ 0 w 2853322"/>
                <a:gd name="connsiteY352" fmla="*/ 2076773 h 4223288"/>
                <a:gd name="connsiteX0" fmla="*/ 0 w 2853322"/>
                <a:gd name="connsiteY0" fmla="*/ 2076773 h 4223288"/>
                <a:gd name="connsiteX1" fmla="*/ 697423 w 2853322"/>
                <a:gd name="connsiteY1" fmla="*/ 1301857 h 4223288"/>
                <a:gd name="connsiteX2" fmla="*/ 805911 w 2853322"/>
                <a:gd name="connsiteY2" fmla="*/ 1348352 h 4223288"/>
                <a:gd name="connsiteX3" fmla="*/ 813661 w 2853322"/>
                <a:gd name="connsiteY3" fmla="*/ 1464590 h 4223288"/>
                <a:gd name="connsiteX4" fmla="*/ 821410 w 2853322"/>
                <a:gd name="connsiteY4" fmla="*/ 1480088 h 4223288"/>
                <a:gd name="connsiteX5" fmla="*/ 860156 w 2853322"/>
                <a:gd name="connsiteY5" fmla="*/ 1557580 h 4223288"/>
                <a:gd name="connsiteX6" fmla="*/ 875654 w 2853322"/>
                <a:gd name="connsiteY6" fmla="*/ 1580827 h 4223288"/>
                <a:gd name="connsiteX7" fmla="*/ 937647 w 2853322"/>
                <a:gd name="connsiteY7" fmla="*/ 1611824 h 4223288"/>
                <a:gd name="connsiteX8" fmla="*/ 953145 w 2853322"/>
                <a:gd name="connsiteY8" fmla="*/ 1635071 h 4223288"/>
                <a:gd name="connsiteX9" fmla="*/ 999640 w 2853322"/>
                <a:gd name="connsiteY9" fmla="*/ 1650569 h 4223288"/>
                <a:gd name="connsiteX10" fmla="*/ 1030637 w 2853322"/>
                <a:gd name="connsiteY10" fmla="*/ 1635071 h 4223288"/>
                <a:gd name="connsiteX11" fmla="*/ 1030637 w 2853322"/>
                <a:gd name="connsiteY11" fmla="*/ 1635071 h 4223288"/>
                <a:gd name="connsiteX12" fmla="*/ 1053884 w 2853322"/>
                <a:gd name="connsiteY12" fmla="*/ 1588576 h 4223288"/>
                <a:gd name="connsiteX13" fmla="*/ 1038386 w 2853322"/>
                <a:gd name="connsiteY13" fmla="*/ 1464590 h 4223288"/>
                <a:gd name="connsiteX14" fmla="*/ 1038386 w 2853322"/>
                <a:gd name="connsiteY14" fmla="*/ 1464590 h 4223288"/>
                <a:gd name="connsiteX15" fmla="*/ 976393 w 2853322"/>
                <a:gd name="connsiteY15" fmla="*/ 1379349 h 4223288"/>
                <a:gd name="connsiteX16" fmla="*/ 937647 w 2853322"/>
                <a:gd name="connsiteY16" fmla="*/ 1325105 h 4223288"/>
                <a:gd name="connsiteX17" fmla="*/ 914400 w 2853322"/>
                <a:gd name="connsiteY17" fmla="*/ 1317356 h 4223288"/>
                <a:gd name="connsiteX18" fmla="*/ 852406 w 2853322"/>
                <a:gd name="connsiteY18" fmla="*/ 1301857 h 4223288"/>
                <a:gd name="connsiteX19" fmla="*/ 805911 w 2853322"/>
                <a:gd name="connsiteY19" fmla="*/ 1309607 h 4223288"/>
                <a:gd name="connsiteX20" fmla="*/ 720671 w 2853322"/>
                <a:gd name="connsiteY20" fmla="*/ 1270861 h 4223288"/>
                <a:gd name="connsiteX21" fmla="*/ 1224366 w 2853322"/>
                <a:gd name="connsiteY21" fmla="*/ 689674 h 4223288"/>
                <a:gd name="connsiteX22" fmla="*/ 1208867 w 2853322"/>
                <a:gd name="connsiteY22" fmla="*/ 612183 h 4223288"/>
                <a:gd name="connsiteX23" fmla="*/ 1170122 w 2853322"/>
                <a:gd name="connsiteY23" fmla="*/ 565688 h 4223288"/>
                <a:gd name="connsiteX24" fmla="*/ 1131376 w 2853322"/>
                <a:gd name="connsiteY24" fmla="*/ 550190 h 4223288"/>
                <a:gd name="connsiteX25" fmla="*/ 1139125 w 2853322"/>
                <a:gd name="connsiteY25" fmla="*/ 495946 h 4223288"/>
                <a:gd name="connsiteX26" fmla="*/ 1146874 w 2853322"/>
                <a:gd name="connsiteY26" fmla="*/ 488196 h 4223288"/>
                <a:gd name="connsiteX27" fmla="*/ 1580827 w 2853322"/>
                <a:gd name="connsiteY27" fmla="*/ 0 h 4223288"/>
                <a:gd name="connsiteX28" fmla="*/ 1673817 w 2853322"/>
                <a:gd name="connsiteY28" fmla="*/ 77491 h 4223288"/>
                <a:gd name="connsiteX29" fmla="*/ 1759057 w 2853322"/>
                <a:gd name="connsiteY29" fmla="*/ 108488 h 4223288"/>
                <a:gd name="connsiteX30" fmla="*/ 1790054 w 2853322"/>
                <a:gd name="connsiteY30" fmla="*/ 131735 h 4223288"/>
                <a:gd name="connsiteX31" fmla="*/ 1759057 w 2853322"/>
                <a:gd name="connsiteY31" fmla="*/ 178230 h 4223288"/>
                <a:gd name="connsiteX32" fmla="*/ 1782305 w 2853322"/>
                <a:gd name="connsiteY32" fmla="*/ 263471 h 4223288"/>
                <a:gd name="connsiteX33" fmla="*/ 1813301 w 2853322"/>
                <a:gd name="connsiteY33" fmla="*/ 278969 h 4223288"/>
                <a:gd name="connsiteX34" fmla="*/ 1852047 w 2853322"/>
                <a:gd name="connsiteY34" fmla="*/ 294468 h 4223288"/>
                <a:gd name="connsiteX35" fmla="*/ 1852047 w 2853322"/>
                <a:gd name="connsiteY35" fmla="*/ 294468 h 4223288"/>
                <a:gd name="connsiteX36" fmla="*/ 1929539 w 2853322"/>
                <a:gd name="connsiteY36" fmla="*/ 348712 h 4223288"/>
                <a:gd name="connsiteX37" fmla="*/ 1929539 w 2853322"/>
                <a:gd name="connsiteY37" fmla="*/ 356461 h 4223288"/>
                <a:gd name="connsiteX38" fmla="*/ 2007030 w 2853322"/>
                <a:gd name="connsiteY38" fmla="*/ 395207 h 4223288"/>
                <a:gd name="connsiteX39" fmla="*/ 2038027 w 2853322"/>
                <a:gd name="connsiteY39" fmla="*/ 402956 h 4223288"/>
                <a:gd name="connsiteX40" fmla="*/ 2061274 w 2853322"/>
                <a:gd name="connsiteY40" fmla="*/ 433952 h 4223288"/>
                <a:gd name="connsiteX41" fmla="*/ 2053525 w 2853322"/>
                <a:gd name="connsiteY41" fmla="*/ 457200 h 4223288"/>
                <a:gd name="connsiteX42" fmla="*/ 2092271 w 2853322"/>
                <a:gd name="connsiteY42" fmla="*/ 464949 h 4223288"/>
                <a:gd name="connsiteX43" fmla="*/ 2146515 w 2853322"/>
                <a:gd name="connsiteY43" fmla="*/ 441702 h 4223288"/>
                <a:gd name="connsiteX44" fmla="*/ 2177511 w 2853322"/>
                <a:gd name="connsiteY44" fmla="*/ 441702 h 4223288"/>
                <a:gd name="connsiteX45" fmla="*/ 2200759 w 2853322"/>
                <a:gd name="connsiteY45" fmla="*/ 418454 h 4223288"/>
                <a:gd name="connsiteX46" fmla="*/ 2224006 w 2853322"/>
                <a:gd name="connsiteY46" fmla="*/ 402956 h 4223288"/>
                <a:gd name="connsiteX47" fmla="*/ 2193010 w 2853322"/>
                <a:gd name="connsiteY47" fmla="*/ 317715 h 4223288"/>
                <a:gd name="connsiteX48" fmla="*/ 2216257 w 2853322"/>
                <a:gd name="connsiteY48" fmla="*/ 317715 h 4223288"/>
                <a:gd name="connsiteX49" fmla="*/ 2216257 w 2853322"/>
                <a:gd name="connsiteY49" fmla="*/ 317715 h 4223288"/>
                <a:gd name="connsiteX50" fmla="*/ 2239505 w 2853322"/>
                <a:gd name="connsiteY50" fmla="*/ 379708 h 4223288"/>
                <a:gd name="connsiteX51" fmla="*/ 2278250 w 2853322"/>
                <a:gd name="connsiteY51" fmla="*/ 356461 h 4223288"/>
                <a:gd name="connsiteX52" fmla="*/ 2347993 w 2853322"/>
                <a:gd name="connsiteY52" fmla="*/ 317715 h 4223288"/>
                <a:gd name="connsiteX53" fmla="*/ 2340244 w 2853322"/>
                <a:gd name="connsiteY53" fmla="*/ 340963 h 4223288"/>
                <a:gd name="connsiteX54" fmla="*/ 2332495 w 2853322"/>
                <a:gd name="connsiteY54" fmla="*/ 348712 h 4223288"/>
                <a:gd name="connsiteX55" fmla="*/ 2316996 w 2853322"/>
                <a:gd name="connsiteY55" fmla="*/ 418454 h 4223288"/>
                <a:gd name="connsiteX56" fmla="*/ 2316996 w 2853322"/>
                <a:gd name="connsiteY56" fmla="*/ 449451 h 4223288"/>
                <a:gd name="connsiteX57" fmla="*/ 2316996 w 2853322"/>
                <a:gd name="connsiteY57" fmla="*/ 480447 h 4223288"/>
                <a:gd name="connsiteX58" fmla="*/ 2278250 w 2853322"/>
                <a:gd name="connsiteY58" fmla="*/ 519193 h 4223288"/>
                <a:gd name="connsiteX59" fmla="*/ 2270501 w 2853322"/>
                <a:gd name="connsiteY59" fmla="*/ 550190 h 4223288"/>
                <a:gd name="connsiteX60" fmla="*/ 2255003 w 2853322"/>
                <a:gd name="connsiteY60" fmla="*/ 604434 h 4223288"/>
                <a:gd name="connsiteX61" fmla="*/ 2255003 w 2853322"/>
                <a:gd name="connsiteY61" fmla="*/ 604434 h 4223288"/>
                <a:gd name="connsiteX62" fmla="*/ 2309247 w 2853322"/>
                <a:gd name="connsiteY62" fmla="*/ 619932 h 4223288"/>
                <a:gd name="connsiteX63" fmla="*/ 2332495 w 2853322"/>
                <a:gd name="connsiteY63" fmla="*/ 604434 h 4223288"/>
                <a:gd name="connsiteX64" fmla="*/ 2355742 w 2853322"/>
                <a:gd name="connsiteY64" fmla="*/ 596685 h 4223288"/>
                <a:gd name="connsiteX65" fmla="*/ 2371240 w 2853322"/>
                <a:gd name="connsiteY65" fmla="*/ 581186 h 4223288"/>
                <a:gd name="connsiteX66" fmla="*/ 2402237 w 2853322"/>
                <a:gd name="connsiteY66" fmla="*/ 588935 h 4223288"/>
                <a:gd name="connsiteX67" fmla="*/ 2402237 w 2853322"/>
                <a:gd name="connsiteY67" fmla="*/ 627681 h 4223288"/>
                <a:gd name="connsiteX68" fmla="*/ 2363491 w 2853322"/>
                <a:gd name="connsiteY68" fmla="*/ 674176 h 4223288"/>
                <a:gd name="connsiteX69" fmla="*/ 2363491 w 2853322"/>
                <a:gd name="connsiteY69" fmla="*/ 674176 h 4223288"/>
                <a:gd name="connsiteX70" fmla="*/ 2409986 w 2853322"/>
                <a:gd name="connsiteY70" fmla="*/ 743919 h 4223288"/>
                <a:gd name="connsiteX71" fmla="*/ 2433233 w 2853322"/>
                <a:gd name="connsiteY71" fmla="*/ 728420 h 4223288"/>
                <a:gd name="connsiteX72" fmla="*/ 2487478 w 2853322"/>
                <a:gd name="connsiteY72" fmla="*/ 689674 h 4223288"/>
                <a:gd name="connsiteX73" fmla="*/ 2487478 w 2853322"/>
                <a:gd name="connsiteY73" fmla="*/ 689674 h 4223288"/>
                <a:gd name="connsiteX74" fmla="*/ 2580467 w 2853322"/>
                <a:gd name="connsiteY74" fmla="*/ 681925 h 4223288"/>
                <a:gd name="connsiteX75" fmla="*/ 2580467 w 2853322"/>
                <a:gd name="connsiteY75" fmla="*/ 666427 h 4223288"/>
                <a:gd name="connsiteX76" fmla="*/ 2619213 w 2853322"/>
                <a:gd name="connsiteY76" fmla="*/ 635430 h 4223288"/>
                <a:gd name="connsiteX77" fmla="*/ 2634711 w 2853322"/>
                <a:gd name="connsiteY77" fmla="*/ 650929 h 4223288"/>
                <a:gd name="connsiteX78" fmla="*/ 2642461 w 2853322"/>
                <a:gd name="connsiteY78" fmla="*/ 674176 h 4223288"/>
                <a:gd name="connsiteX79" fmla="*/ 2634711 w 2853322"/>
                <a:gd name="connsiteY79" fmla="*/ 697424 h 4223288"/>
                <a:gd name="connsiteX80" fmla="*/ 2603715 w 2853322"/>
                <a:gd name="connsiteY80" fmla="*/ 728420 h 4223288"/>
                <a:gd name="connsiteX81" fmla="*/ 2595966 w 2853322"/>
                <a:gd name="connsiteY81" fmla="*/ 751668 h 4223288"/>
                <a:gd name="connsiteX82" fmla="*/ 2557220 w 2853322"/>
                <a:gd name="connsiteY82" fmla="*/ 759417 h 4223288"/>
                <a:gd name="connsiteX83" fmla="*/ 2549471 w 2853322"/>
                <a:gd name="connsiteY83" fmla="*/ 759417 h 4223288"/>
                <a:gd name="connsiteX84" fmla="*/ 2510725 w 2853322"/>
                <a:gd name="connsiteY84" fmla="*/ 813661 h 4223288"/>
                <a:gd name="connsiteX85" fmla="*/ 2502976 w 2853322"/>
                <a:gd name="connsiteY85" fmla="*/ 836908 h 4223288"/>
                <a:gd name="connsiteX86" fmla="*/ 2510725 w 2853322"/>
                <a:gd name="connsiteY86" fmla="*/ 860156 h 4223288"/>
                <a:gd name="connsiteX87" fmla="*/ 2502976 w 2853322"/>
                <a:gd name="connsiteY87" fmla="*/ 891152 h 4223288"/>
                <a:gd name="connsiteX88" fmla="*/ 2502976 w 2853322"/>
                <a:gd name="connsiteY88" fmla="*/ 898902 h 4223288"/>
                <a:gd name="connsiteX89" fmla="*/ 2502976 w 2853322"/>
                <a:gd name="connsiteY89" fmla="*/ 898902 h 4223288"/>
                <a:gd name="connsiteX90" fmla="*/ 2533972 w 2853322"/>
                <a:gd name="connsiteY90" fmla="*/ 960895 h 4223288"/>
                <a:gd name="connsiteX91" fmla="*/ 2518474 w 2853322"/>
                <a:gd name="connsiteY91" fmla="*/ 991891 h 4223288"/>
                <a:gd name="connsiteX92" fmla="*/ 2518474 w 2853322"/>
                <a:gd name="connsiteY92" fmla="*/ 1007390 h 4223288"/>
                <a:gd name="connsiteX93" fmla="*/ 2557220 w 2853322"/>
                <a:gd name="connsiteY93" fmla="*/ 1038386 h 4223288"/>
                <a:gd name="connsiteX94" fmla="*/ 2572718 w 2853322"/>
                <a:gd name="connsiteY94" fmla="*/ 1053885 h 4223288"/>
                <a:gd name="connsiteX95" fmla="*/ 2603715 w 2853322"/>
                <a:gd name="connsiteY95" fmla="*/ 1061634 h 4223288"/>
                <a:gd name="connsiteX96" fmla="*/ 2681206 w 2853322"/>
                <a:gd name="connsiteY96" fmla="*/ 1115878 h 4223288"/>
                <a:gd name="connsiteX97" fmla="*/ 2696705 w 2853322"/>
                <a:gd name="connsiteY97" fmla="*/ 1139125 h 4223288"/>
                <a:gd name="connsiteX98" fmla="*/ 2735450 w 2853322"/>
                <a:gd name="connsiteY98" fmla="*/ 1201119 h 4223288"/>
                <a:gd name="connsiteX99" fmla="*/ 2743200 w 2853322"/>
                <a:gd name="connsiteY99" fmla="*/ 1263112 h 4223288"/>
                <a:gd name="connsiteX100" fmla="*/ 2766447 w 2853322"/>
                <a:gd name="connsiteY100" fmla="*/ 1309607 h 4223288"/>
                <a:gd name="connsiteX101" fmla="*/ 2789695 w 2853322"/>
                <a:gd name="connsiteY101" fmla="*/ 1325105 h 4223288"/>
                <a:gd name="connsiteX102" fmla="*/ 2797444 w 2853322"/>
                <a:gd name="connsiteY102" fmla="*/ 1356102 h 4223288"/>
                <a:gd name="connsiteX103" fmla="*/ 2820691 w 2853322"/>
                <a:gd name="connsiteY103" fmla="*/ 1371600 h 4223288"/>
                <a:gd name="connsiteX104" fmla="*/ 2843939 w 2853322"/>
                <a:gd name="connsiteY104" fmla="*/ 1363851 h 4223288"/>
                <a:gd name="connsiteX105" fmla="*/ 2851688 w 2853322"/>
                <a:gd name="connsiteY105" fmla="*/ 1402596 h 4223288"/>
                <a:gd name="connsiteX106" fmla="*/ 2836189 w 2853322"/>
                <a:gd name="connsiteY106" fmla="*/ 1425844 h 4223288"/>
                <a:gd name="connsiteX107" fmla="*/ 2812942 w 2853322"/>
                <a:gd name="connsiteY107" fmla="*/ 1433593 h 4223288"/>
                <a:gd name="connsiteX108" fmla="*/ 2774196 w 2853322"/>
                <a:gd name="connsiteY108" fmla="*/ 1425844 h 4223288"/>
                <a:gd name="connsiteX109" fmla="*/ 2750949 w 2853322"/>
                <a:gd name="connsiteY109" fmla="*/ 1464590 h 4223288"/>
                <a:gd name="connsiteX110" fmla="*/ 2743200 w 2853322"/>
                <a:gd name="connsiteY110" fmla="*/ 1464590 h 4223288"/>
                <a:gd name="connsiteX111" fmla="*/ 2743200 w 2853322"/>
                <a:gd name="connsiteY111" fmla="*/ 1464590 h 4223288"/>
                <a:gd name="connsiteX112" fmla="*/ 2758698 w 2853322"/>
                <a:gd name="connsiteY112" fmla="*/ 1518834 h 4223288"/>
                <a:gd name="connsiteX113" fmla="*/ 2820691 w 2853322"/>
                <a:gd name="connsiteY113" fmla="*/ 1565329 h 4223288"/>
                <a:gd name="connsiteX114" fmla="*/ 2781945 w 2853322"/>
                <a:gd name="connsiteY114" fmla="*/ 1635071 h 4223288"/>
                <a:gd name="connsiteX115" fmla="*/ 2774196 w 2853322"/>
                <a:gd name="connsiteY115" fmla="*/ 1642820 h 4223288"/>
                <a:gd name="connsiteX116" fmla="*/ 2781945 w 2853322"/>
                <a:gd name="connsiteY116" fmla="*/ 1697064 h 4223288"/>
                <a:gd name="connsiteX117" fmla="*/ 2758698 w 2853322"/>
                <a:gd name="connsiteY117" fmla="*/ 1728061 h 4223288"/>
                <a:gd name="connsiteX118" fmla="*/ 2758698 w 2853322"/>
                <a:gd name="connsiteY118" fmla="*/ 1735810 h 4223288"/>
                <a:gd name="connsiteX119" fmla="*/ 2750949 w 2853322"/>
                <a:gd name="connsiteY119" fmla="*/ 1759057 h 4223288"/>
                <a:gd name="connsiteX120" fmla="*/ 2727701 w 2853322"/>
                <a:gd name="connsiteY120" fmla="*/ 1766807 h 4223288"/>
                <a:gd name="connsiteX121" fmla="*/ 2688956 w 2853322"/>
                <a:gd name="connsiteY121" fmla="*/ 1782305 h 4223288"/>
                <a:gd name="connsiteX122" fmla="*/ 2681206 w 2853322"/>
                <a:gd name="connsiteY122" fmla="*/ 1728061 h 4223288"/>
                <a:gd name="connsiteX123" fmla="*/ 2681206 w 2853322"/>
                <a:gd name="connsiteY123" fmla="*/ 1728061 h 4223288"/>
                <a:gd name="connsiteX124" fmla="*/ 2634711 w 2853322"/>
                <a:gd name="connsiteY124" fmla="*/ 1735810 h 4223288"/>
                <a:gd name="connsiteX125" fmla="*/ 2626962 w 2853322"/>
                <a:gd name="connsiteY125" fmla="*/ 1759057 h 4223288"/>
                <a:gd name="connsiteX126" fmla="*/ 2611464 w 2853322"/>
                <a:gd name="connsiteY126" fmla="*/ 1774556 h 4223288"/>
                <a:gd name="connsiteX127" fmla="*/ 2595966 w 2853322"/>
                <a:gd name="connsiteY127" fmla="*/ 1797803 h 4223288"/>
                <a:gd name="connsiteX128" fmla="*/ 2572718 w 2853322"/>
                <a:gd name="connsiteY128" fmla="*/ 1821051 h 4223288"/>
                <a:gd name="connsiteX129" fmla="*/ 2526223 w 2853322"/>
                <a:gd name="connsiteY129" fmla="*/ 1852047 h 4223288"/>
                <a:gd name="connsiteX130" fmla="*/ 2495227 w 2853322"/>
                <a:gd name="connsiteY130" fmla="*/ 1875295 h 4223288"/>
                <a:gd name="connsiteX131" fmla="*/ 2471979 w 2853322"/>
                <a:gd name="connsiteY131" fmla="*/ 1883044 h 4223288"/>
                <a:gd name="connsiteX132" fmla="*/ 2425484 w 2853322"/>
                <a:gd name="connsiteY132" fmla="*/ 1890793 h 4223288"/>
                <a:gd name="connsiteX133" fmla="*/ 2425484 w 2853322"/>
                <a:gd name="connsiteY133" fmla="*/ 1890793 h 4223288"/>
                <a:gd name="connsiteX134" fmla="*/ 2332495 w 2853322"/>
                <a:gd name="connsiteY134" fmla="*/ 1875295 h 4223288"/>
                <a:gd name="connsiteX135" fmla="*/ 2293749 w 2853322"/>
                <a:gd name="connsiteY135" fmla="*/ 1867546 h 4223288"/>
                <a:gd name="connsiteX136" fmla="*/ 2255003 w 2853322"/>
                <a:gd name="connsiteY136" fmla="*/ 1844298 h 4223288"/>
                <a:gd name="connsiteX137" fmla="*/ 2231756 w 2853322"/>
                <a:gd name="connsiteY137" fmla="*/ 1836549 h 4223288"/>
                <a:gd name="connsiteX138" fmla="*/ 2154264 w 2853322"/>
                <a:gd name="connsiteY138" fmla="*/ 1844298 h 4223288"/>
                <a:gd name="connsiteX139" fmla="*/ 2123267 w 2853322"/>
                <a:gd name="connsiteY139" fmla="*/ 1867546 h 4223288"/>
                <a:gd name="connsiteX140" fmla="*/ 2107769 w 2853322"/>
                <a:gd name="connsiteY140" fmla="*/ 1914041 h 4223288"/>
                <a:gd name="connsiteX141" fmla="*/ 2100020 w 2853322"/>
                <a:gd name="connsiteY141" fmla="*/ 2014780 h 4223288"/>
                <a:gd name="connsiteX142" fmla="*/ 2100020 w 2853322"/>
                <a:gd name="connsiteY142" fmla="*/ 2014780 h 4223288"/>
                <a:gd name="connsiteX143" fmla="*/ 2100020 w 2853322"/>
                <a:gd name="connsiteY143" fmla="*/ 2123268 h 4223288"/>
                <a:gd name="connsiteX144" fmla="*/ 2076772 w 2853322"/>
                <a:gd name="connsiteY144" fmla="*/ 2231756 h 4223288"/>
                <a:gd name="connsiteX145" fmla="*/ 2038027 w 2853322"/>
                <a:gd name="connsiteY145" fmla="*/ 2301498 h 4223288"/>
                <a:gd name="connsiteX146" fmla="*/ 2038027 w 2853322"/>
                <a:gd name="connsiteY146" fmla="*/ 2402237 h 4223288"/>
                <a:gd name="connsiteX147" fmla="*/ 2022528 w 2853322"/>
                <a:gd name="connsiteY147" fmla="*/ 2440983 h 4223288"/>
                <a:gd name="connsiteX148" fmla="*/ 2030278 w 2853322"/>
                <a:gd name="connsiteY148" fmla="*/ 2471980 h 4223288"/>
                <a:gd name="connsiteX149" fmla="*/ 2038027 w 2853322"/>
                <a:gd name="connsiteY149" fmla="*/ 2495227 h 4223288"/>
                <a:gd name="connsiteX150" fmla="*/ 2045776 w 2853322"/>
                <a:gd name="connsiteY150" fmla="*/ 2549471 h 4223288"/>
                <a:gd name="connsiteX151" fmla="*/ 2038027 w 2853322"/>
                <a:gd name="connsiteY151" fmla="*/ 2634712 h 4223288"/>
                <a:gd name="connsiteX152" fmla="*/ 2030278 w 2853322"/>
                <a:gd name="connsiteY152" fmla="*/ 2681207 h 4223288"/>
                <a:gd name="connsiteX153" fmla="*/ 2038027 w 2853322"/>
                <a:gd name="connsiteY153" fmla="*/ 2743200 h 4223288"/>
                <a:gd name="connsiteX154" fmla="*/ 2045776 w 2853322"/>
                <a:gd name="connsiteY154" fmla="*/ 2766447 h 4223288"/>
                <a:gd name="connsiteX155" fmla="*/ 2061274 w 2853322"/>
                <a:gd name="connsiteY155" fmla="*/ 2774196 h 4223288"/>
                <a:gd name="connsiteX156" fmla="*/ 2007030 w 2853322"/>
                <a:gd name="connsiteY156" fmla="*/ 2828441 h 4223288"/>
                <a:gd name="connsiteX157" fmla="*/ 1991532 w 2853322"/>
                <a:gd name="connsiteY157" fmla="*/ 2828441 h 4223288"/>
                <a:gd name="connsiteX158" fmla="*/ 1914040 w 2853322"/>
                <a:gd name="connsiteY158" fmla="*/ 2828441 h 4223288"/>
                <a:gd name="connsiteX159" fmla="*/ 1898542 w 2853322"/>
                <a:gd name="connsiteY159" fmla="*/ 2828441 h 4223288"/>
                <a:gd name="connsiteX160" fmla="*/ 1828800 w 2853322"/>
                <a:gd name="connsiteY160" fmla="*/ 2774196 h 4223288"/>
                <a:gd name="connsiteX161" fmla="*/ 1859796 w 2853322"/>
                <a:gd name="connsiteY161" fmla="*/ 2626963 h 4223288"/>
                <a:gd name="connsiteX162" fmla="*/ 1883044 w 2853322"/>
                <a:gd name="connsiteY162" fmla="*/ 2595966 h 4223288"/>
                <a:gd name="connsiteX163" fmla="*/ 1890793 w 2853322"/>
                <a:gd name="connsiteY163" fmla="*/ 2572719 h 4223288"/>
                <a:gd name="connsiteX164" fmla="*/ 1898542 w 2853322"/>
                <a:gd name="connsiteY164" fmla="*/ 2541722 h 4223288"/>
                <a:gd name="connsiteX165" fmla="*/ 1875295 w 2853322"/>
                <a:gd name="connsiteY165" fmla="*/ 2526224 h 4223288"/>
                <a:gd name="connsiteX166" fmla="*/ 1875295 w 2853322"/>
                <a:gd name="connsiteY166" fmla="*/ 2526224 h 4223288"/>
                <a:gd name="connsiteX167" fmla="*/ 1797803 w 2853322"/>
                <a:gd name="connsiteY167" fmla="*/ 2526224 h 4223288"/>
                <a:gd name="connsiteX168" fmla="*/ 1751308 w 2853322"/>
                <a:gd name="connsiteY168" fmla="*/ 2502976 h 4223288"/>
                <a:gd name="connsiteX169" fmla="*/ 1627322 w 2853322"/>
                <a:gd name="connsiteY169" fmla="*/ 2580468 h 4223288"/>
                <a:gd name="connsiteX170" fmla="*/ 1565328 w 2853322"/>
                <a:gd name="connsiteY170" fmla="*/ 2588217 h 4223288"/>
                <a:gd name="connsiteX171" fmla="*/ 1596325 w 2853322"/>
                <a:gd name="connsiteY171" fmla="*/ 2696705 h 4223288"/>
                <a:gd name="connsiteX172" fmla="*/ 1565328 w 2853322"/>
                <a:gd name="connsiteY172" fmla="*/ 2781946 h 4223288"/>
                <a:gd name="connsiteX173" fmla="*/ 1526583 w 2853322"/>
                <a:gd name="connsiteY173" fmla="*/ 2797444 h 4223288"/>
                <a:gd name="connsiteX174" fmla="*/ 1534332 w 2853322"/>
                <a:gd name="connsiteY174" fmla="*/ 2828441 h 4223288"/>
                <a:gd name="connsiteX175" fmla="*/ 1588576 w 2853322"/>
                <a:gd name="connsiteY175" fmla="*/ 2851688 h 4223288"/>
                <a:gd name="connsiteX176" fmla="*/ 1642820 w 2853322"/>
                <a:gd name="connsiteY176" fmla="*/ 2882685 h 4223288"/>
                <a:gd name="connsiteX177" fmla="*/ 1650569 w 2853322"/>
                <a:gd name="connsiteY177" fmla="*/ 2851688 h 4223288"/>
                <a:gd name="connsiteX178" fmla="*/ 1681566 w 2853322"/>
                <a:gd name="connsiteY178" fmla="*/ 2836190 h 4223288"/>
                <a:gd name="connsiteX179" fmla="*/ 1813301 w 2853322"/>
                <a:gd name="connsiteY179" fmla="*/ 2859437 h 4223288"/>
                <a:gd name="connsiteX180" fmla="*/ 1805552 w 2853322"/>
                <a:gd name="connsiteY180" fmla="*/ 2867186 h 4223288"/>
                <a:gd name="connsiteX181" fmla="*/ 1805552 w 2853322"/>
                <a:gd name="connsiteY181" fmla="*/ 2867186 h 4223288"/>
                <a:gd name="connsiteX182" fmla="*/ 1805552 w 2853322"/>
                <a:gd name="connsiteY182" fmla="*/ 2960176 h 4223288"/>
                <a:gd name="connsiteX183" fmla="*/ 1828800 w 2853322"/>
                <a:gd name="connsiteY183" fmla="*/ 2998922 h 4223288"/>
                <a:gd name="connsiteX184" fmla="*/ 1790054 w 2853322"/>
                <a:gd name="connsiteY184" fmla="*/ 3029919 h 4223288"/>
                <a:gd name="connsiteX185" fmla="*/ 1743559 w 2853322"/>
                <a:gd name="connsiteY185" fmla="*/ 3084163 h 4223288"/>
                <a:gd name="connsiteX186" fmla="*/ 1720311 w 2853322"/>
                <a:gd name="connsiteY186" fmla="*/ 3091912 h 4223288"/>
                <a:gd name="connsiteX187" fmla="*/ 1689315 w 2853322"/>
                <a:gd name="connsiteY187" fmla="*/ 3076413 h 4223288"/>
                <a:gd name="connsiteX188" fmla="*/ 1689315 w 2853322"/>
                <a:gd name="connsiteY188" fmla="*/ 3076413 h 4223288"/>
                <a:gd name="connsiteX189" fmla="*/ 1666067 w 2853322"/>
                <a:gd name="connsiteY189" fmla="*/ 3130657 h 4223288"/>
                <a:gd name="connsiteX190" fmla="*/ 1627322 w 2853322"/>
                <a:gd name="connsiteY190" fmla="*/ 3169403 h 4223288"/>
                <a:gd name="connsiteX191" fmla="*/ 1611823 w 2853322"/>
                <a:gd name="connsiteY191" fmla="*/ 3215898 h 4223288"/>
                <a:gd name="connsiteX192" fmla="*/ 1635071 w 2853322"/>
                <a:gd name="connsiteY192" fmla="*/ 3246895 h 4223288"/>
                <a:gd name="connsiteX193" fmla="*/ 1604074 w 2853322"/>
                <a:gd name="connsiteY193" fmla="*/ 3316637 h 4223288"/>
                <a:gd name="connsiteX194" fmla="*/ 1619572 w 2853322"/>
                <a:gd name="connsiteY194" fmla="*/ 3339885 h 4223288"/>
                <a:gd name="connsiteX195" fmla="*/ 1681566 w 2853322"/>
                <a:gd name="connsiteY195" fmla="*/ 3378630 h 4223288"/>
                <a:gd name="connsiteX196" fmla="*/ 1635071 w 2853322"/>
                <a:gd name="connsiteY196" fmla="*/ 3432874 h 4223288"/>
                <a:gd name="connsiteX197" fmla="*/ 1611823 w 2853322"/>
                <a:gd name="connsiteY197" fmla="*/ 3440624 h 4223288"/>
                <a:gd name="connsiteX198" fmla="*/ 1588576 w 2853322"/>
                <a:gd name="connsiteY198" fmla="*/ 3448373 h 4223288"/>
                <a:gd name="connsiteX199" fmla="*/ 1573078 w 2853322"/>
                <a:gd name="connsiteY199" fmla="*/ 3432874 h 4223288"/>
                <a:gd name="connsiteX200" fmla="*/ 1565328 w 2853322"/>
                <a:gd name="connsiteY200" fmla="*/ 3425125 h 4223288"/>
                <a:gd name="connsiteX201" fmla="*/ 1557579 w 2853322"/>
                <a:gd name="connsiteY201" fmla="*/ 3417376 h 4223288"/>
                <a:gd name="connsiteX202" fmla="*/ 1518833 w 2853322"/>
                <a:gd name="connsiteY202" fmla="*/ 3448373 h 4223288"/>
                <a:gd name="connsiteX203" fmla="*/ 1487837 w 2853322"/>
                <a:gd name="connsiteY203" fmla="*/ 3502617 h 4223288"/>
                <a:gd name="connsiteX204" fmla="*/ 1487837 w 2853322"/>
                <a:gd name="connsiteY204" fmla="*/ 3502617 h 4223288"/>
                <a:gd name="connsiteX205" fmla="*/ 1487837 w 2853322"/>
                <a:gd name="connsiteY205" fmla="*/ 3541363 h 4223288"/>
                <a:gd name="connsiteX206" fmla="*/ 1518833 w 2853322"/>
                <a:gd name="connsiteY206" fmla="*/ 3541363 h 4223288"/>
                <a:gd name="connsiteX207" fmla="*/ 1557579 w 2853322"/>
                <a:gd name="connsiteY207" fmla="*/ 3510366 h 4223288"/>
                <a:gd name="connsiteX208" fmla="*/ 1596325 w 2853322"/>
                <a:gd name="connsiteY208" fmla="*/ 3502617 h 4223288"/>
                <a:gd name="connsiteX209" fmla="*/ 1604074 w 2853322"/>
                <a:gd name="connsiteY209" fmla="*/ 3533613 h 4223288"/>
                <a:gd name="connsiteX210" fmla="*/ 1642820 w 2853322"/>
                <a:gd name="connsiteY210" fmla="*/ 3549112 h 4223288"/>
                <a:gd name="connsiteX211" fmla="*/ 1666067 w 2853322"/>
                <a:gd name="connsiteY211" fmla="*/ 3510366 h 4223288"/>
                <a:gd name="connsiteX212" fmla="*/ 1704813 w 2853322"/>
                <a:gd name="connsiteY212" fmla="*/ 3502617 h 4223288"/>
                <a:gd name="connsiteX213" fmla="*/ 1728061 w 2853322"/>
                <a:gd name="connsiteY213" fmla="*/ 3510366 h 4223288"/>
                <a:gd name="connsiteX214" fmla="*/ 1735810 w 2853322"/>
                <a:gd name="connsiteY214" fmla="*/ 3510366 h 4223288"/>
                <a:gd name="connsiteX215" fmla="*/ 1766806 w 2853322"/>
                <a:gd name="connsiteY215" fmla="*/ 3518115 h 4223288"/>
                <a:gd name="connsiteX216" fmla="*/ 1821050 w 2853322"/>
                <a:gd name="connsiteY216" fmla="*/ 3510366 h 4223288"/>
                <a:gd name="connsiteX217" fmla="*/ 1852047 w 2853322"/>
                <a:gd name="connsiteY217" fmla="*/ 3448373 h 4223288"/>
                <a:gd name="connsiteX218" fmla="*/ 1852047 w 2853322"/>
                <a:gd name="connsiteY218" fmla="*/ 3448373 h 4223288"/>
                <a:gd name="connsiteX219" fmla="*/ 1844298 w 2853322"/>
                <a:gd name="connsiteY219" fmla="*/ 3401878 h 4223288"/>
                <a:gd name="connsiteX220" fmla="*/ 1836549 w 2853322"/>
                <a:gd name="connsiteY220" fmla="*/ 3370881 h 4223288"/>
                <a:gd name="connsiteX221" fmla="*/ 1844298 w 2853322"/>
                <a:gd name="connsiteY221" fmla="*/ 3355383 h 4223288"/>
                <a:gd name="connsiteX222" fmla="*/ 1852047 w 2853322"/>
                <a:gd name="connsiteY222" fmla="*/ 3285641 h 4223288"/>
                <a:gd name="connsiteX223" fmla="*/ 1844298 w 2853322"/>
                <a:gd name="connsiteY223" fmla="*/ 3231396 h 4223288"/>
                <a:gd name="connsiteX224" fmla="*/ 1821050 w 2853322"/>
                <a:gd name="connsiteY224" fmla="*/ 3192651 h 4223288"/>
                <a:gd name="connsiteX225" fmla="*/ 1797803 w 2853322"/>
                <a:gd name="connsiteY225" fmla="*/ 3138407 h 4223288"/>
                <a:gd name="connsiteX226" fmla="*/ 1828800 w 2853322"/>
                <a:gd name="connsiteY226" fmla="*/ 3115159 h 4223288"/>
                <a:gd name="connsiteX227" fmla="*/ 1883044 w 2853322"/>
                <a:gd name="connsiteY227" fmla="*/ 3161654 h 4223288"/>
                <a:gd name="connsiteX228" fmla="*/ 1883044 w 2853322"/>
                <a:gd name="connsiteY228" fmla="*/ 2960176 h 4223288"/>
                <a:gd name="connsiteX229" fmla="*/ 1921789 w 2853322"/>
                <a:gd name="connsiteY229" fmla="*/ 2967925 h 4223288"/>
                <a:gd name="connsiteX230" fmla="*/ 1906291 w 2853322"/>
                <a:gd name="connsiteY230" fmla="*/ 3006671 h 4223288"/>
                <a:gd name="connsiteX231" fmla="*/ 1976033 w 2853322"/>
                <a:gd name="connsiteY231" fmla="*/ 3115159 h 4223288"/>
                <a:gd name="connsiteX232" fmla="*/ 1999281 w 2853322"/>
                <a:gd name="connsiteY232" fmla="*/ 3053166 h 4223288"/>
                <a:gd name="connsiteX233" fmla="*/ 2038027 w 2853322"/>
                <a:gd name="connsiteY233" fmla="*/ 3029919 h 4223288"/>
                <a:gd name="connsiteX234" fmla="*/ 2007030 w 2853322"/>
                <a:gd name="connsiteY234" fmla="*/ 2952427 h 4223288"/>
                <a:gd name="connsiteX235" fmla="*/ 2014779 w 2853322"/>
                <a:gd name="connsiteY235" fmla="*/ 2913681 h 4223288"/>
                <a:gd name="connsiteX236" fmla="*/ 2053525 w 2853322"/>
                <a:gd name="connsiteY236" fmla="*/ 2898183 h 4223288"/>
                <a:gd name="connsiteX237" fmla="*/ 2076772 w 2853322"/>
                <a:gd name="connsiteY237" fmla="*/ 2936929 h 4223288"/>
                <a:gd name="connsiteX238" fmla="*/ 2084522 w 2853322"/>
                <a:gd name="connsiteY238" fmla="*/ 2998922 h 4223288"/>
                <a:gd name="connsiteX239" fmla="*/ 2123267 w 2853322"/>
                <a:gd name="connsiteY239" fmla="*/ 2975674 h 4223288"/>
                <a:gd name="connsiteX240" fmla="*/ 2193010 w 2853322"/>
                <a:gd name="connsiteY240" fmla="*/ 3029919 h 4223288"/>
                <a:gd name="connsiteX241" fmla="*/ 2200759 w 2853322"/>
                <a:gd name="connsiteY241" fmla="*/ 3053166 h 4223288"/>
                <a:gd name="connsiteX242" fmla="*/ 2262752 w 2853322"/>
                <a:gd name="connsiteY242" fmla="*/ 3099661 h 4223288"/>
                <a:gd name="connsiteX243" fmla="*/ 2316996 w 2853322"/>
                <a:gd name="connsiteY243" fmla="*/ 3161654 h 4223288"/>
                <a:gd name="connsiteX244" fmla="*/ 2340244 w 2853322"/>
                <a:gd name="connsiteY244" fmla="*/ 3169403 h 4223288"/>
                <a:gd name="connsiteX245" fmla="*/ 2363491 w 2853322"/>
                <a:gd name="connsiteY245" fmla="*/ 3184902 h 4223288"/>
                <a:gd name="connsiteX246" fmla="*/ 2324745 w 2853322"/>
                <a:gd name="connsiteY246" fmla="*/ 3285641 h 4223288"/>
                <a:gd name="connsiteX247" fmla="*/ 2316996 w 2853322"/>
                <a:gd name="connsiteY247" fmla="*/ 3293390 h 4223288"/>
                <a:gd name="connsiteX248" fmla="*/ 2340244 w 2853322"/>
                <a:gd name="connsiteY248" fmla="*/ 3355383 h 4223288"/>
                <a:gd name="connsiteX249" fmla="*/ 2340244 w 2853322"/>
                <a:gd name="connsiteY249" fmla="*/ 3355383 h 4223288"/>
                <a:gd name="connsiteX250" fmla="*/ 2301498 w 2853322"/>
                <a:gd name="connsiteY250" fmla="*/ 3440624 h 4223288"/>
                <a:gd name="connsiteX251" fmla="*/ 2347993 w 2853322"/>
                <a:gd name="connsiteY251" fmla="*/ 3417376 h 4223288"/>
                <a:gd name="connsiteX252" fmla="*/ 2378989 w 2853322"/>
                <a:gd name="connsiteY252" fmla="*/ 3425125 h 4223288"/>
                <a:gd name="connsiteX253" fmla="*/ 2386739 w 2853322"/>
                <a:gd name="connsiteY253" fmla="*/ 3456122 h 4223288"/>
                <a:gd name="connsiteX254" fmla="*/ 2402237 w 2853322"/>
                <a:gd name="connsiteY254" fmla="*/ 3518115 h 4223288"/>
                <a:gd name="connsiteX255" fmla="*/ 2355742 w 2853322"/>
                <a:gd name="connsiteY255" fmla="*/ 3487119 h 4223288"/>
                <a:gd name="connsiteX256" fmla="*/ 2309247 w 2853322"/>
                <a:gd name="connsiteY256" fmla="*/ 3541363 h 4223288"/>
                <a:gd name="connsiteX257" fmla="*/ 2340244 w 2853322"/>
                <a:gd name="connsiteY257" fmla="*/ 3533613 h 4223288"/>
                <a:gd name="connsiteX258" fmla="*/ 2340244 w 2853322"/>
                <a:gd name="connsiteY258" fmla="*/ 3533613 h 4223288"/>
                <a:gd name="connsiteX259" fmla="*/ 2448732 w 2853322"/>
                <a:gd name="connsiteY259" fmla="*/ 3611105 h 4223288"/>
                <a:gd name="connsiteX260" fmla="*/ 2487478 w 2853322"/>
                <a:gd name="connsiteY260" fmla="*/ 3587857 h 4223288"/>
                <a:gd name="connsiteX261" fmla="*/ 2510725 w 2853322"/>
                <a:gd name="connsiteY261" fmla="*/ 3626603 h 4223288"/>
                <a:gd name="connsiteX262" fmla="*/ 2510725 w 2853322"/>
                <a:gd name="connsiteY262" fmla="*/ 3626603 h 4223288"/>
                <a:gd name="connsiteX263" fmla="*/ 2487478 w 2853322"/>
                <a:gd name="connsiteY263" fmla="*/ 3642102 h 4223288"/>
                <a:gd name="connsiteX264" fmla="*/ 2510725 w 2853322"/>
                <a:gd name="connsiteY264" fmla="*/ 3673098 h 4223288"/>
                <a:gd name="connsiteX265" fmla="*/ 2549471 w 2853322"/>
                <a:gd name="connsiteY265" fmla="*/ 3634352 h 4223288"/>
                <a:gd name="connsiteX266" fmla="*/ 2595966 w 2853322"/>
                <a:gd name="connsiteY266" fmla="*/ 3595607 h 4223288"/>
                <a:gd name="connsiteX267" fmla="*/ 2619213 w 2853322"/>
                <a:gd name="connsiteY267" fmla="*/ 3564610 h 4223288"/>
                <a:gd name="connsiteX268" fmla="*/ 2626962 w 2853322"/>
                <a:gd name="connsiteY268" fmla="*/ 3556861 h 4223288"/>
                <a:gd name="connsiteX269" fmla="*/ 2650210 w 2853322"/>
                <a:gd name="connsiteY269" fmla="*/ 3518115 h 4223288"/>
                <a:gd name="connsiteX270" fmla="*/ 2603715 w 2853322"/>
                <a:gd name="connsiteY270" fmla="*/ 3463871 h 4223288"/>
                <a:gd name="connsiteX271" fmla="*/ 2626962 w 2853322"/>
                <a:gd name="connsiteY271" fmla="*/ 3448373 h 4223288"/>
                <a:gd name="connsiteX272" fmla="*/ 2642461 w 2853322"/>
                <a:gd name="connsiteY272" fmla="*/ 3518115 h 4223288"/>
                <a:gd name="connsiteX273" fmla="*/ 2688956 w 2853322"/>
                <a:gd name="connsiteY273" fmla="*/ 3541363 h 4223288"/>
                <a:gd name="connsiteX274" fmla="*/ 2588217 w 2853322"/>
                <a:gd name="connsiteY274" fmla="*/ 3704095 h 4223288"/>
                <a:gd name="connsiteX275" fmla="*/ 2564969 w 2853322"/>
                <a:gd name="connsiteY275" fmla="*/ 3742841 h 4223288"/>
                <a:gd name="connsiteX276" fmla="*/ 2487478 w 2853322"/>
                <a:gd name="connsiteY276" fmla="*/ 3773837 h 4223288"/>
                <a:gd name="connsiteX277" fmla="*/ 2479728 w 2853322"/>
                <a:gd name="connsiteY277" fmla="*/ 3797085 h 4223288"/>
                <a:gd name="connsiteX278" fmla="*/ 2456481 w 2853322"/>
                <a:gd name="connsiteY278" fmla="*/ 3828081 h 4223288"/>
                <a:gd name="connsiteX279" fmla="*/ 2440983 w 2853322"/>
                <a:gd name="connsiteY279" fmla="*/ 3944319 h 4223288"/>
                <a:gd name="connsiteX280" fmla="*/ 2417735 w 2853322"/>
                <a:gd name="connsiteY280" fmla="*/ 3983064 h 4223288"/>
                <a:gd name="connsiteX281" fmla="*/ 2332495 w 2853322"/>
                <a:gd name="connsiteY281" fmla="*/ 3967566 h 4223288"/>
                <a:gd name="connsiteX282" fmla="*/ 2301498 w 2853322"/>
                <a:gd name="connsiteY282" fmla="*/ 3975315 h 4223288"/>
                <a:gd name="connsiteX283" fmla="*/ 2239505 w 2853322"/>
                <a:gd name="connsiteY283" fmla="*/ 3944319 h 4223288"/>
                <a:gd name="connsiteX284" fmla="*/ 2177511 w 2853322"/>
                <a:gd name="connsiteY284" fmla="*/ 3866827 h 4223288"/>
                <a:gd name="connsiteX285" fmla="*/ 2177511 w 2853322"/>
                <a:gd name="connsiteY285" fmla="*/ 3843580 h 4223288"/>
                <a:gd name="connsiteX286" fmla="*/ 2131017 w 2853322"/>
                <a:gd name="connsiteY286" fmla="*/ 3859078 h 4223288"/>
                <a:gd name="connsiteX287" fmla="*/ 2123267 w 2853322"/>
                <a:gd name="connsiteY287" fmla="*/ 3882325 h 4223288"/>
                <a:gd name="connsiteX288" fmla="*/ 2107769 w 2853322"/>
                <a:gd name="connsiteY288" fmla="*/ 3897824 h 4223288"/>
                <a:gd name="connsiteX289" fmla="*/ 2100020 w 2853322"/>
                <a:gd name="connsiteY289" fmla="*/ 3936569 h 4223288"/>
                <a:gd name="connsiteX290" fmla="*/ 2045776 w 2853322"/>
                <a:gd name="connsiteY290" fmla="*/ 3983064 h 4223288"/>
                <a:gd name="connsiteX291" fmla="*/ 2014779 w 2853322"/>
                <a:gd name="connsiteY291" fmla="*/ 3990813 h 4223288"/>
                <a:gd name="connsiteX292" fmla="*/ 1960535 w 2853322"/>
                <a:gd name="connsiteY292" fmla="*/ 3967566 h 4223288"/>
                <a:gd name="connsiteX293" fmla="*/ 1921789 w 2853322"/>
                <a:gd name="connsiteY293" fmla="*/ 3975315 h 4223288"/>
                <a:gd name="connsiteX294" fmla="*/ 1859796 w 2853322"/>
                <a:gd name="connsiteY294" fmla="*/ 3983064 h 4223288"/>
                <a:gd name="connsiteX295" fmla="*/ 1813301 w 2853322"/>
                <a:gd name="connsiteY295" fmla="*/ 3990813 h 4223288"/>
                <a:gd name="connsiteX296" fmla="*/ 1797803 w 2853322"/>
                <a:gd name="connsiteY296" fmla="*/ 4006312 h 4223288"/>
                <a:gd name="connsiteX297" fmla="*/ 1743559 w 2853322"/>
                <a:gd name="connsiteY297" fmla="*/ 4014061 h 4223288"/>
                <a:gd name="connsiteX298" fmla="*/ 1720311 w 2853322"/>
                <a:gd name="connsiteY298" fmla="*/ 4021810 h 4223288"/>
                <a:gd name="connsiteX299" fmla="*/ 1759057 w 2853322"/>
                <a:gd name="connsiteY299" fmla="*/ 4045057 h 4223288"/>
                <a:gd name="connsiteX300" fmla="*/ 1782305 w 2853322"/>
                <a:gd name="connsiteY300" fmla="*/ 4037308 h 4223288"/>
                <a:gd name="connsiteX301" fmla="*/ 1813301 w 2853322"/>
                <a:gd name="connsiteY301" fmla="*/ 4052807 h 4223288"/>
                <a:gd name="connsiteX302" fmla="*/ 1828800 w 2853322"/>
                <a:gd name="connsiteY302" fmla="*/ 4099302 h 4223288"/>
                <a:gd name="connsiteX303" fmla="*/ 1929539 w 2853322"/>
                <a:gd name="connsiteY303" fmla="*/ 4122549 h 4223288"/>
                <a:gd name="connsiteX304" fmla="*/ 1921789 w 2853322"/>
                <a:gd name="connsiteY304" fmla="*/ 4145796 h 4223288"/>
                <a:gd name="connsiteX305" fmla="*/ 1883044 w 2853322"/>
                <a:gd name="connsiteY305" fmla="*/ 4176793 h 4223288"/>
                <a:gd name="connsiteX306" fmla="*/ 1836549 w 2853322"/>
                <a:gd name="connsiteY306" fmla="*/ 4207790 h 4223288"/>
                <a:gd name="connsiteX307" fmla="*/ 1712562 w 2853322"/>
                <a:gd name="connsiteY307" fmla="*/ 4200041 h 4223288"/>
                <a:gd name="connsiteX308" fmla="*/ 1611823 w 2853322"/>
                <a:gd name="connsiteY308" fmla="*/ 4215539 h 4223288"/>
                <a:gd name="connsiteX309" fmla="*/ 1565328 w 2853322"/>
                <a:gd name="connsiteY309" fmla="*/ 4223288 h 4223288"/>
                <a:gd name="connsiteX310" fmla="*/ 1487837 w 2853322"/>
                <a:gd name="connsiteY310" fmla="*/ 4215539 h 4223288"/>
                <a:gd name="connsiteX311" fmla="*/ 1441342 w 2853322"/>
                <a:gd name="connsiteY311" fmla="*/ 4200041 h 4223288"/>
                <a:gd name="connsiteX312" fmla="*/ 1433593 w 2853322"/>
                <a:gd name="connsiteY312" fmla="*/ 4176793 h 4223288"/>
                <a:gd name="connsiteX313" fmla="*/ 1418095 w 2853322"/>
                <a:gd name="connsiteY313" fmla="*/ 4153546 h 4223288"/>
                <a:gd name="connsiteX314" fmla="*/ 1410345 w 2853322"/>
                <a:gd name="connsiteY314" fmla="*/ 4122549 h 4223288"/>
                <a:gd name="connsiteX315" fmla="*/ 1402596 w 2853322"/>
                <a:gd name="connsiteY315" fmla="*/ 4029559 h 4223288"/>
                <a:gd name="connsiteX316" fmla="*/ 1394847 w 2853322"/>
                <a:gd name="connsiteY316" fmla="*/ 4006312 h 4223288"/>
                <a:gd name="connsiteX317" fmla="*/ 1371600 w 2853322"/>
                <a:gd name="connsiteY317" fmla="*/ 3812583 h 4223288"/>
                <a:gd name="connsiteX318" fmla="*/ 1356101 w 2853322"/>
                <a:gd name="connsiteY318" fmla="*/ 3773837 h 4223288"/>
                <a:gd name="connsiteX319" fmla="*/ 1332854 w 2853322"/>
                <a:gd name="connsiteY319" fmla="*/ 3750590 h 4223288"/>
                <a:gd name="connsiteX320" fmla="*/ 1325105 w 2853322"/>
                <a:gd name="connsiteY320" fmla="*/ 3727342 h 4223288"/>
                <a:gd name="connsiteX321" fmla="*/ 1309606 w 2853322"/>
                <a:gd name="connsiteY321" fmla="*/ 3711844 h 4223288"/>
                <a:gd name="connsiteX322" fmla="*/ 1278610 w 2853322"/>
                <a:gd name="connsiteY322" fmla="*/ 3634352 h 4223288"/>
                <a:gd name="connsiteX323" fmla="*/ 1263111 w 2853322"/>
                <a:gd name="connsiteY323" fmla="*/ 3603356 h 4223288"/>
                <a:gd name="connsiteX324" fmla="*/ 1232115 w 2853322"/>
                <a:gd name="connsiteY324" fmla="*/ 3549112 h 4223288"/>
                <a:gd name="connsiteX325" fmla="*/ 1224366 w 2853322"/>
                <a:gd name="connsiteY325" fmla="*/ 3525864 h 4223288"/>
                <a:gd name="connsiteX326" fmla="*/ 1208867 w 2853322"/>
                <a:gd name="connsiteY326" fmla="*/ 3487119 h 4223288"/>
                <a:gd name="connsiteX327" fmla="*/ 1201118 w 2853322"/>
                <a:gd name="connsiteY327" fmla="*/ 3456122 h 4223288"/>
                <a:gd name="connsiteX328" fmla="*/ 1310696 w 2853322"/>
                <a:gd name="connsiteY328" fmla="*/ 3314535 h 4223288"/>
                <a:gd name="connsiteX329" fmla="*/ 1170122 w 2853322"/>
                <a:gd name="connsiteY329" fmla="*/ 3417376 h 4223288"/>
                <a:gd name="connsiteX330" fmla="*/ 1436779 w 2853322"/>
                <a:gd name="connsiteY330" fmla="*/ 3165383 h 4223288"/>
                <a:gd name="connsiteX331" fmla="*/ 1429385 w 2853322"/>
                <a:gd name="connsiteY331" fmla="*/ 3025284 h 4223288"/>
                <a:gd name="connsiteX332" fmla="*/ 1436779 w 2853322"/>
                <a:gd name="connsiteY332" fmla="*/ 2850212 h 4223288"/>
                <a:gd name="connsiteX333" fmla="*/ 1361595 w 2853322"/>
                <a:gd name="connsiteY333" fmla="*/ 2945100 h 4223288"/>
                <a:gd name="connsiteX334" fmla="*/ 1348285 w 2853322"/>
                <a:gd name="connsiteY334" fmla="*/ 2877731 h 4223288"/>
                <a:gd name="connsiteX335" fmla="*/ 1131376 w 2853322"/>
                <a:gd name="connsiteY335" fmla="*/ 3332135 h 4223288"/>
                <a:gd name="connsiteX336" fmla="*/ 1077132 w 2853322"/>
                <a:gd name="connsiteY336" fmla="*/ 3316637 h 4223288"/>
                <a:gd name="connsiteX337" fmla="*/ 1046135 w 2853322"/>
                <a:gd name="connsiteY337" fmla="*/ 3301139 h 4223288"/>
                <a:gd name="connsiteX338" fmla="*/ 1007389 w 2853322"/>
                <a:gd name="connsiteY338" fmla="*/ 3262393 h 4223288"/>
                <a:gd name="connsiteX339" fmla="*/ 960895 w 2853322"/>
                <a:gd name="connsiteY339" fmla="*/ 3184902 h 4223288"/>
                <a:gd name="connsiteX340" fmla="*/ 937647 w 2853322"/>
                <a:gd name="connsiteY340" fmla="*/ 3130657 h 4223288"/>
                <a:gd name="connsiteX341" fmla="*/ 914400 w 2853322"/>
                <a:gd name="connsiteY341" fmla="*/ 3076413 h 4223288"/>
                <a:gd name="connsiteX342" fmla="*/ 906650 w 2853322"/>
                <a:gd name="connsiteY342" fmla="*/ 3037668 h 4223288"/>
                <a:gd name="connsiteX343" fmla="*/ 891152 w 2853322"/>
                <a:gd name="connsiteY343" fmla="*/ 3022169 h 4223288"/>
                <a:gd name="connsiteX344" fmla="*/ 875654 w 2853322"/>
                <a:gd name="connsiteY344" fmla="*/ 2998922 h 4223288"/>
                <a:gd name="connsiteX345" fmla="*/ 805911 w 2853322"/>
                <a:gd name="connsiteY345" fmla="*/ 2913681 h 4223288"/>
                <a:gd name="connsiteX346" fmla="*/ 782664 w 2853322"/>
                <a:gd name="connsiteY346" fmla="*/ 2890434 h 4223288"/>
                <a:gd name="connsiteX347" fmla="*/ 728420 w 2853322"/>
                <a:gd name="connsiteY347" fmla="*/ 2843939 h 4223288"/>
                <a:gd name="connsiteX348" fmla="*/ 650928 w 2853322"/>
                <a:gd name="connsiteY348" fmla="*/ 2750949 h 4223288"/>
                <a:gd name="connsiteX349" fmla="*/ 612183 w 2853322"/>
                <a:gd name="connsiteY349" fmla="*/ 2735451 h 4223288"/>
                <a:gd name="connsiteX350" fmla="*/ 596684 w 2853322"/>
                <a:gd name="connsiteY350" fmla="*/ 2719952 h 4223288"/>
                <a:gd name="connsiteX351" fmla="*/ 503695 w 2853322"/>
                <a:gd name="connsiteY351" fmla="*/ 2650210 h 4223288"/>
                <a:gd name="connsiteX352" fmla="*/ 488196 w 2853322"/>
                <a:gd name="connsiteY352" fmla="*/ 2611464 h 4223288"/>
                <a:gd name="connsiteX353" fmla="*/ 0 w 2853322"/>
                <a:gd name="connsiteY353" fmla="*/ 2076773 h 4223288"/>
                <a:gd name="connsiteX0" fmla="*/ 0 w 2853322"/>
                <a:gd name="connsiteY0" fmla="*/ 2076773 h 4223288"/>
                <a:gd name="connsiteX1" fmla="*/ 697423 w 2853322"/>
                <a:gd name="connsiteY1" fmla="*/ 1301857 h 4223288"/>
                <a:gd name="connsiteX2" fmla="*/ 805911 w 2853322"/>
                <a:gd name="connsiteY2" fmla="*/ 1348352 h 4223288"/>
                <a:gd name="connsiteX3" fmla="*/ 813661 w 2853322"/>
                <a:gd name="connsiteY3" fmla="*/ 1464590 h 4223288"/>
                <a:gd name="connsiteX4" fmla="*/ 821410 w 2853322"/>
                <a:gd name="connsiteY4" fmla="*/ 1480088 h 4223288"/>
                <a:gd name="connsiteX5" fmla="*/ 860156 w 2853322"/>
                <a:gd name="connsiteY5" fmla="*/ 1557580 h 4223288"/>
                <a:gd name="connsiteX6" fmla="*/ 875654 w 2853322"/>
                <a:gd name="connsiteY6" fmla="*/ 1580827 h 4223288"/>
                <a:gd name="connsiteX7" fmla="*/ 937647 w 2853322"/>
                <a:gd name="connsiteY7" fmla="*/ 1611824 h 4223288"/>
                <a:gd name="connsiteX8" fmla="*/ 953145 w 2853322"/>
                <a:gd name="connsiteY8" fmla="*/ 1635071 h 4223288"/>
                <a:gd name="connsiteX9" fmla="*/ 999640 w 2853322"/>
                <a:gd name="connsiteY9" fmla="*/ 1650569 h 4223288"/>
                <a:gd name="connsiteX10" fmla="*/ 1030637 w 2853322"/>
                <a:gd name="connsiteY10" fmla="*/ 1635071 h 4223288"/>
                <a:gd name="connsiteX11" fmla="*/ 1030637 w 2853322"/>
                <a:gd name="connsiteY11" fmla="*/ 1635071 h 4223288"/>
                <a:gd name="connsiteX12" fmla="*/ 1053884 w 2853322"/>
                <a:gd name="connsiteY12" fmla="*/ 1588576 h 4223288"/>
                <a:gd name="connsiteX13" fmla="*/ 1038386 w 2853322"/>
                <a:gd name="connsiteY13" fmla="*/ 1464590 h 4223288"/>
                <a:gd name="connsiteX14" fmla="*/ 1038386 w 2853322"/>
                <a:gd name="connsiteY14" fmla="*/ 1464590 h 4223288"/>
                <a:gd name="connsiteX15" fmla="*/ 976393 w 2853322"/>
                <a:gd name="connsiteY15" fmla="*/ 1379349 h 4223288"/>
                <a:gd name="connsiteX16" fmla="*/ 937647 w 2853322"/>
                <a:gd name="connsiteY16" fmla="*/ 1325105 h 4223288"/>
                <a:gd name="connsiteX17" fmla="*/ 914400 w 2853322"/>
                <a:gd name="connsiteY17" fmla="*/ 1317356 h 4223288"/>
                <a:gd name="connsiteX18" fmla="*/ 852406 w 2853322"/>
                <a:gd name="connsiteY18" fmla="*/ 1301857 h 4223288"/>
                <a:gd name="connsiteX19" fmla="*/ 805911 w 2853322"/>
                <a:gd name="connsiteY19" fmla="*/ 1309607 h 4223288"/>
                <a:gd name="connsiteX20" fmla="*/ 720671 w 2853322"/>
                <a:gd name="connsiteY20" fmla="*/ 1270861 h 4223288"/>
                <a:gd name="connsiteX21" fmla="*/ 1224366 w 2853322"/>
                <a:gd name="connsiteY21" fmla="*/ 689674 h 4223288"/>
                <a:gd name="connsiteX22" fmla="*/ 1208867 w 2853322"/>
                <a:gd name="connsiteY22" fmla="*/ 612183 h 4223288"/>
                <a:gd name="connsiteX23" fmla="*/ 1170122 w 2853322"/>
                <a:gd name="connsiteY23" fmla="*/ 565688 h 4223288"/>
                <a:gd name="connsiteX24" fmla="*/ 1131376 w 2853322"/>
                <a:gd name="connsiteY24" fmla="*/ 550190 h 4223288"/>
                <a:gd name="connsiteX25" fmla="*/ 1139125 w 2853322"/>
                <a:gd name="connsiteY25" fmla="*/ 495946 h 4223288"/>
                <a:gd name="connsiteX26" fmla="*/ 1146874 w 2853322"/>
                <a:gd name="connsiteY26" fmla="*/ 488196 h 4223288"/>
                <a:gd name="connsiteX27" fmla="*/ 1580827 w 2853322"/>
                <a:gd name="connsiteY27" fmla="*/ 0 h 4223288"/>
                <a:gd name="connsiteX28" fmla="*/ 1673817 w 2853322"/>
                <a:gd name="connsiteY28" fmla="*/ 77491 h 4223288"/>
                <a:gd name="connsiteX29" fmla="*/ 1759057 w 2853322"/>
                <a:gd name="connsiteY29" fmla="*/ 108488 h 4223288"/>
                <a:gd name="connsiteX30" fmla="*/ 1790054 w 2853322"/>
                <a:gd name="connsiteY30" fmla="*/ 131735 h 4223288"/>
                <a:gd name="connsiteX31" fmla="*/ 1759057 w 2853322"/>
                <a:gd name="connsiteY31" fmla="*/ 178230 h 4223288"/>
                <a:gd name="connsiteX32" fmla="*/ 1782305 w 2853322"/>
                <a:gd name="connsiteY32" fmla="*/ 263471 h 4223288"/>
                <a:gd name="connsiteX33" fmla="*/ 1813301 w 2853322"/>
                <a:gd name="connsiteY33" fmla="*/ 278969 h 4223288"/>
                <a:gd name="connsiteX34" fmla="*/ 1852047 w 2853322"/>
                <a:gd name="connsiteY34" fmla="*/ 294468 h 4223288"/>
                <a:gd name="connsiteX35" fmla="*/ 1852047 w 2853322"/>
                <a:gd name="connsiteY35" fmla="*/ 294468 h 4223288"/>
                <a:gd name="connsiteX36" fmla="*/ 1929539 w 2853322"/>
                <a:gd name="connsiteY36" fmla="*/ 348712 h 4223288"/>
                <a:gd name="connsiteX37" fmla="*/ 1929539 w 2853322"/>
                <a:gd name="connsiteY37" fmla="*/ 356461 h 4223288"/>
                <a:gd name="connsiteX38" fmla="*/ 2007030 w 2853322"/>
                <a:gd name="connsiteY38" fmla="*/ 395207 h 4223288"/>
                <a:gd name="connsiteX39" fmla="*/ 2038027 w 2853322"/>
                <a:gd name="connsiteY39" fmla="*/ 402956 h 4223288"/>
                <a:gd name="connsiteX40" fmla="*/ 2061274 w 2853322"/>
                <a:gd name="connsiteY40" fmla="*/ 433952 h 4223288"/>
                <a:gd name="connsiteX41" fmla="*/ 2053525 w 2853322"/>
                <a:gd name="connsiteY41" fmla="*/ 457200 h 4223288"/>
                <a:gd name="connsiteX42" fmla="*/ 2092271 w 2853322"/>
                <a:gd name="connsiteY42" fmla="*/ 464949 h 4223288"/>
                <a:gd name="connsiteX43" fmla="*/ 2146515 w 2853322"/>
                <a:gd name="connsiteY43" fmla="*/ 441702 h 4223288"/>
                <a:gd name="connsiteX44" fmla="*/ 2177511 w 2853322"/>
                <a:gd name="connsiteY44" fmla="*/ 441702 h 4223288"/>
                <a:gd name="connsiteX45" fmla="*/ 2200759 w 2853322"/>
                <a:gd name="connsiteY45" fmla="*/ 418454 h 4223288"/>
                <a:gd name="connsiteX46" fmla="*/ 2224006 w 2853322"/>
                <a:gd name="connsiteY46" fmla="*/ 402956 h 4223288"/>
                <a:gd name="connsiteX47" fmla="*/ 2193010 w 2853322"/>
                <a:gd name="connsiteY47" fmla="*/ 317715 h 4223288"/>
                <a:gd name="connsiteX48" fmla="*/ 2216257 w 2853322"/>
                <a:gd name="connsiteY48" fmla="*/ 317715 h 4223288"/>
                <a:gd name="connsiteX49" fmla="*/ 2216257 w 2853322"/>
                <a:gd name="connsiteY49" fmla="*/ 317715 h 4223288"/>
                <a:gd name="connsiteX50" fmla="*/ 2239505 w 2853322"/>
                <a:gd name="connsiteY50" fmla="*/ 379708 h 4223288"/>
                <a:gd name="connsiteX51" fmla="*/ 2278250 w 2853322"/>
                <a:gd name="connsiteY51" fmla="*/ 356461 h 4223288"/>
                <a:gd name="connsiteX52" fmla="*/ 2347993 w 2853322"/>
                <a:gd name="connsiteY52" fmla="*/ 317715 h 4223288"/>
                <a:gd name="connsiteX53" fmla="*/ 2340244 w 2853322"/>
                <a:gd name="connsiteY53" fmla="*/ 340963 h 4223288"/>
                <a:gd name="connsiteX54" fmla="*/ 2332495 w 2853322"/>
                <a:gd name="connsiteY54" fmla="*/ 348712 h 4223288"/>
                <a:gd name="connsiteX55" fmla="*/ 2316996 w 2853322"/>
                <a:gd name="connsiteY55" fmla="*/ 418454 h 4223288"/>
                <a:gd name="connsiteX56" fmla="*/ 2316996 w 2853322"/>
                <a:gd name="connsiteY56" fmla="*/ 449451 h 4223288"/>
                <a:gd name="connsiteX57" fmla="*/ 2316996 w 2853322"/>
                <a:gd name="connsiteY57" fmla="*/ 480447 h 4223288"/>
                <a:gd name="connsiteX58" fmla="*/ 2278250 w 2853322"/>
                <a:gd name="connsiteY58" fmla="*/ 519193 h 4223288"/>
                <a:gd name="connsiteX59" fmla="*/ 2270501 w 2853322"/>
                <a:gd name="connsiteY59" fmla="*/ 550190 h 4223288"/>
                <a:gd name="connsiteX60" fmla="*/ 2255003 w 2853322"/>
                <a:gd name="connsiteY60" fmla="*/ 604434 h 4223288"/>
                <a:gd name="connsiteX61" fmla="*/ 2255003 w 2853322"/>
                <a:gd name="connsiteY61" fmla="*/ 604434 h 4223288"/>
                <a:gd name="connsiteX62" fmla="*/ 2309247 w 2853322"/>
                <a:gd name="connsiteY62" fmla="*/ 619932 h 4223288"/>
                <a:gd name="connsiteX63" fmla="*/ 2332495 w 2853322"/>
                <a:gd name="connsiteY63" fmla="*/ 604434 h 4223288"/>
                <a:gd name="connsiteX64" fmla="*/ 2355742 w 2853322"/>
                <a:gd name="connsiteY64" fmla="*/ 596685 h 4223288"/>
                <a:gd name="connsiteX65" fmla="*/ 2371240 w 2853322"/>
                <a:gd name="connsiteY65" fmla="*/ 581186 h 4223288"/>
                <a:gd name="connsiteX66" fmla="*/ 2402237 w 2853322"/>
                <a:gd name="connsiteY66" fmla="*/ 588935 h 4223288"/>
                <a:gd name="connsiteX67" fmla="*/ 2402237 w 2853322"/>
                <a:gd name="connsiteY67" fmla="*/ 627681 h 4223288"/>
                <a:gd name="connsiteX68" fmla="*/ 2363491 w 2853322"/>
                <a:gd name="connsiteY68" fmla="*/ 674176 h 4223288"/>
                <a:gd name="connsiteX69" fmla="*/ 2363491 w 2853322"/>
                <a:gd name="connsiteY69" fmla="*/ 674176 h 4223288"/>
                <a:gd name="connsiteX70" fmla="*/ 2409986 w 2853322"/>
                <a:gd name="connsiteY70" fmla="*/ 743919 h 4223288"/>
                <a:gd name="connsiteX71" fmla="*/ 2433233 w 2853322"/>
                <a:gd name="connsiteY71" fmla="*/ 728420 h 4223288"/>
                <a:gd name="connsiteX72" fmla="*/ 2487478 w 2853322"/>
                <a:gd name="connsiteY72" fmla="*/ 689674 h 4223288"/>
                <a:gd name="connsiteX73" fmla="*/ 2487478 w 2853322"/>
                <a:gd name="connsiteY73" fmla="*/ 689674 h 4223288"/>
                <a:gd name="connsiteX74" fmla="*/ 2580467 w 2853322"/>
                <a:gd name="connsiteY74" fmla="*/ 681925 h 4223288"/>
                <a:gd name="connsiteX75" fmla="*/ 2580467 w 2853322"/>
                <a:gd name="connsiteY75" fmla="*/ 666427 h 4223288"/>
                <a:gd name="connsiteX76" fmla="*/ 2619213 w 2853322"/>
                <a:gd name="connsiteY76" fmla="*/ 635430 h 4223288"/>
                <a:gd name="connsiteX77" fmla="*/ 2634711 w 2853322"/>
                <a:gd name="connsiteY77" fmla="*/ 650929 h 4223288"/>
                <a:gd name="connsiteX78" fmla="*/ 2642461 w 2853322"/>
                <a:gd name="connsiteY78" fmla="*/ 674176 h 4223288"/>
                <a:gd name="connsiteX79" fmla="*/ 2634711 w 2853322"/>
                <a:gd name="connsiteY79" fmla="*/ 697424 h 4223288"/>
                <a:gd name="connsiteX80" fmla="*/ 2603715 w 2853322"/>
                <a:gd name="connsiteY80" fmla="*/ 728420 h 4223288"/>
                <a:gd name="connsiteX81" fmla="*/ 2595966 w 2853322"/>
                <a:gd name="connsiteY81" fmla="*/ 751668 h 4223288"/>
                <a:gd name="connsiteX82" fmla="*/ 2557220 w 2853322"/>
                <a:gd name="connsiteY82" fmla="*/ 759417 h 4223288"/>
                <a:gd name="connsiteX83" fmla="*/ 2549471 w 2853322"/>
                <a:gd name="connsiteY83" fmla="*/ 759417 h 4223288"/>
                <a:gd name="connsiteX84" fmla="*/ 2510725 w 2853322"/>
                <a:gd name="connsiteY84" fmla="*/ 813661 h 4223288"/>
                <a:gd name="connsiteX85" fmla="*/ 2502976 w 2853322"/>
                <a:gd name="connsiteY85" fmla="*/ 836908 h 4223288"/>
                <a:gd name="connsiteX86" fmla="*/ 2510725 w 2853322"/>
                <a:gd name="connsiteY86" fmla="*/ 860156 h 4223288"/>
                <a:gd name="connsiteX87" fmla="*/ 2502976 w 2853322"/>
                <a:gd name="connsiteY87" fmla="*/ 891152 h 4223288"/>
                <a:gd name="connsiteX88" fmla="*/ 2502976 w 2853322"/>
                <a:gd name="connsiteY88" fmla="*/ 898902 h 4223288"/>
                <a:gd name="connsiteX89" fmla="*/ 2502976 w 2853322"/>
                <a:gd name="connsiteY89" fmla="*/ 898902 h 4223288"/>
                <a:gd name="connsiteX90" fmla="*/ 2533972 w 2853322"/>
                <a:gd name="connsiteY90" fmla="*/ 960895 h 4223288"/>
                <a:gd name="connsiteX91" fmla="*/ 2518474 w 2853322"/>
                <a:gd name="connsiteY91" fmla="*/ 991891 h 4223288"/>
                <a:gd name="connsiteX92" fmla="*/ 2518474 w 2853322"/>
                <a:gd name="connsiteY92" fmla="*/ 1007390 h 4223288"/>
                <a:gd name="connsiteX93" fmla="*/ 2557220 w 2853322"/>
                <a:gd name="connsiteY93" fmla="*/ 1038386 h 4223288"/>
                <a:gd name="connsiteX94" fmla="*/ 2572718 w 2853322"/>
                <a:gd name="connsiteY94" fmla="*/ 1053885 h 4223288"/>
                <a:gd name="connsiteX95" fmla="*/ 2603715 w 2853322"/>
                <a:gd name="connsiteY95" fmla="*/ 1061634 h 4223288"/>
                <a:gd name="connsiteX96" fmla="*/ 2681206 w 2853322"/>
                <a:gd name="connsiteY96" fmla="*/ 1115878 h 4223288"/>
                <a:gd name="connsiteX97" fmla="*/ 2696705 w 2853322"/>
                <a:gd name="connsiteY97" fmla="*/ 1139125 h 4223288"/>
                <a:gd name="connsiteX98" fmla="*/ 2735450 w 2853322"/>
                <a:gd name="connsiteY98" fmla="*/ 1201119 h 4223288"/>
                <a:gd name="connsiteX99" fmla="*/ 2743200 w 2853322"/>
                <a:gd name="connsiteY99" fmla="*/ 1263112 h 4223288"/>
                <a:gd name="connsiteX100" fmla="*/ 2766447 w 2853322"/>
                <a:gd name="connsiteY100" fmla="*/ 1309607 h 4223288"/>
                <a:gd name="connsiteX101" fmla="*/ 2789695 w 2853322"/>
                <a:gd name="connsiteY101" fmla="*/ 1325105 h 4223288"/>
                <a:gd name="connsiteX102" fmla="*/ 2797444 w 2853322"/>
                <a:gd name="connsiteY102" fmla="*/ 1356102 h 4223288"/>
                <a:gd name="connsiteX103" fmla="*/ 2820691 w 2853322"/>
                <a:gd name="connsiteY103" fmla="*/ 1371600 h 4223288"/>
                <a:gd name="connsiteX104" fmla="*/ 2843939 w 2853322"/>
                <a:gd name="connsiteY104" fmla="*/ 1363851 h 4223288"/>
                <a:gd name="connsiteX105" fmla="*/ 2851688 w 2853322"/>
                <a:gd name="connsiteY105" fmla="*/ 1402596 h 4223288"/>
                <a:gd name="connsiteX106" fmla="*/ 2836189 w 2853322"/>
                <a:gd name="connsiteY106" fmla="*/ 1425844 h 4223288"/>
                <a:gd name="connsiteX107" fmla="*/ 2812942 w 2853322"/>
                <a:gd name="connsiteY107" fmla="*/ 1433593 h 4223288"/>
                <a:gd name="connsiteX108" fmla="*/ 2774196 w 2853322"/>
                <a:gd name="connsiteY108" fmla="*/ 1425844 h 4223288"/>
                <a:gd name="connsiteX109" fmla="*/ 2750949 w 2853322"/>
                <a:gd name="connsiteY109" fmla="*/ 1464590 h 4223288"/>
                <a:gd name="connsiteX110" fmla="*/ 2743200 w 2853322"/>
                <a:gd name="connsiteY110" fmla="*/ 1464590 h 4223288"/>
                <a:gd name="connsiteX111" fmla="*/ 2743200 w 2853322"/>
                <a:gd name="connsiteY111" fmla="*/ 1464590 h 4223288"/>
                <a:gd name="connsiteX112" fmla="*/ 2758698 w 2853322"/>
                <a:gd name="connsiteY112" fmla="*/ 1518834 h 4223288"/>
                <a:gd name="connsiteX113" fmla="*/ 2820691 w 2853322"/>
                <a:gd name="connsiteY113" fmla="*/ 1565329 h 4223288"/>
                <a:gd name="connsiteX114" fmla="*/ 2781945 w 2853322"/>
                <a:gd name="connsiteY114" fmla="*/ 1635071 h 4223288"/>
                <a:gd name="connsiteX115" fmla="*/ 2774196 w 2853322"/>
                <a:gd name="connsiteY115" fmla="*/ 1642820 h 4223288"/>
                <a:gd name="connsiteX116" fmla="*/ 2781945 w 2853322"/>
                <a:gd name="connsiteY116" fmla="*/ 1697064 h 4223288"/>
                <a:gd name="connsiteX117" fmla="*/ 2758698 w 2853322"/>
                <a:gd name="connsiteY117" fmla="*/ 1728061 h 4223288"/>
                <a:gd name="connsiteX118" fmla="*/ 2758698 w 2853322"/>
                <a:gd name="connsiteY118" fmla="*/ 1735810 h 4223288"/>
                <a:gd name="connsiteX119" fmla="*/ 2750949 w 2853322"/>
                <a:gd name="connsiteY119" fmla="*/ 1759057 h 4223288"/>
                <a:gd name="connsiteX120" fmla="*/ 2727701 w 2853322"/>
                <a:gd name="connsiteY120" fmla="*/ 1766807 h 4223288"/>
                <a:gd name="connsiteX121" fmla="*/ 2688956 w 2853322"/>
                <a:gd name="connsiteY121" fmla="*/ 1782305 h 4223288"/>
                <a:gd name="connsiteX122" fmla="*/ 2681206 w 2853322"/>
                <a:gd name="connsiteY122" fmla="*/ 1728061 h 4223288"/>
                <a:gd name="connsiteX123" fmla="*/ 2681206 w 2853322"/>
                <a:gd name="connsiteY123" fmla="*/ 1728061 h 4223288"/>
                <a:gd name="connsiteX124" fmla="*/ 2634711 w 2853322"/>
                <a:gd name="connsiteY124" fmla="*/ 1735810 h 4223288"/>
                <a:gd name="connsiteX125" fmla="*/ 2626962 w 2853322"/>
                <a:gd name="connsiteY125" fmla="*/ 1759057 h 4223288"/>
                <a:gd name="connsiteX126" fmla="*/ 2611464 w 2853322"/>
                <a:gd name="connsiteY126" fmla="*/ 1774556 h 4223288"/>
                <a:gd name="connsiteX127" fmla="*/ 2595966 w 2853322"/>
                <a:gd name="connsiteY127" fmla="*/ 1797803 h 4223288"/>
                <a:gd name="connsiteX128" fmla="*/ 2572718 w 2853322"/>
                <a:gd name="connsiteY128" fmla="*/ 1821051 h 4223288"/>
                <a:gd name="connsiteX129" fmla="*/ 2526223 w 2853322"/>
                <a:gd name="connsiteY129" fmla="*/ 1852047 h 4223288"/>
                <a:gd name="connsiteX130" fmla="*/ 2495227 w 2853322"/>
                <a:gd name="connsiteY130" fmla="*/ 1875295 h 4223288"/>
                <a:gd name="connsiteX131" fmla="*/ 2471979 w 2853322"/>
                <a:gd name="connsiteY131" fmla="*/ 1883044 h 4223288"/>
                <a:gd name="connsiteX132" fmla="*/ 2425484 w 2853322"/>
                <a:gd name="connsiteY132" fmla="*/ 1890793 h 4223288"/>
                <a:gd name="connsiteX133" fmla="*/ 2425484 w 2853322"/>
                <a:gd name="connsiteY133" fmla="*/ 1890793 h 4223288"/>
                <a:gd name="connsiteX134" fmla="*/ 2332495 w 2853322"/>
                <a:gd name="connsiteY134" fmla="*/ 1875295 h 4223288"/>
                <a:gd name="connsiteX135" fmla="*/ 2293749 w 2853322"/>
                <a:gd name="connsiteY135" fmla="*/ 1867546 h 4223288"/>
                <a:gd name="connsiteX136" fmla="*/ 2255003 w 2853322"/>
                <a:gd name="connsiteY136" fmla="*/ 1844298 h 4223288"/>
                <a:gd name="connsiteX137" fmla="*/ 2231756 w 2853322"/>
                <a:gd name="connsiteY137" fmla="*/ 1836549 h 4223288"/>
                <a:gd name="connsiteX138" fmla="*/ 2154264 w 2853322"/>
                <a:gd name="connsiteY138" fmla="*/ 1844298 h 4223288"/>
                <a:gd name="connsiteX139" fmla="*/ 2123267 w 2853322"/>
                <a:gd name="connsiteY139" fmla="*/ 1867546 h 4223288"/>
                <a:gd name="connsiteX140" fmla="*/ 2107769 w 2853322"/>
                <a:gd name="connsiteY140" fmla="*/ 1914041 h 4223288"/>
                <a:gd name="connsiteX141" fmla="*/ 2100020 w 2853322"/>
                <a:gd name="connsiteY141" fmla="*/ 2014780 h 4223288"/>
                <a:gd name="connsiteX142" fmla="*/ 2100020 w 2853322"/>
                <a:gd name="connsiteY142" fmla="*/ 2014780 h 4223288"/>
                <a:gd name="connsiteX143" fmla="*/ 2100020 w 2853322"/>
                <a:gd name="connsiteY143" fmla="*/ 2123268 h 4223288"/>
                <a:gd name="connsiteX144" fmla="*/ 2076772 w 2853322"/>
                <a:gd name="connsiteY144" fmla="*/ 2231756 h 4223288"/>
                <a:gd name="connsiteX145" fmla="*/ 2038027 w 2853322"/>
                <a:gd name="connsiteY145" fmla="*/ 2301498 h 4223288"/>
                <a:gd name="connsiteX146" fmla="*/ 2038027 w 2853322"/>
                <a:gd name="connsiteY146" fmla="*/ 2402237 h 4223288"/>
                <a:gd name="connsiteX147" fmla="*/ 2022528 w 2853322"/>
                <a:gd name="connsiteY147" fmla="*/ 2440983 h 4223288"/>
                <a:gd name="connsiteX148" fmla="*/ 2030278 w 2853322"/>
                <a:gd name="connsiteY148" fmla="*/ 2471980 h 4223288"/>
                <a:gd name="connsiteX149" fmla="*/ 2038027 w 2853322"/>
                <a:gd name="connsiteY149" fmla="*/ 2495227 h 4223288"/>
                <a:gd name="connsiteX150" fmla="*/ 2045776 w 2853322"/>
                <a:gd name="connsiteY150" fmla="*/ 2549471 h 4223288"/>
                <a:gd name="connsiteX151" fmla="*/ 2038027 w 2853322"/>
                <a:gd name="connsiteY151" fmla="*/ 2634712 h 4223288"/>
                <a:gd name="connsiteX152" fmla="*/ 2030278 w 2853322"/>
                <a:gd name="connsiteY152" fmla="*/ 2681207 h 4223288"/>
                <a:gd name="connsiteX153" fmla="*/ 2038027 w 2853322"/>
                <a:gd name="connsiteY153" fmla="*/ 2743200 h 4223288"/>
                <a:gd name="connsiteX154" fmla="*/ 2045776 w 2853322"/>
                <a:gd name="connsiteY154" fmla="*/ 2766447 h 4223288"/>
                <a:gd name="connsiteX155" fmla="*/ 2061274 w 2853322"/>
                <a:gd name="connsiteY155" fmla="*/ 2774196 h 4223288"/>
                <a:gd name="connsiteX156" fmla="*/ 2007030 w 2853322"/>
                <a:gd name="connsiteY156" fmla="*/ 2828441 h 4223288"/>
                <a:gd name="connsiteX157" fmla="*/ 1991532 w 2853322"/>
                <a:gd name="connsiteY157" fmla="*/ 2828441 h 4223288"/>
                <a:gd name="connsiteX158" fmla="*/ 1914040 w 2853322"/>
                <a:gd name="connsiteY158" fmla="*/ 2828441 h 4223288"/>
                <a:gd name="connsiteX159" fmla="*/ 1898542 w 2853322"/>
                <a:gd name="connsiteY159" fmla="*/ 2828441 h 4223288"/>
                <a:gd name="connsiteX160" fmla="*/ 1828800 w 2853322"/>
                <a:gd name="connsiteY160" fmla="*/ 2774196 h 4223288"/>
                <a:gd name="connsiteX161" fmla="*/ 1859796 w 2853322"/>
                <a:gd name="connsiteY161" fmla="*/ 2626963 h 4223288"/>
                <a:gd name="connsiteX162" fmla="*/ 1883044 w 2853322"/>
                <a:gd name="connsiteY162" fmla="*/ 2595966 h 4223288"/>
                <a:gd name="connsiteX163" fmla="*/ 1890793 w 2853322"/>
                <a:gd name="connsiteY163" fmla="*/ 2572719 h 4223288"/>
                <a:gd name="connsiteX164" fmla="*/ 1898542 w 2853322"/>
                <a:gd name="connsiteY164" fmla="*/ 2541722 h 4223288"/>
                <a:gd name="connsiteX165" fmla="*/ 1875295 w 2853322"/>
                <a:gd name="connsiteY165" fmla="*/ 2526224 h 4223288"/>
                <a:gd name="connsiteX166" fmla="*/ 1875295 w 2853322"/>
                <a:gd name="connsiteY166" fmla="*/ 2526224 h 4223288"/>
                <a:gd name="connsiteX167" fmla="*/ 1797803 w 2853322"/>
                <a:gd name="connsiteY167" fmla="*/ 2526224 h 4223288"/>
                <a:gd name="connsiteX168" fmla="*/ 1751308 w 2853322"/>
                <a:gd name="connsiteY168" fmla="*/ 2502976 h 4223288"/>
                <a:gd name="connsiteX169" fmla="*/ 1627322 w 2853322"/>
                <a:gd name="connsiteY169" fmla="*/ 2580468 h 4223288"/>
                <a:gd name="connsiteX170" fmla="*/ 1565328 w 2853322"/>
                <a:gd name="connsiteY170" fmla="*/ 2588217 h 4223288"/>
                <a:gd name="connsiteX171" fmla="*/ 1596325 w 2853322"/>
                <a:gd name="connsiteY171" fmla="*/ 2696705 h 4223288"/>
                <a:gd name="connsiteX172" fmla="*/ 1565328 w 2853322"/>
                <a:gd name="connsiteY172" fmla="*/ 2781946 h 4223288"/>
                <a:gd name="connsiteX173" fmla="*/ 1526583 w 2853322"/>
                <a:gd name="connsiteY173" fmla="*/ 2797444 h 4223288"/>
                <a:gd name="connsiteX174" fmla="*/ 1534332 w 2853322"/>
                <a:gd name="connsiteY174" fmla="*/ 2828441 h 4223288"/>
                <a:gd name="connsiteX175" fmla="*/ 1588576 w 2853322"/>
                <a:gd name="connsiteY175" fmla="*/ 2851688 h 4223288"/>
                <a:gd name="connsiteX176" fmla="*/ 1642820 w 2853322"/>
                <a:gd name="connsiteY176" fmla="*/ 2882685 h 4223288"/>
                <a:gd name="connsiteX177" fmla="*/ 1650569 w 2853322"/>
                <a:gd name="connsiteY177" fmla="*/ 2851688 h 4223288"/>
                <a:gd name="connsiteX178" fmla="*/ 1681566 w 2853322"/>
                <a:gd name="connsiteY178" fmla="*/ 2836190 h 4223288"/>
                <a:gd name="connsiteX179" fmla="*/ 1813301 w 2853322"/>
                <a:gd name="connsiteY179" fmla="*/ 2859437 h 4223288"/>
                <a:gd name="connsiteX180" fmla="*/ 1805552 w 2853322"/>
                <a:gd name="connsiteY180" fmla="*/ 2867186 h 4223288"/>
                <a:gd name="connsiteX181" fmla="*/ 1805552 w 2853322"/>
                <a:gd name="connsiteY181" fmla="*/ 2867186 h 4223288"/>
                <a:gd name="connsiteX182" fmla="*/ 1805552 w 2853322"/>
                <a:gd name="connsiteY182" fmla="*/ 2960176 h 4223288"/>
                <a:gd name="connsiteX183" fmla="*/ 1828800 w 2853322"/>
                <a:gd name="connsiteY183" fmla="*/ 2998922 h 4223288"/>
                <a:gd name="connsiteX184" fmla="*/ 1790054 w 2853322"/>
                <a:gd name="connsiteY184" fmla="*/ 3029919 h 4223288"/>
                <a:gd name="connsiteX185" fmla="*/ 1743559 w 2853322"/>
                <a:gd name="connsiteY185" fmla="*/ 3084163 h 4223288"/>
                <a:gd name="connsiteX186" fmla="*/ 1720311 w 2853322"/>
                <a:gd name="connsiteY186" fmla="*/ 3091912 h 4223288"/>
                <a:gd name="connsiteX187" fmla="*/ 1689315 w 2853322"/>
                <a:gd name="connsiteY187" fmla="*/ 3076413 h 4223288"/>
                <a:gd name="connsiteX188" fmla="*/ 1689315 w 2853322"/>
                <a:gd name="connsiteY188" fmla="*/ 3076413 h 4223288"/>
                <a:gd name="connsiteX189" fmla="*/ 1666067 w 2853322"/>
                <a:gd name="connsiteY189" fmla="*/ 3130657 h 4223288"/>
                <a:gd name="connsiteX190" fmla="*/ 1627322 w 2853322"/>
                <a:gd name="connsiteY190" fmla="*/ 3169403 h 4223288"/>
                <a:gd name="connsiteX191" fmla="*/ 1611823 w 2853322"/>
                <a:gd name="connsiteY191" fmla="*/ 3215898 h 4223288"/>
                <a:gd name="connsiteX192" fmla="*/ 1635071 w 2853322"/>
                <a:gd name="connsiteY192" fmla="*/ 3246895 h 4223288"/>
                <a:gd name="connsiteX193" fmla="*/ 1604074 w 2853322"/>
                <a:gd name="connsiteY193" fmla="*/ 3316637 h 4223288"/>
                <a:gd name="connsiteX194" fmla="*/ 1619572 w 2853322"/>
                <a:gd name="connsiteY194" fmla="*/ 3339885 h 4223288"/>
                <a:gd name="connsiteX195" fmla="*/ 1681566 w 2853322"/>
                <a:gd name="connsiteY195" fmla="*/ 3378630 h 4223288"/>
                <a:gd name="connsiteX196" fmla="*/ 1635071 w 2853322"/>
                <a:gd name="connsiteY196" fmla="*/ 3432874 h 4223288"/>
                <a:gd name="connsiteX197" fmla="*/ 1611823 w 2853322"/>
                <a:gd name="connsiteY197" fmla="*/ 3440624 h 4223288"/>
                <a:gd name="connsiteX198" fmla="*/ 1588576 w 2853322"/>
                <a:gd name="connsiteY198" fmla="*/ 3448373 h 4223288"/>
                <a:gd name="connsiteX199" fmla="*/ 1573078 w 2853322"/>
                <a:gd name="connsiteY199" fmla="*/ 3432874 h 4223288"/>
                <a:gd name="connsiteX200" fmla="*/ 1565328 w 2853322"/>
                <a:gd name="connsiteY200" fmla="*/ 3425125 h 4223288"/>
                <a:gd name="connsiteX201" fmla="*/ 1557579 w 2853322"/>
                <a:gd name="connsiteY201" fmla="*/ 3417376 h 4223288"/>
                <a:gd name="connsiteX202" fmla="*/ 1518833 w 2853322"/>
                <a:gd name="connsiteY202" fmla="*/ 3448373 h 4223288"/>
                <a:gd name="connsiteX203" fmla="*/ 1487837 w 2853322"/>
                <a:gd name="connsiteY203" fmla="*/ 3502617 h 4223288"/>
                <a:gd name="connsiteX204" fmla="*/ 1487837 w 2853322"/>
                <a:gd name="connsiteY204" fmla="*/ 3502617 h 4223288"/>
                <a:gd name="connsiteX205" fmla="*/ 1487837 w 2853322"/>
                <a:gd name="connsiteY205" fmla="*/ 3541363 h 4223288"/>
                <a:gd name="connsiteX206" fmla="*/ 1518833 w 2853322"/>
                <a:gd name="connsiteY206" fmla="*/ 3541363 h 4223288"/>
                <a:gd name="connsiteX207" fmla="*/ 1557579 w 2853322"/>
                <a:gd name="connsiteY207" fmla="*/ 3510366 h 4223288"/>
                <a:gd name="connsiteX208" fmla="*/ 1596325 w 2853322"/>
                <a:gd name="connsiteY208" fmla="*/ 3502617 h 4223288"/>
                <a:gd name="connsiteX209" fmla="*/ 1604074 w 2853322"/>
                <a:gd name="connsiteY209" fmla="*/ 3533613 h 4223288"/>
                <a:gd name="connsiteX210" fmla="*/ 1642820 w 2853322"/>
                <a:gd name="connsiteY210" fmla="*/ 3549112 h 4223288"/>
                <a:gd name="connsiteX211" fmla="*/ 1666067 w 2853322"/>
                <a:gd name="connsiteY211" fmla="*/ 3510366 h 4223288"/>
                <a:gd name="connsiteX212" fmla="*/ 1704813 w 2853322"/>
                <a:gd name="connsiteY212" fmla="*/ 3502617 h 4223288"/>
                <a:gd name="connsiteX213" fmla="*/ 1728061 w 2853322"/>
                <a:gd name="connsiteY213" fmla="*/ 3510366 h 4223288"/>
                <a:gd name="connsiteX214" fmla="*/ 1735810 w 2853322"/>
                <a:gd name="connsiteY214" fmla="*/ 3510366 h 4223288"/>
                <a:gd name="connsiteX215" fmla="*/ 1766806 w 2853322"/>
                <a:gd name="connsiteY215" fmla="*/ 3518115 h 4223288"/>
                <a:gd name="connsiteX216" fmla="*/ 1821050 w 2853322"/>
                <a:gd name="connsiteY216" fmla="*/ 3510366 h 4223288"/>
                <a:gd name="connsiteX217" fmla="*/ 1852047 w 2853322"/>
                <a:gd name="connsiteY217" fmla="*/ 3448373 h 4223288"/>
                <a:gd name="connsiteX218" fmla="*/ 1852047 w 2853322"/>
                <a:gd name="connsiteY218" fmla="*/ 3448373 h 4223288"/>
                <a:gd name="connsiteX219" fmla="*/ 1844298 w 2853322"/>
                <a:gd name="connsiteY219" fmla="*/ 3401878 h 4223288"/>
                <a:gd name="connsiteX220" fmla="*/ 1836549 w 2853322"/>
                <a:gd name="connsiteY220" fmla="*/ 3370881 h 4223288"/>
                <a:gd name="connsiteX221" fmla="*/ 1844298 w 2853322"/>
                <a:gd name="connsiteY221" fmla="*/ 3355383 h 4223288"/>
                <a:gd name="connsiteX222" fmla="*/ 1852047 w 2853322"/>
                <a:gd name="connsiteY222" fmla="*/ 3285641 h 4223288"/>
                <a:gd name="connsiteX223" fmla="*/ 1844298 w 2853322"/>
                <a:gd name="connsiteY223" fmla="*/ 3231396 h 4223288"/>
                <a:gd name="connsiteX224" fmla="*/ 1821050 w 2853322"/>
                <a:gd name="connsiteY224" fmla="*/ 3192651 h 4223288"/>
                <a:gd name="connsiteX225" fmla="*/ 1797803 w 2853322"/>
                <a:gd name="connsiteY225" fmla="*/ 3138407 h 4223288"/>
                <a:gd name="connsiteX226" fmla="*/ 1828800 w 2853322"/>
                <a:gd name="connsiteY226" fmla="*/ 3115159 h 4223288"/>
                <a:gd name="connsiteX227" fmla="*/ 1883044 w 2853322"/>
                <a:gd name="connsiteY227" fmla="*/ 3161654 h 4223288"/>
                <a:gd name="connsiteX228" fmla="*/ 1883044 w 2853322"/>
                <a:gd name="connsiteY228" fmla="*/ 2960176 h 4223288"/>
                <a:gd name="connsiteX229" fmla="*/ 1921789 w 2853322"/>
                <a:gd name="connsiteY229" fmla="*/ 2967925 h 4223288"/>
                <a:gd name="connsiteX230" fmla="*/ 1906291 w 2853322"/>
                <a:gd name="connsiteY230" fmla="*/ 3006671 h 4223288"/>
                <a:gd name="connsiteX231" fmla="*/ 1976033 w 2853322"/>
                <a:gd name="connsiteY231" fmla="*/ 3115159 h 4223288"/>
                <a:gd name="connsiteX232" fmla="*/ 1999281 w 2853322"/>
                <a:gd name="connsiteY232" fmla="*/ 3053166 h 4223288"/>
                <a:gd name="connsiteX233" fmla="*/ 2038027 w 2853322"/>
                <a:gd name="connsiteY233" fmla="*/ 3029919 h 4223288"/>
                <a:gd name="connsiteX234" fmla="*/ 2007030 w 2853322"/>
                <a:gd name="connsiteY234" fmla="*/ 2952427 h 4223288"/>
                <a:gd name="connsiteX235" fmla="*/ 2014779 w 2853322"/>
                <a:gd name="connsiteY235" fmla="*/ 2913681 h 4223288"/>
                <a:gd name="connsiteX236" fmla="*/ 2053525 w 2853322"/>
                <a:gd name="connsiteY236" fmla="*/ 2898183 h 4223288"/>
                <a:gd name="connsiteX237" fmla="*/ 2076772 w 2853322"/>
                <a:gd name="connsiteY237" fmla="*/ 2936929 h 4223288"/>
                <a:gd name="connsiteX238" fmla="*/ 2084522 w 2853322"/>
                <a:gd name="connsiteY238" fmla="*/ 2998922 h 4223288"/>
                <a:gd name="connsiteX239" fmla="*/ 2123267 w 2853322"/>
                <a:gd name="connsiteY239" fmla="*/ 2975674 h 4223288"/>
                <a:gd name="connsiteX240" fmla="*/ 2193010 w 2853322"/>
                <a:gd name="connsiteY240" fmla="*/ 3029919 h 4223288"/>
                <a:gd name="connsiteX241" fmla="*/ 2200759 w 2853322"/>
                <a:gd name="connsiteY241" fmla="*/ 3053166 h 4223288"/>
                <a:gd name="connsiteX242" fmla="*/ 2262752 w 2853322"/>
                <a:gd name="connsiteY242" fmla="*/ 3099661 h 4223288"/>
                <a:gd name="connsiteX243" fmla="*/ 2316996 w 2853322"/>
                <a:gd name="connsiteY243" fmla="*/ 3161654 h 4223288"/>
                <a:gd name="connsiteX244" fmla="*/ 2340244 w 2853322"/>
                <a:gd name="connsiteY244" fmla="*/ 3169403 h 4223288"/>
                <a:gd name="connsiteX245" fmla="*/ 2363491 w 2853322"/>
                <a:gd name="connsiteY245" fmla="*/ 3184902 h 4223288"/>
                <a:gd name="connsiteX246" fmla="*/ 2324745 w 2853322"/>
                <a:gd name="connsiteY246" fmla="*/ 3285641 h 4223288"/>
                <a:gd name="connsiteX247" fmla="*/ 2316996 w 2853322"/>
                <a:gd name="connsiteY247" fmla="*/ 3293390 h 4223288"/>
                <a:gd name="connsiteX248" fmla="*/ 2340244 w 2853322"/>
                <a:gd name="connsiteY248" fmla="*/ 3355383 h 4223288"/>
                <a:gd name="connsiteX249" fmla="*/ 2340244 w 2853322"/>
                <a:gd name="connsiteY249" fmla="*/ 3355383 h 4223288"/>
                <a:gd name="connsiteX250" fmla="*/ 2301498 w 2853322"/>
                <a:gd name="connsiteY250" fmla="*/ 3440624 h 4223288"/>
                <a:gd name="connsiteX251" fmla="*/ 2347993 w 2853322"/>
                <a:gd name="connsiteY251" fmla="*/ 3417376 h 4223288"/>
                <a:gd name="connsiteX252" fmla="*/ 2378989 w 2853322"/>
                <a:gd name="connsiteY252" fmla="*/ 3425125 h 4223288"/>
                <a:gd name="connsiteX253" fmla="*/ 2386739 w 2853322"/>
                <a:gd name="connsiteY253" fmla="*/ 3456122 h 4223288"/>
                <a:gd name="connsiteX254" fmla="*/ 2402237 w 2853322"/>
                <a:gd name="connsiteY254" fmla="*/ 3518115 h 4223288"/>
                <a:gd name="connsiteX255" fmla="*/ 2355742 w 2853322"/>
                <a:gd name="connsiteY255" fmla="*/ 3487119 h 4223288"/>
                <a:gd name="connsiteX256" fmla="*/ 2309247 w 2853322"/>
                <a:gd name="connsiteY256" fmla="*/ 3541363 h 4223288"/>
                <a:gd name="connsiteX257" fmla="*/ 2340244 w 2853322"/>
                <a:gd name="connsiteY257" fmla="*/ 3533613 h 4223288"/>
                <a:gd name="connsiteX258" fmla="*/ 2340244 w 2853322"/>
                <a:gd name="connsiteY258" fmla="*/ 3533613 h 4223288"/>
                <a:gd name="connsiteX259" fmla="*/ 2448732 w 2853322"/>
                <a:gd name="connsiteY259" fmla="*/ 3611105 h 4223288"/>
                <a:gd name="connsiteX260" fmla="*/ 2487478 w 2853322"/>
                <a:gd name="connsiteY260" fmla="*/ 3587857 h 4223288"/>
                <a:gd name="connsiteX261" fmla="*/ 2510725 w 2853322"/>
                <a:gd name="connsiteY261" fmla="*/ 3626603 h 4223288"/>
                <a:gd name="connsiteX262" fmla="*/ 2510725 w 2853322"/>
                <a:gd name="connsiteY262" fmla="*/ 3626603 h 4223288"/>
                <a:gd name="connsiteX263" fmla="*/ 2487478 w 2853322"/>
                <a:gd name="connsiteY263" fmla="*/ 3642102 h 4223288"/>
                <a:gd name="connsiteX264" fmla="*/ 2510725 w 2853322"/>
                <a:gd name="connsiteY264" fmla="*/ 3673098 h 4223288"/>
                <a:gd name="connsiteX265" fmla="*/ 2549471 w 2853322"/>
                <a:gd name="connsiteY265" fmla="*/ 3634352 h 4223288"/>
                <a:gd name="connsiteX266" fmla="*/ 2595966 w 2853322"/>
                <a:gd name="connsiteY266" fmla="*/ 3595607 h 4223288"/>
                <a:gd name="connsiteX267" fmla="*/ 2619213 w 2853322"/>
                <a:gd name="connsiteY267" fmla="*/ 3564610 h 4223288"/>
                <a:gd name="connsiteX268" fmla="*/ 2626962 w 2853322"/>
                <a:gd name="connsiteY268" fmla="*/ 3556861 h 4223288"/>
                <a:gd name="connsiteX269" fmla="*/ 2650210 w 2853322"/>
                <a:gd name="connsiteY269" fmla="*/ 3518115 h 4223288"/>
                <a:gd name="connsiteX270" fmla="*/ 2603715 w 2853322"/>
                <a:gd name="connsiteY270" fmla="*/ 3463871 h 4223288"/>
                <a:gd name="connsiteX271" fmla="*/ 2626962 w 2853322"/>
                <a:gd name="connsiteY271" fmla="*/ 3448373 h 4223288"/>
                <a:gd name="connsiteX272" fmla="*/ 2642461 w 2853322"/>
                <a:gd name="connsiteY272" fmla="*/ 3518115 h 4223288"/>
                <a:gd name="connsiteX273" fmla="*/ 2688956 w 2853322"/>
                <a:gd name="connsiteY273" fmla="*/ 3541363 h 4223288"/>
                <a:gd name="connsiteX274" fmla="*/ 2588217 w 2853322"/>
                <a:gd name="connsiteY274" fmla="*/ 3704095 h 4223288"/>
                <a:gd name="connsiteX275" fmla="*/ 2564969 w 2853322"/>
                <a:gd name="connsiteY275" fmla="*/ 3742841 h 4223288"/>
                <a:gd name="connsiteX276" fmla="*/ 2487478 w 2853322"/>
                <a:gd name="connsiteY276" fmla="*/ 3773837 h 4223288"/>
                <a:gd name="connsiteX277" fmla="*/ 2479728 w 2853322"/>
                <a:gd name="connsiteY277" fmla="*/ 3797085 h 4223288"/>
                <a:gd name="connsiteX278" fmla="*/ 2456481 w 2853322"/>
                <a:gd name="connsiteY278" fmla="*/ 3828081 h 4223288"/>
                <a:gd name="connsiteX279" fmla="*/ 2440983 w 2853322"/>
                <a:gd name="connsiteY279" fmla="*/ 3944319 h 4223288"/>
                <a:gd name="connsiteX280" fmla="*/ 2417735 w 2853322"/>
                <a:gd name="connsiteY280" fmla="*/ 3983064 h 4223288"/>
                <a:gd name="connsiteX281" fmla="*/ 2332495 w 2853322"/>
                <a:gd name="connsiteY281" fmla="*/ 3967566 h 4223288"/>
                <a:gd name="connsiteX282" fmla="*/ 2301498 w 2853322"/>
                <a:gd name="connsiteY282" fmla="*/ 3975315 h 4223288"/>
                <a:gd name="connsiteX283" fmla="*/ 2239505 w 2853322"/>
                <a:gd name="connsiteY283" fmla="*/ 3944319 h 4223288"/>
                <a:gd name="connsiteX284" fmla="*/ 2177511 w 2853322"/>
                <a:gd name="connsiteY284" fmla="*/ 3866827 h 4223288"/>
                <a:gd name="connsiteX285" fmla="*/ 2177511 w 2853322"/>
                <a:gd name="connsiteY285" fmla="*/ 3843580 h 4223288"/>
                <a:gd name="connsiteX286" fmla="*/ 2131017 w 2853322"/>
                <a:gd name="connsiteY286" fmla="*/ 3859078 h 4223288"/>
                <a:gd name="connsiteX287" fmla="*/ 2123267 w 2853322"/>
                <a:gd name="connsiteY287" fmla="*/ 3882325 h 4223288"/>
                <a:gd name="connsiteX288" fmla="*/ 2107769 w 2853322"/>
                <a:gd name="connsiteY288" fmla="*/ 3897824 h 4223288"/>
                <a:gd name="connsiteX289" fmla="*/ 2100020 w 2853322"/>
                <a:gd name="connsiteY289" fmla="*/ 3936569 h 4223288"/>
                <a:gd name="connsiteX290" fmla="*/ 2045776 w 2853322"/>
                <a:gd name="connsiteY290" fmla="*/ 3983064 h 4223288"/>
                <a:gd name="connsiteX291" fmla="*/ 2014779 w 2853322"/>
                <a:gd name="connsiteY291" fmla="*/ 3990813 h 4223288"/>
                <a:gd name="connsiteX292" fmla="*/ 1960535 w 2853322"/>
                <a:gd name="connsiteY292" fmla="*/ 3967566 h 4223288"/>
                <a:gd name="connsiteX293" fmla="*/ 1921789 w 2853322"/>
                <a:gd name="connsiteY293" fmla="*/ 3975315 h 4223288"/>
                <a:gd name="connsiteX294" fmla="*/ 1859796 w 2853322"/>
                <a:gd name="connsiteY294" fmla="*/ 3983064 h 4223288"/>
                <a:gd name="connsiteX295" fmla="*/ 1813301 w 2853322"/>
                <a:gd name="connsiteY295" fmla="*/ 3990813 h 4223288"/>
                <a:gd name="connsiteX296" fmla="*/ 1797803 w 2853322"/>
                <a:gd name="connsiteY296" fmla="*/ 4006312 h 4223288"/>
                <a:gd name="connsiteX297" fmla="*/ 1743559 w 2853322"/>
                <a:gd name="connsiteY297" fmla="*/ 4014061 h 4223288"/>
                <a:gd name="connsiteX298" fmla="*/ 1720311 w 2853322"/>
                <a:gd name="connsiteY298" fmla="*/ 4021810 h 4223288"/>
                <a:gd name="connsiteX299" fmla="*/ 1759057 w 2853322"/>
                <a:gd name="connsiteY299" fmla="*/ 4045057 h 4223288"/>
                <a:gd name="connsiteX300" fmla="*/ 1782305 w 2853322"/>
                <a:gd name="connsiteY300" fmla="*/ 4037308 h 4223288"/>
                <a:gd name="connsiteX301" fmla="*/ 1813301 w 2853322"/>
                <a:gd name="connsiteY301" fmla="*/ 4052807 h 4223288"/>
                <a:gd name="connsiteX302" fmla="*/ 1828800 w 2853322"/>
                <a:gd name="connsiteY302" fmla="*/ 4099302 h 4223288"/>
                <a:gd name="connsiteX303" fmla="*/ 1929539 w 2853322"/>
                <a:gd name="connsiteY303" fmla="*/ 4122549 h 4223288"/>
                <a:gd name="connsiteX304" fmla="*/ 1921789 w 2853322"/>
                <a:gd name="connsiteY304" fmla="*/ 4145796 h 4223288"/>
                <a:gd name="connsiteX305" fmla="*/ 1883044 w 2853322"/>
                <a:gd name="connsiteY305" fmla="*/ 4176793 h 4223288"/>
                <a:gd name="connsiteX306" fmla="*/ 1836549 w 2853322"/>
                <a:gd name="connsiteY306" fmla="*/ 4207790 h 4223288"/>
                <a:gd name="connsiteX307" fmla="*/ 1712562 w 2853322"/>
                <a:gd name="connsiteY307" fmla="*/ 4200041 h 4223288"/>
                <a:gd name="connsiteX308" fmla="*/ 1611823 w 2853322"/>
                <a:gd name="connsiteY308" fmla="*/ 4215539 h 4223288"/>
                <a:gd name="connsiteX309" fmla="*/ 1565328 w 2853322"/>
                <a:gd name="connsiteY309" fmla="*/ 4223288 h 4223288"/>
                <a:gd name="connsiteX310" fmla="*/ 1487837 w 2853322"/>
                <a:gd name="connsiteY310" fmla="*/ 4215539 h 4223288"/>
                <a:gd name="connsiteX311" fmla="*/ 1441342 w 2853322"/>
                <a:gd name="connsiteY311" fmla="*/ 4200041 h 4223288"/>
                <a:gd name="connsiteX312" fmla="*/ 1433593 w 2853322"/>
                <a:gd name="connsiteY312" fmla="*/ 4176793 h 4223288"/>
                <a:gd name="connsiteX313" fmla="*/ 1418095 w 2853322"/>
                <a:gd name="connsiteY313" fmla="*/ 4153546 h 4223288"/>
                <a:gd name="connsiteX314" fmla="*/ 1410345 w 2853322"/>
                <a:gd name="connsiteY314" fmla="*/ 4122549 h 4223288"/>
                <a:gd name="connsiteX315" fmla="*/ 1402596 w 2853322"/>
                <a:gd name="connsiteY315" fmla="*/ 4029559 h 4223288"/>
                <a:gd name="connsiteX316" fmla="*/ 1394847 w 2853322"/>
                <a:gd name="connsiteY316" fmla="*/ 4006312 h 4223288"/>
                <a:gd name="connsiteX317" fmla="*/ 1371600 w 2853322"/>
                <a:gd name="connsiteY317" fmla="*/ 3812583 h 4223288"/>
                <a:gd name="connsiteX318" fmla="*/ 1356101 w 2853322"/>
                <a:gd name="connsiteY318" fmla="*/ 3773837 h 4223288"/>
                <a:gd name="connsiteX319" fmla="*/ 1332854 w 2853322"/>
                <a:gd name="connsiteY319" fmla="*/ 3750590 h 4223288"/>
                <a:gd name="connsiteX320" fmla="*/ 1325105 w 2853322"/>
                <a:gd name="connsiteY320" fmla="*/ 3727342 h 4223288"/>
                <a:gd name="connsiteX321" fmla="*/ 1309606 w 2853322"/>
                <a:gd name="connsiteY321" fmla="*/ 3711844 h 4223288"/>
                <a:gd name="connsiteX322" fmla="*/ 1278610 w 2853322"/>
                <a:gd name="connsiteY322" fmla="*/ 3634352 h 4223288"/>
                <a:gd name="connsiteX323" fmla="*/ 1263111 w 2853322"/>
                <a:gd name="connsiteY323" fmla="*/ 3603356 h 4223288"/>
                <a:gd name="connsiteX324" fmla="*/ 1232115 w 2853322"/>
                <a:gd name="connsiteY324" fmla="*/ 3549112 h 4223288"/>
                <a:gd name="connsiteX325" fmla="*/ 1224366 w 2853322"/>
                <a:gd name="connsiteY325" fmla="*/ 3525864 h 4223288"/>
                <a:gd name="connsiteX326" fmla="*/ 1208867 w 2853322"/>
                <a:gd name="connsiteY326" fmla="*/ 3487119 h 4223288"/>
                <a:gd name="connsiteX327" fmla="*/ 1201118 w 2853322"/>
                <a:gd name="connsiteY327" fmla="*/ 3456122 h 4223288"/>
                <a:gd name="connsiteX328" fmla="*/ 1310696 w 2853322"/>
                <a:gd name="connsiteY328" fmla="*/ 3314535 h 4223288"/>
                <a:gd name="connsiteX329" fmla="*/ 1170122 w 2853322"/>
                <a:gd name="connsiteY329" fmla="*/ 3417376 h 4223288"/>
                <a:gd name="connsiteX330" fmla="*/ 1362957 w 2853322"/>
                <a:gd name="connsiteY330" fmla="*/ 3284436 h 4223288"/>
                <a:gd name="connsiteX331" fmla="*/ 1436779 w 2853322"/>
                <a:gd name="connsiteY331" fmla="*/ 3165383 h 4223288"/>
                <a:gd name="connsiteX332" fmla="*/ 1429385 w 2853322"/>
                <a:gd name="connsiteY332" fmla="*/ 3025284 h 4223288"/>
                <a:gd name="connsiteX333" fmla="*/ 1436779 w 2853322"/>
                <a:gd name="connsiteY333" fmla="*/ 2850212 h 4223288"/>
                <a:gd name="connsiteX334" fmla="*/ 1361595 w 2853322"/>
                <a:gd name="connsiteY334" fmla="*/ 2945100 h 4223288"/>
                <a:gd name="connsiteX335" fmla="*/ 1348285 w 2853322"/>
                <a:gd name="connsiteY335" fmla="*/ 2877731 h 4223288"/>
                <a:gd name="connsiteX336" fmla="*/ 1131376 w 2853322"/>
                <a:gd name="connsiteY336" fmla="*/ 3332135 h 4223288"/>
                <a:gd name="connsiteX337" fmla="*/ 1077132 w 2853322"/>
                <a:gd name="connsiteY337" fmla="*/ 3316637 h 4223288"/>
                <a:gd name="connsiteX338" fmla="*/ 1046135 w 2853322"/>
                <a:gd name="connsiteY338" fmla="*/ 3301139 h 4223288"/>
                <a:gd name="connsiteX339" fmla="*/ 1007389 w 2853322"/>
                <a:gd name="connsiteY339" fmla="*/ 3262393 h 4223288"/>
                <a:gd name="connsiteX340" fmla="*/ 960895 w 2853322"/>
                <a:gd name="connsiteY340" fmla="*/ 3184902 h 4223288"/>
                <a:gd name="connsiteX341" fmla="*/ 937647 w 2853322"/>
                <a:gd name="connsiteY341" fmla="*/ 3130657 h 4223288"/>
                <a:gd name="connsiteX342" fmla="*/ 914400 w 2853322"/>
                <a:gd name="connsiteY342" fmla="*/ 3076413 h 4223288"/>
                <a:gd name="connsiteX343" fmla="*/ 906650 w 2853322"/>
                <a:gd name="connsiteY343" fmla="*/ 3037668 h 4223288"/>
                <a:gd name="connsiteX344" fmla="*/ 891152 w 2853322"/>
                <a:gd name="connsiteY344" fmla="*/ 3022169 h 4223288"/>
                <a:gd name="connsiteX345" fmla="*/ 875654 w 2853322"/>
                <a:gd name="connsiteY345" fmla="*/ 2998922 h 4223288"/>
                <a:gd name="connsiteX346" fmla="*/ 805911 w 2853322"/>
                <a:gd name="connsiteY346" fmla="*/ 2913681 h 4223288"/>
                <a:gd name="connsiteX347" fmla="*/ 782664 w 2853322"/>
                <a:gd name="connsiteY347" fmla="*/ 2890434 h 4223288"/>
                <a:gd name="connsiteX348" fmla="*/ 728420 w 2853322"/>
                <a:gd name="connsiteY348" fmla="*/ 2843939 h 4223288"/>
                <a:gd name="connsiteX349" fmla="*/ 650928 w 2853322"/>
                <a:gd name="connsiteY349" fmla="*/ 2750949 h 4223288"/>
                <a:gd name="connsiteX350" fmla="*/ 612183 w 2853322"/>
                <a:gd name="connsiteY350" fmla="*/ 2735451 h 4223288"/>
                <a:gd name="connsiteX351" fmla="*/ 596684 w 2853322"/>
                <a:gd name="connsiteY351" fmla="*/ 2719952 h 4223288"/>
                <a:gd name="connsiteX352" fmla="*/ 503695 w 2853322"/>
                <a:gd name="connsiteY352" fmla="*/ 2650210 h 4223288"/>
                <a:gd name="connsiteX353" fmla="*/ 488196 w 2853322"/>
                <a:gd name="connsiteY353" fmla="*/ 2611464 h 4223288"/>
                <a:gd name="connsiteX354" fmla="*/ 0 w 2853322"/>
                <a:gd name="connsiteY354" fmla="*/ 2076773 h 4223288"/>
                <a:gd name="connsiteX0" fmla="*/ 0 w 2853322"/>
                <a:gd name="connsiteY0" fmla="*/ 2076773 h 4223288"/>
                <a:gd name="connsiteX1" fmla="*/ 697423 w 2853322"/>
                <a:gd name="connsiteY1" fmla="*/ 1301857 h 4223288"/>
                <a:gd name="connsiteX2" fmla="*/ 805911 w 2853322"/>
                <a:gd name="connsiteY2" fmla="*/ 1348352 h 4223288"/>
                <a:gd name="connsiteX3" fmla="*/ 813661 w 2853322"/>
                <a:gd name="connsiteY3" fmla="*/ 1464590 h 4223288"/>
                <a:gd name="connsiteX4" fmla="*/ 821410 w 2853322"/>
                <a:gd name="connsiteY4" fmla="*/ 1480088 h 4223288"/>
                <a:gd name="connsiteX5" fmla="*/ 860156 w 2853322"/>
                <a:gd name="connsiteY5" fmla="*/ 1557580 h 4223288"/>
                <a:gd name="connsiteX6" fmla="*/ 875654 w 2853322"/>
                <a:gd name="connsiteY6" fmla="*/ 1580827 h 4223288"/>
                <a:gd name="connsiteX7" fmla="*/ 937647 w 2853322"/>
                <a:gd name="connsiteY7" fmla="*/ 1611824 h 4223288"/>
                <a:gd name="connsiteX8" fmla="*/ 953145 w 2853322"/>
                <a:gd name="connsiteY8" fmla="*/ 1635071 h 4223288"/>
                <a:gd name="connsiteX9" fmla="*/ 999640 w 2853322"/>
                <a:gd name="connsiteY9" fmla="*/ 1650569 h 4223288"/>
                <a:gd name="connsiteX10" fmla="*/ 1030637 w 2853322"/>
                <a:gd name="connsiteY10" fmla="*/ 1635071 h 4223288"/>
                <a:gd name="connsiteX11" fmla="*/ 1030637 w 2853322"/>
                <a:gd name="connsiteY11" fmla="*/ 1635071 h 4223288"/>
                <a:gd name="connsiteX12" fmla="*/ 1053884 w 2853322"/>
                <a:gd name="connsiteY12" fmla="*/ 1588576 h 4223288"/>
                <a:gd name="connsiteX13" fmla="*/ 1038386 w 2853322"/>
                <a:gd name="connsiteY13" fmla="*/ 1464590 h 4223288"/>
                <a:gd name="connsiteX14" fmla="*/ 1038386 w 2853322"/>
                <a:gd name="connsiteY14" fmla="*/ 1464590 h 4223288"/>
                <a:gd name="connsiteX15" fmla="*/ 976393 w 2853322"/>
                <a:gd name="connsiteY15" fmla="*/ 1379349 h 4223288"/>
                <a:gd name="connsiteX16" fmla="*/ 937647 w 2853322"/>
                <a:gd name="connsiteY16" fmla="*/ 1325105 h 4223288"/>
                <a:gd name="connsiteX17" fmla="*/ 914400 w 2853322"/>
                <a:gd name="connsiteY17" fmla="*/ 1317356 h 4223288"/>
                <a:gd name="connsiteX18" fmla="*/ 852406 w 2853322"/>
                <a:gd name="connsiteY18" fmla="*/ 1301857 h 4223288"/>
                <a:gd name="connsiteX19" fmla="*/ 805911 w 2853322"/>
                <a:gd name="connsiteY19" fmla="*/ 1309607 h 4223288"/>
                <a:gd name="connsiteX20" fmla="*/ 720671 w 2853322"/>
                <a:gd name="connsiteY20" fmla="*/ 1270861 h 4223288"/>
                <a:gd name="connsiteX21" fmla="*/ 1224366 w 2853322"/>
                <a:gd name="connsiteY21" fmla="*/ 689674 h 4223288"/>
                <a:gd name="connsiteX22" fmla="*/ 1208867 w 2853322"/>
                <a:gd name="connsiteY22" fmla="*/ 612183 h 4223288"/>
                <a:gd name="connsiteX23" fmla="*/ 1170122 w 2853322"/>
                <a:gd name="connsiteY23" fmla="*/ 565688 h 4223288"/>
                <a:gd name="connsiteX24" fmla="*/ 1131376 w 2853322"/>
                <a:gd name="connsiteY24" fmla="*/ 550190 h 4223288"/>
                <a:gd name="connsiteX25" fmla="*/ 1139125 w 2853322"/>
                <a:gd name="connsiteY25" fmla="*/ 495946 h 4223288"/>
                <a:gd name="connsiteX26" fmla="*/ 1146874 w 2853322"/>
                <a:gd name="connsiteY26" fmla="*/ 488196 h 4223288"/>
                <a:gd name="connsiteX27" fmla="*/ 1580827 w 2853322"/>
                <a:gd name="connsiteY27" fmla="*/ 0 h 4223288"/>
                <a:gd name="connsiteX28" fmla="*/ 1673817 w 2853322"/>
                <a:gd name="connsiteY28" fmla="*/ 77491 h 4223288"/>
                <a:gd name="connsiteX29" fmla="*/ 1759057 w 2853322"/>
                <a:gd name="connsiteY29" fmla="*/ 108488 h 4223288"/>
                <a:gd name="connsiteX30" fmla="*/ 1790054 w 2853322"/>
                <a:gd name="connsiteY30" fmla="*/ 131735 h 4223288"/>
                <a:gd name="connsiteX31" fmla="*/ 1759057 w 2853322"/>
                <a:gd name="connsiteY31" fmla="*/ 178230 h 4223288"/>
                <a:gd name="connsiteX32" fmla="*/ 1782305 w 2853322"/>
                <a:gd name="connsiteY32" fmla="*/ 263471 h 4223288"/>
                <a:gd name="connsiteX33" fmla="*/ 1813301 w 2853322"/>
                <a:gd name="connsiteY33" fmla="*/ 278969 h 4223288"/>
                <a:gd name="connsiteX34" fmla="*/ 1852047 w 2853322"/>
                <a:gd name="connsiteY34" fmla="*/ 294468 h 4223288"/>
                <a:gd name="connsiteX35" fmla="*/ 1852047 w 2853322"/>
                <a:gd name="connsiteY35" fmla="*/ 294468 h 4223288"/>
                <a:gd name="connsiteX36" fmla="*/ 1929539 w 2853322"/>
                <a:gd name="connsiteY36" fmla="*/ 348712 h 4223288"/>
                <a:gd name="connsiteX37" fmla="*/ 1929539 w 2853322"/>
                <a:gd name="connsiteY37" fmla="*/ 356461 h 4223288"/>
                <a:gd name="connsiteX38" fmla="*/ 2007030 w 2853322"/>
                <a:gd name="connsiteY38" fmla="*/ 395207 h 4223288"/>
                <a:gd name="connsiteX39" fmla="*/ 2038027 w 2853322"/>
                <a:gd name="connsiteY39" fmla="*/ 402956 h 4223288"/>
                <a:gd name="connsiteX40" fmla="*/ 2061274 w 2853322"/>
                <a:gd name="connsiteY40" fmla="*/ 433952 h 4223288"/>
                <a:gd name="connsiteX41" fmla="*/ 2053525 w 2853322"/>
                <a:gd name="connsiteY41" fmla="*/ 457200 h 4223288"/>
                <a:gd name="connsiteX42" fmla="*/ 2092271 w 2853322"/>
                <a:gd name="connsiteY42" fmla="*/ 464949 h 4223288"/>
                <a:gd name="connsiteX43" fmla="*/ 2146515 w 2853322"/>
                <a:gd name="connsiteY43" fmla="*/ 441702 h 4223288"/>
                <a:gd name="connsiteX44" fmla="*/ 2177511 w 2853322"/>
                <a:gd name="connsiteY44" fmla="*/ 441702 h 4223288"/>
                <a:gd name="connsiteX45" fmla="*/ 2200759 w 2853322"/>
                <a:gd name="connsiteY45" fmla="*/ 418454 h 4223288"/>
                <a:gd name="connsiteX46" fmla="*/ 2224006 w 2853322"/>
                <a:gd name="connsiteY46" fmla="*/ 402956 h 4223288"/>
                <a:gd name="connsiteX47" fmla="*/ 2193010 w 2853322"/>
                <a:gd name="connsiteY47" fmla="*/ 317715 h 4223288"/>
                <a:gd name="connsiteX48" fmla="*/ 2216257 w 2853322"/>
                <a:gd name="connsiteY48" fmla="*/ 317715 h 4223288"/>
                <a:gd name="connsiteX49" fmla="*/ 2216257 w 2853322"/>
                <a:gd name="connsiteY49" fmla="*/ 317715 h 4223288"/>
                <a:gd name="connsiteX50" fmla="*/ 2239505 w 2853322"/>
                <a:gd name="connsiteY50" fmla="*/ 379708 h 4223288"/>
                <a:gd name="connsiteX51" fmla="*/ 2278250 w 2853322"/>
                <a:gd name="connsiteY51" fmla="*/ 356461 h 4223288"/>
                <a:gd name="connsiteX52" fmla="*/ 2347993 w 2853322"/>
                <a:gd name="connsiteY52" fmla="*/ 317715 h 4223288"/>
                <a:gd name="connsiteX53" fmla="*/ 2340244 w 2853322"/>
                <a:gd name="connsiteY53" fmla="*/ 340963 h 4223288"/>
                <a:gd name="connsiteX54" fmla="*/ 2332495 w 2853322"/>
                <a:gd name="connsiteY54" fmla="*/ 348712 h 4223288"/>
                <a:gd name="connsiteX55" fmla="*/ 2316996 w 2853322"/>
                <a:gd name="connsiteY55" fmla="*/ 418454 h 4223288"/>
                <a:gd name="connsiteX56" fmla="*/ 2316996 w 2853322"/>
                <a:gd name="connsiteY56" fmla="*/ 449451 h 4223288"/>
                <a:gd name="connsiteX57" fmla="*/ 2316996 w 2853322"/>
                <a:gd name="connsiteY57" fmla="*/ 480447 h 4223288"/>
                <a:gd name="connsiteX58" fmla="*/ 2278250 w 2853322"/>
                <a:gd name="connsiteY58" fmla="*/ 519193 h 4223288"/>
                <a:gd name="connsiteX59" fmla="*/ 2270501 w 2853322"/>
                <a:gd name="connsiteY59" fmla="*/ 550190 h 4223288"/>
                <a:gd name="connsiteX60" fmla="*/ 2255003 w 2853322"/>
                <a:gd name="connsiteY60" fmla="*/ 604434 h 4223288"/>
                <a:gd name="connsiteX61" fmla="*/ 2255003 w 2853322"/>
                <a:gd name="connsiteY61" fmla="*/ 604434 h 4223288"/>
                <a:gd name="connsiteX62" fmla="*/ 2309247 w 2853322"/>
                <a:gd name="connsiteY62" fmla="*/ 619932 h 4223288"/>
                <a:gd name="connsiteX63" fmla="*/ 2332495 w 2853322"/>
                <a:gd name="connsiteY63" fmla="*/ 604434 h 4223288"/>
                <a:gd name="connsiteX64" fmla="*/ 2355742 w 2853322"/>
                <a:gd name="connsiteY64" fmla="*/ 596685 h 4223288"/>
                <a:gd name="connsiteX65" fmla="*/ 2371240 w 2853322"/>
                <a:gd name="connsiteY65" fmla="*/ 581186 h 4223288"/>
                <a:gd name="connsiteX66" fmla="*/ 2402237 w 2853322"/>
                <a:gd name="connsiteY66" fmla="*/ 588935 h 4223288"/>
                <a:gd name="connsiteX67" fmla="*/ 2402237 w 2853322"/>
                <a:gd name="connsiteY67" fmla="*/ 627681 h 4223288"/>
                <a:gd name="connsiteX68" fmla="*/ 2363491 w 2853322"/>
                <a:gd name="connsiteY68" fmla="*/ 674176 h 4223288"/>
                <a:gd name="connsiteX69" fmla="*/ 2363491 w 2853322"/>
                <a:gd name="connsiteY69" fmla="*/ 674176 h 4223288"/>
                <a:gd name="connsiteX70" fmla="*/ 2409986 w 2853322"/>
                <a:gd name="connsiteY70" fmla="*/ 743919 h 4223288"/>
                <a:gd name="connsiteX71" fmla="*/ 2433233 w 2853322"/>
                <a:gd name="connsiteY71" fmla="*/ 728420 h 4223288"/>
                <a:gd name="connsiteX72" fmla="*/ 2487478 w 2853322"/>
                <a:gd name="connsiteY72" fmla="*/ 689674 h 4223288"/>
                <a:gd name="connsiteX73" fmla="*/ 2487478 w 2853322"/>
                <a:gd name="connsiteY73" fmla="*/ 689674 h 4223288"/>
                <a:gd name="connsiteX74" fmla="*/ 2580467 w 2853322"/>
                <a:gd name="connsiteY74" fmla="*/ 681925 h 4223288"/>
                <a:gd name="connsiteX75" fmla="*/ 2580467 w 2853322"/>
                <a:gd name="connsiteY75" fmla="*/ 666427 h 4223288"/>
                <a:gd name="connsiteX76" fmla="*/ 2619213 w 2853322"/>
                <a:gd name="connsiteY76" fmla="*/ 635430 h 4223288"/>
                <a:gd name="connsiteX77" fmla="*/ 2634711 w 2853322"/>
                <a:gd name="connsiteY77" fmla="*/ 650929 h 4223288"/>
                <a:gd name="connsiteX78" fmla="*/ 2642461 w 2853322"/>
                <a:gd name="connsiteY78" fmla="*/ 674176 h 4223288"/>
                <a:gd name="connsiteX79" fmla="*/ 2634711 w 2853322"/>
                <a:gd name="connsiteY79" fmla="*/ 697424 h 4223288"/>
                <a:gd name="connsiteX80" fmla="*/ 2603715 w 2853322"/>
                <a:gd name="connsiteY80" fmla="*/ 728420 h 4223288"/>
                <a:gd name="connsiteX81" fmla="*/ 2595966 w 2853322"/>
                <a:gd name="connsiteY81" fmla="*/ 751668 h 4223288"/>
                <a:gd name="connsiteX82" fmla="*/ 2557220 w 2853322"/>
                <a:gd name="connsiteY82" fmla="*/ 759417 h 4223288"/>
                <a:gd name="connsiteX83" fmla="*/ 2549471 w 2853322"/>
                <a:gd name="connsiteY83" fmla="*/ 759417 h 4223288"/>
                <a:gd name="connsiteX84" fmla="*/ 2510725 w 2853322"/>
                <a:gd name="connsiteY84" fmla="*/ 813661 h 4223288"/>
                <a:gd name="connsiteX85" fmla="*/ 2502976 w 2853322"/>
                <a:gd name="connsiteY85" fmla="*/ 836908 h 4223288"/>
                <a:gd name="connsiteX86" fmla="*/ 2510725 w 2853322"/>
                <a:gd name="connsiteY86" fmla="*/ 860156 h 4223288"/>
                <a:gd name="connsiteX87" fmla="*/ 2502976 w 2853322"/>
                <a:gd name="connsiteY87" fmla="*/ 891152 h 4223288"/>
                <a:gd name="connsiteX88" fmla="*/ 2502976 w 2853322"/>
                <a:gd name="connsiteY88" fmla="*/ 898902 h 4223288"/>
                <a:gd name="connsiteX89" fmla="*/ 2502976 w 2853322"/>
                <a:gd name="connsiteY89" fmla="*/ 898902 h 4223288"/>
                <a:gd name="connsiteX90" fmla="*/ 2533972 w 2853322"/>
                <a:gd name="connsiteY90" fmla="*/ 960895 h 4223288"/>
                <a:gd name="connsiteX91" fmla="*/ 2518474 w 2853322"/>
                <a:gd name="connsiteY91" fmla="*/ 991891 h 4223288"/>
                <a:gd name="connsiteX92" fmla="*/ 2518474 w 2853322"/>
                <a:gd name="connsiteY92" fmla="*/ 1007390 h 4223288"/>
                <a:gd name="connsiteX93" fmla="*/ 2557220 w 2853322"/>
                <a:gd name="connsiteY93" fmla="*/ 1038386 h 4223288"/>
                <a:gd name="connsiteX94" fmla="*/ 2572718 w 2853322"/>
                <a:gd name="connsiteY94" fmla="*/ 1053885 h 4223288"/>
                <a:gd name="connsiteX95" fmla="*/ 2603715 w 2853322"/>
                <a:gd name="connsiteY95" fmla="*/ 1061634 h 4223288"/>
                <a:gd name="connsiteX96" fmla="*/ 2681206 w 2853322"/>
                <a:gd name="connsiteY96" fmla="*/ 1115878 h 4223288"/>
                <a:gd name="connsiteX97" fmla="*/ 2696705 w 2853322"/>
                <a:gd name="connsiteY97" fmla="*/ 1139125 h 4223288"/>
                <a:gd name="connsiteX98" fmla="*/ 2735450 w 2853322"/>
                <a:gd name="connsiteY98" fmla="*/ 1201119 h 4223288"/>
                <a:gd name="connsiteX99" fmla="*/ 2743200 w 2853322"/>
                <a:gd name="connsiteY99" fmla="*/ 1263112 h 4223288"/>
                <a:gd name="connsiteX100" fmla="*/ 2766447 w 2853322"/>
                <a:gd name="connsiteY100" fmla="*/ 1309607 h 4223288"/>
                <a:gd name="connsiteX101" fmla="*/ 2789695 w 2853322"/>
                <a:gd name="connsiteY101" fmla="*/ 1325105 h 4223288"/>
                <a:gd name="connsiteX102" fmla="*/ 2797444 w 2853322"/>
                <a:gd name="connsiteY102" fmla="*/ 1356102 h 4223288"/>
                <a:gd name="connsiteX103" fmla="*/ 2820691 w 2853322"/>
                <a:gd name="connsiteY103" fmla="*/ 1371600 h 4223288"/>
                <a:gd name="connsiteX104" fmla="*/ 2843939 w 2853322"/>
                <a:gd name="connsiteY104" fmla="*/ 1363851 h 4223288"/>
                <a:gd name="connsiteX105" fmla="*/ 2851688 w 2853322"/>
                <a:gd name="connsiteY105" fmla="*/ 1402596 h 4223288"/>
                <a:gd name="connsiteX106" fmla="*/ 2836189 w 2853322"/>
                <a:gd name="connsiteY106" fmla="*/ 1425844 h 4223288"/>
                <a:gd name="connsiteX107" fmla="*/ 2812942 w 2853322"/>
                <a:gd name="connsiteY107" fmla="*/ 1433593 h 4223288"/>
                <a:gd name="connsiteX108" fmla="*/ 2774196 w 2853322"/>
                <a:gd name="connsiteY108" fmla="*/ 1425844 h 4223288"/>
                <a:gd name="connsiteX109" fmla="*/ 2750949 w 2853322"/>
                <a:gd name="connsiteY109" fmla="*/ 1464590 h 4223288"/>
                <a:gd name="connsiteX110" fmla="*/ 2743200 w 2853322"/>
                <a:gd name="connsiteY110" fmla="*/ 1464590 h 4223288"/>
                <a:gd name="connsiteX111" fmla="*/ 2743200 w 2853322"/>
                <a:gd name="connsiteY111" fmla="*/ 1464590 h 4223288"/>
                <a:gd name="connsiteX112" fmla="*/ 2758698 w 2853322"/>
                <a:gd name="connsiteY112" fmla="*/ 1518834 h 4223288"/>
                <a:gd name="connsiteX113" fmla="*/ 2820691 w 2853322"/>
                <a:gd name="connsiteY113" fmla="*/ 1565329 h 4223288"/>
                <a:gd name="connsiteX114" fmla="*/ 2781945 w 2853322"/>
                <a:gd name="connsiteY114" fmla="*/ 1635071 h 4223288"/>
                <a:gd name="connsiteX115" fmla="*/ 2774196 w 2853322"/>
                <a:gd name="connsiteY115" fmla="*/ 1642820 h 4223288"/>
                <a:gd name="connsiteX116" fmla="*/ 2781945 w 2853322"/>
                <a:gd name="connsiteY116" fmla="*/ 1697064 h 4223288"/>
                <a:gd name="connsiteX117" fmla="*/ 2758698 w 2853322"/>
                <a:gd name="connsiteY117" fmla="*/ 1728061 h 4223288"/>
                <a:gd name="connsiteX118" fmla="*/ 2758698 w 2853322"/>
                <a:gd name="connsiteY118" fmla="*/ 1735810 h 4223288"/>
                <a:gd name="connsiteX119" fmla="*/ 2750949 w 2853322"/>
                <a:gd name="connsiteY119" fmla="*/ 1759057 h 4223288"/>
                <a:gd name="connsiteX120" fmla="*/ 2727701 w 2853322"/>
                <a:gd name="connsiteY120" fmla="*/ 1766807 h 4223288"/>
                <a:gd name="connsiteX121" fmla="*/ 2688956 w 2853322"/>
                <a:gd name="connsiteY121" fmla="*/ 1782305 h 4223288"/>
                <a:gd name="connsiteX122" fmla="*/ 2681206 w 2853322"/>
                <a:gd name="connsiteY122" fmla="*/ 1728061 h 4223288"/>
                <a:gd name="connsiteX123" fmla="*/ 2681206 w 2853322"/>
                <a:gd name="connsiteY123" fmla="*/ 1728061 h 4223288"/>
                <a:gd name="connsiteX124" fmla="*/ 2634711 w 2853322"/>
                <a:gd name="connsiteY124" fmla="*/ 1735810 h 4223288"/>
                <a:gd name="connsiteX125" fmla="*/ 2626962 w 2853322"/>
                <a:gd name="connsiteY125" fmla="*/ 1759057 h 4223288"/>
                <a:gd name="connsiteX126" fmla="*/ 2611464 w 2853322"/>
                <a:gd name="connsiteY126" fmla="*/ 1774556 h 4223288"/>
                <a:gd name="connsiteX127" fmla="*/ 2595966 w 2853322"/>
                <a:gd name="connsiteY127" fmla="*/ 1797803 h 4223288"/>
                <a:gd name="connsiteX128" fmla="*/ 2572718 w 2853322"/>
                <a:gd name="connsiteY128" fmla="*/ 1821051 h 4223288"/>
                <a:gd name="connsiteX129" fmla="*/ 2526223 w 2853322"/>
                <a:gd name="connsiteY129" fmla="*/ 1852047 h 4223288"/>
                <a:gd name="connsiteX130" fmla="*/ 2495227 w 2853322"/>
                <a:gd name="connsiteY130" fmla="*/ 1875295 h 4223288"/>
                <a:gd name="connsiteX131" fmla="*/ 2471979 w 2853322"/>
                <a:gd name="connsiteY131" fmla="*/ 1883044 h 4223288"/>
                <a:gd name="connsiteX132" fmla="*/ 2425484 w 2853322"/>
                <a:gd name="connsiteY132" fmla="*/ 1890793 h 4223288"/>
                <a:gd name="connsiteX133" fmla="*/ 2425484 w 2853322"/>
                <a:gd name="connsiteY133" fmla="*/ 1890793 h 4223288"/>
                <a:gd name="connsiteX134" fmla="*/ 2332495 w 2853322"/>
                <a:gd name="connsiteY134" fmla="*/ 1875295 h 4223288"/>
                <a:gd name="connsiteX135" fmla="*/ 2293749 w 2853322"/>
                <a:gd name="connsiteY135" fmla="*/ 1867546 h 4223288"/>
                <a:gd name="connsiteX136" fmla="*/ 2255003 w 2853322"/>
                <a:gd name="connsiteY136" fmla="*/ 1844298 h 4223288"/>
                <a:gd name="connsiteX137" fmla="*/ 2231756 w 2853322"/>
                <a:gd name="connsiteY137" fmla="*/ 1836549 h 4223288"/>
                <a:gd name="connsiteX138" fmla="*/ 2154264 w 2853322"/>
                <a:gd name="connsiteY138" fmla="*/ 1844298 h 4223288"/>
                <a:gd name="connsiteX139" fmla="*/ 2123267 w 2853322"/>
                <a:gd name="connsiteY139" fmla="*/ 1867546 h 4223288"/>
                <a:gd name="connsiteX140" fmla="*/ 2107769 w 2853322"/>
                <a:gd name="connsiteY140" fmla="*/ 1914041 h 4223288"/>
                <a:gd name="connsiteX141" fmla="*/ 2100020 w 2853322"/>
                <a:gd name="connsiteY141" fmla="*/ 2014780 h 4223288"/>
                <a:gd name="connsiteX142" fmla="*/ 2100020 w 2853322"/>
                <a:gd name="connsiteY142" fmla="*/ 2014780 h 4223288"/>
                <a:gd name="connsiteX143" fmla="*/ 2100020 w 2853322"/>
                <a:gd name="connsiteY143" fmla="*/ 2123268 h 4223288"/>
                <a:gd name="connsiteX144" fmla="*/ 2076772 w 2853322"/>
                <a:gd name="connsiteY144" fmla="*/ 2231756 h 4223288"/>
                <a:gd name="connsiteX145" fmla="*/ 2038027 w 2853322"/>
                <a:gd name="connsiteY145" fmla="*/ 2301498 h 4223288"/>
                <a:gd name="connsiteX146" fmla="*/ 2038027 w 2853322"/>
                <a:gd name="connsiteY146" fmla="*/ 2402237 h 4223288"/>
                <a:gd name="connsiteX147" fmla="*/ 2022528 w 2853322"/>
                <a:gd name="connsiteY147" fmla="*/ 2440983 h 4223288"/>
                <a:gd name="connsiteX148" fmla="*/ 2030278 w 2853322"/>
                <a:gd name="connsiteY148" fmla="*/ 2471980 h 4223288"/>
                <a:gd name="connsiteX149" fmla="*/ 2038027 w 2853322"/>
                <a:gd name="connsiteY149" fmla="*/ 2495227 h 4223288"/>
                <a:gd name="connsiteX150" fmla="*/ 2045776 w 2853322"/>
                <a:gd name="connsiteY150" fmla="*/ 2549471 h 4223288"/>
                <a:gd name="connsiteX151" fmla="*/ 2038027 w 2853322"/>
                <a:gd name="connsiteY151" fmla="*/ 2634712 h 4223288"/>
                <a:gd name="connsiteX152" fmla="*/ 2030278 w 2853322"/>
                <a:gd name="connsiteY152" fmla="*/ 2681207 h 4223288"/>
                <a:gd name="connsiteX153" fmla="*/ 2038027 w 2853322"/>
                <a:gd name="connsiteY153" fmla="*/ 2743200 h 4223288"/>
                <a:gd name="connsiteX154" fmla="*/ 2045776 w 2853322"/>
                <a:gd name="connsiteY154" fmla="*/ 2766447 h 4223288"/>
                <a:gd name="connsiteX155" fmla="*/ 2061274 w 2853322"/>
                <a:gd name="connsiteY155" fmla="*/ 2774196 h 4223288"/>
                <a:gd name="connsiteX156" fmla="*/ 2007030 w 2853322"/>
                <a:gd name="connsiteY156" fmla="*/ 2828441 h 4223288"/>
                <a:gd name="connsiteX157" fmla="*/ 1991532 w 2853322"/>
                <a:gd name="connsiteY157" fmla="*/ 2828441 h 4223288"/>
                <a:gd name="connsiteX158" fmla="*/ 1914040 w 2853322"/>
                <a:gd name="connsiteY158" fmla="*/ 2828441 h 4223288"/>
                <a:gd name="connsiteX159" fmla="*/ 1898542 w 2853322"/>
                <a:gd name="connsiteY159" fmla="*/ 2828441 h 4223288"/>
                <a:gd name="connsiteX160" fmla="*/ 1828800 w 2853322"/>
                <a:gd name="connsiteY160" fmla="*/ 2774196 h 4223288"/>
                <a:gd name="connsiteX161" fmla="*/ 1859796 w 2853322"/>
                <a:gd name="connsiteY161" fmla="*/ 2626963 h 4223288"/>
                <a:gd name="connsiteX162" fmla="*/ 1883044 w 2853322"/>
                <a:gd name="connsiteY162" fmla="*/ 2595966 h 4223288"/>
                <a:gd name="connsiteX163" fmla="*/ 1890793 w 2853322"/>
                <a:gd name="connsiteY163" fmla="*/ 2572719 h 4223288"/>
                <a:gd name="connsiteX164" fmla="*/ 1898542 w 2853322"/>
                <a:gd name="connsiteY164" fmla="*/ 2541722 h 4223288"/>
                <a:gd name="connsiteX165" fmla="*/ 1875295 w 2853322"/>
                <a:gd name="connsiteY165" fmla="*/ 2526224 h 4223288"/>
                <a:gd name="connsiteX166" fmla="*/ 1875295 w 2853322"/>
                <a:gd name="connsiteY166" fmla="*/ 2526224 h 4223288"/>
                <a:gd name="connsiteX167" fmla="*/ 1797803 w 2853322"/>
                <a:gd name="connsiteY167" fmla="*/ 2526224 h 4223288"/>
                <a:gd name="connsiteX168" fmla="*/ 1751308 w 2853322"/>
                <a:gd name="connsiteY168" fmla="*/ 2502976 h 4223288"/>
                <a:gd name="connsiteX169" fmla="*/ 1627322 w 2853322"/>
                <a:gd name="connsiteY169" fmla="*/ 2580468 h 4223288"/>
                <a:gd name="connsiteX170" fmla="*/ 1565328 w 2853322"/>
                <a:gd name="connsiteY170" fmla="*/ 2588217 h 4223288"/>
                <a:gd name="connsiteX171" fmla="*/ 1596325 w 2853322"/>
                <a:gd name="connsiteY171" fmla="*/ 2696705 h 4223288"/>
                <a:gd name="connsiteX172" fmla="*/ 1565328 w 2853322"/>
                <a:gd name="connsiteY172" fmla="*/ 2781946 h 4223288"/>
                <a:gd name="connsiteX173" fmla="*/ 1526583 w 2853322"/>
                <a:gd name="connsiteY173" fmla="*/ 2797444 h 4223288"/>
                <a:gd name="connsiteX174" fmla="*/ 1534332 w 2853322"/>
                <a:gd name="connsiteY174" fmla="*/ 2828441 h 4223288"/>
                <a:gd name="connsiteX175" fmla="*/ 1588576 w 2853322"/>
                <a:gd name="connsiteY175" fmla="*/ 2851688 h 4223288"/>
                <a:gd name="connsiteX176" fmla="*/ 1642820 w 2853322"/>
                <a:gd name="connsiteY176" fmla="*/ 2882685 h 4223288"/>
                <a:gd name="connsiteX177" fmla="*/ 1650569 w 2853322"/>
                <a:gd name="connsiteY177" fmla="*/ 2851688 h 4223288"/>
                <a:gd name="connsiteX178" fmla="*/ 1681566 w 2853322"/>
                <a:gd name="connsiteY178" fmla="*/ 2836190 h 4223288"/>
                <a:gd name="connsiteX179" fmla="*/ 1813301 w 2853322"/>
                <a:gd name="connsiteY179" fmla="*/ 2859437 h 4223288"/>
                <a:gd name="connsiteX180" fmla="*/ 1805552 w 2853322"/>
                <a:gd name="connsiteY180" fmla="*/ 2867186 h 4223288"/>
                <a:gd name="connsiteX181" fmla="*/ 1805552 w 2853322"/>
                <a:gd name="connsiteY181" fmla="*/ 2867186 h 4223288"/>
                <a:gd name="connsiteX182" fmla="*/ 1805552 w 2853322"/>
                <a:gd name="connsiteY182" fmla="*/ 2960176 h 4223288"/>
                <a:gd name="connsiteX183" fmla="*/ 1828800 w 2853322"/>
                <a:gd name="connsiteY183" fmla="*/ 2998922 h 4223288"/>
                <a:gd name="connsiteX184" fmla="*/ 1790054 w 2853322"/>
                <a:gd name="connsiteY184" fmla="*/ 3029919 h 4223288"/>
                <a:gd name="connsiteX185" fmla="*/ 1743559 w 2853322"/>
                <a:gd name="connsiteY185" fmla="*/ 3084163 h 4223288"/>
                <a:gd name="connsiteX186" fmla="*/ 1720311 w 2853322"/>
                <a:gd name="connsiteY186" fmla="*/ 3091912 h 4223288"/>
                <a:gd name="connsiteX187" fmla="*/ 1689315 w 2853322"/>
                <a:gd name="connsiteY187" fmla="*/ 3076413 h 4223288"/>
                <a:gd name="connsiteX188" fmla="*/ 1689315 w 2853322"/>
                <a:gd name="connsiteY188" fmla="*/ 3076413 h 4223288"/>
                <a:gd name="connsiteX189" fmla="*/ 1666067 w 2853322"/>
                <a:gd name="connsiteY189" fmla="*/ 3130657 h 4223288"/>
                <a:gd name="connsiteX190" fmla="*/ 1627322 w 2853322"/>
                <a:gd name="connsiteY190" fmla="*/ 3169403 h 4223288"/>
                <a:gd name="connsiteX191" fmla="*/ 1611823 w 2853322"/>
                <a:gd name="connsiteY191" fmla="*/ 3215898 h 4223288"/>
                <a:gd name="connsiteX192" fmla="*/ 1635071 w 2853322"/>
                <a:gd name="connsiteY192" fmla="*/ 3246895 h 4223288"/>
                <a:gd name="connsiteX193" fmla="*/ 1604074 w 2853322"/>
                <a:gd name="connsiteY193" fmla="*/ 3316637 h 4223288"/>
                <a:gd name="connsiteX194" fmla="*/ 1619572 w 2853322"/>
                <a:gd name="connsiteY194" fmla="*/ 3339885 h 4223288"/>
                <a:gd name="connsiteX195" fmla="*/ 1681566 w 2853322"/>
                <a:gd name="connsiteY195" fmla="*/ 3378630 h 4223288"/>
                <a:gd name="connsiteX196" fmla="*/ 1635071 w 2853322"/>
                <a:gd name="connsiteY196" fmla="*/ 3432874 h 4223288"/>
                <a:gd name="connsiteX197" fmla="*/ 1611823 w 2853322"/>
                <a:gd name="connsiteY197" fmla="*/ 3440624 h 4223288"/>
                <a:gd name="connsiteX198" fmla="*/ 1588576 w 2853322"/>
                <a:gd name="connsiteY198" fmla="*/ 3448373 h 4223288"/>
                <a:gd name="connsiteX199" fmla="*/ 1573078 w 2853322"/>
                <a:gd name="connsiteY199" fmla="*/ 3432874 h 4223288"/>
                <a:gd name="connsiteX200" fmla="*/ 1565328 w 2853322"/>
                <a:gd name="connsiteY200" fmla="*/ 3425125 h 4223288"/>
                <a:gd name="connsiteX201" fmla="*/ 1557579 w 2853322"/>
                <a:gd name="connsiteY201" fmla="*/ 3417376 h 4223288"/>
                <a:gd name="connsiteX202" fmla="*/ 1518833 w 2853322"/>
                <a:gd name="connsiteY202" fmla="*/ 3448373 h 4223288"/>
                <a:gd name="connsiteX203" fmla="*/ 1487837 w 2853322"/>
                <a:gd name="connsiteY203" fmla="*/ 3502617 h 4223288"/>
                <a:gd name="connsiteX204" fmla="*/ 1487837 w 2853322"/>
                <a:gd name="connsiteY204" fmla="*/ 3502617 h 4223288"/>
                <a:gd name="connsiteX205" fmla="*/ 1487837 w 2853322"/>
                <a:gd name="connsiteY205" fmla="*/ 3541363 h 4223288"/>
                <a:gd name="connsiteX206" fmla="*/ 1518833 w 2853322"/>
                <a:gd name="connsiteY206" fmla="*/ 3541363 h 4223288"/>
                <a:gd name="connsiteX207" fmla="*/ 1557579 w 2853322"/>
                <a:gd name="connsiteY207" fmla="*/ 3510366 h 4223288"/>
                <a:gd name="connsiteX208" fmla="*/ 1596325 w 2853322"/>
                <a:gd name="connsiteY208" fmla="*/ 3502617 h 4223288"/>
                <a:gd name="connsiteX209" fmla="*/ 1604074 w 2853322"/>
                <a:gd name="connsiteY209" fmla="*/ 3533613 h 4223288"/>
                <a:gd name="connsiteX210" fmla="*/ 1642820 w 2853322"/>
                <a:gd name="connsiteY210" fmla="*/ 3549112 h 4223288"/>
                <a:gd name="connsiteX211" fmla="*/ 1666067 w 2853322"/>
                <a:gd name="connsiteY211" fmla="*/ 3510366 h 4223288"/>
                <a:gd name="connsiteX212" fmla="*/ 1704813 w 2853322"/>
                <a:gd name="connsiteY212" fmla="*/ 3502617 h 4223288"/>
                <a:gd name="connsiteX213" fmla="*/ 1728061 w 2853322"/>
                <a:gd name="connsiteY213" fmla="*/ 3510366 h 4223288"/>
                <a:gd name="connsiteX214" fmla="*/ 1735810 w 2853322"/>
                <a:gd name="connsiteY214" fmla="*/ 3510366 h 4223288"/>
                <a:gd name="connsiteX215" fmla="*/ 1766806 w 2853322"/>
                <a:gd name="connsiteY215" fmla="*/ 3518115 h 4223288"/>
                <a:gd name="connsiteX216" fmla="*/ 1821050 w 2853322"/>
                <a:gd name="connsiteY216" fmla="*/ 3510366 h 4223288"/>
                <a:gd name="connsiteX217" fmla="*/ 1852047 w 2853322"/>
                <a:gd name="connsiteY217" fmla="*/ 3448373 h 4223288"/>
                <a:gd name="connsiteX218" fmla="*/ 1852047 w 2853322"/>
                <a:gd name="connsiteY218" fmla="*/ 3448373 h 4223288"/>
                <a:gd name="connsiteX219" fmla="*/ 1844298 w 2853322"/>
                <a:gd name="connsiteY219" fmla="*/ 3401878 h 4223288"/>
                <a:gd name="connsiteX220" fmla="*/ 1836549 w 2853322"/>
                <a:gd name="connsiteY220" fmla="*/ 3370881 h 4223288"/>
                <a:gd name="connsiteX221" fmla="*/ 1844298 w 2853322"/>
                <a:gd name="connsiteY221" fmla="*/ 3355383 h 4223288"/>
                <a:gd name="connsiteX222" fmla="*/ 1852047 w 2853322"/>
                <a:gd name="connsiteY222" fmla="*/ 3285641 h 4223288"/>
                <a:gd name="connsiteX223" fmla="*/ 1844298 w 2853322"/>
                <a:gd name="connsiteY223" fmla="*/ 3231396 h 4223288"/>
                <a:gd name="connsiteX224" fmla="*/ 1821050 w 2853322"/>
                <a:gd name="connsiteY224" fmla="*/ 3192651 h 4223288"/>
                <a:gd name="connsiteX225" fmla="*/ 1797803 w 2853322"/>
                <a:gd name="connsiteY225" fmla="*/ 3138407 h 4223288"/>
                <a:gd name="connsiteX226" fmla="*/ 1828800 w 2853322"/>
                <a:gd name="connsiteY226" fmla="*/ 3115159 h 4223288"/>
                <a:gd name="connsiteX227" fmla="*/ 1883044 w 2853322"/>
                <a:gd name="connsiteY227" fmla="*/ 3161654 h 4223288"/>
                <a:gd name="connsiteX228" fmla="*/ 1883044 w 2853322"/>
                <a:gd name="connsiteY228" fmla="*/ 2960176 h 4223288"/>
                <a:gd name="connsiteX229" fmla="*/ 1921789 w 2853322"/>
                <a:gd name="connsiteY229" fmla="*/ 2967925 h 4223288"/>
                <a:gd name="connsiteX230" fmla="*/ 1906291 w 2853322"/>
                <a:gd name="connsiteY230" fmla="*/ 3006671 h 4223288"/>
                <a:gd name="connsiteX231" fmla="*/ 1976033 w 2853322"/>
                <a:gd name="connsiteY231" fmla="*/ 3115159 h 4223288"/>
                <a:gd name="connsiteX232" fmla="*/ 1999281 w 2853322"/>
                <a:gd name="connsiteY232" fmla="*/ 3053166 h 4223288"/>
                <a:gd name="connsiteX233" fmla="*/ 2038027 w 2853322"/>
                <a:gd name="connsiteY233" fmla="*/ 3029919 h 4223288"/>
                <a:gd name="connsiteX234" fmla="*/ 2007030 w 2853322"/>
                <a:gd name="connsiteY234" fmla="*/ 2952427 h 4223288"/>
                <a:gd name="connsiteX235" fmla="*/ 2014779 w 2853322"/>
                <a:gd name="connsiteY235" fmla="*/ 2913681 h 4223288"/>
                <a:gd name="connsiteX236" fmla="*/ 2053525 w 2853322"/>
                <a:gd name="connsiteY236" fmla="*/ 2898183 h 4223288"/>
                <a:gd name="connsiteX237" fmla="*/ 2076772 w 2853322"/>
                <a:gd name="connsiteY237" fmla="*/ 2936929 h 4223288"/>
                <a:gd name="connsiteX238" fmla="*/ 2084522 w 2853322"/>
                <a:gd name="connsiteY238" fmla="*/ 2998922 h 4223288"/>
                <a:gd name="connsiteX239" fmla="*/ 2123267 w 2853322"/>
                <a:gd name="connsiteY239" fmla="*/ 2975674 h 4223288"/>
                <a:gd name="connsiteX240" fmla="*/ 2193010 w 2853322"/>
                <a:gd name="connsiteY240" fmla="*/ 3029919 h 4223288"/>
                <a:gd name="connsiteX241" fmla="*/ 2200759 w 2853322"/>
                <a:gd name="connsiteY241" fmla="*/ 3053166 h 4223288"/>
                <a:gd name="connsiteX242" fmla="*/ 2262752 w 2853322"/>
                <a:gd name="connsiteY242" fmla="*/ 3099661 h 4223288"/>
                <a:gd name="connsiteX243" fmla="*/ 2316996 w 2853322"/>
                <a:gd name="connsiteY243" fmla="*/ 3161654 h 4223288"/>
                <a:gd name="connsiteX244" fmla="*/ 2340244 w 2853322"/>
                <a:gd name="connsiteY244" fmla="*/ 3169403 h 4223288"/>
                <a:gd name="connsiteX245" fmla="*/ 2363491 w 2853322"/>
                <a:gd name="connsiteY245" fmla="*/ 3184902 h 4223288"/>
                <a:gd name="connsiteX246" fmla="*/ 2324745 w 2853322"/>
                <a:gd name="connsiteY246" fmla="*/ 3285641 h 4223288"/>
                <a:gd name="connsiteX247" fmla="*/ 2316996 w 2853322"/>
                <a:gd name="connsiteY247" fmla="*/ 3293390 h 4223288"/>
                <a:gd name="connsiteX248" fmla="*/ 2340244 w 2853322"/>
                <a:gd name="connsiteY248" fmla="*/ 3355383 h 4223288"/>
                <a:gd name="connsiteX249" fmla="*/ 2340244 w 2853322"/>
                <a:gd name="connsiteY249" fmla="*/ 3355383 h 4223288"/>
                <a:gd name="connsiteX250" fmla="*/ 2301498 w 2853322"/>
                <a:gd name="connsiteY250" fmla="*/ 3440624 h 4223288"/>
                <a:gd name="connsiteX251" fmla="*/ 2347993 w 2853322"/>
                <a:gd name="connsiteY251" fmla="*/ 3417376 h 4223288"/>
                <a:gd name="connsiteX252" fmla="*/ 2378989 w 2853322"/>
                <a:gd name="connsiteY252" fmla="*/ 3425125 h 4223288"/>
                <a:gd name="connsiteX253" fmla="*/ 2386739 w 2853322"/>
                <a:gd name="connsiteY253" fmla="*/ 3456122 h 4223288"/>
                <a:gd name="connsiteX254" fmla="*/ 2402237 w 2853322"/>
                <a:gd name="connsiteY254" fmla="*/ 3518115 h 4223288"/>
                <a:gd name="connsiteX255" fmla="*/ 2355742 w 2853322"/>
                <a:gd name="connsiteY255" fmla="*/ 3487119 h 4223288"/>
                <a:gd name="connsiteX256" fmla="*/ 2309247 w 2853322"/>
                <a:gd name="connsiteY256" fmla="*/ 3541363 h 4223288"/>
                <a:gd name="connsiteX257" fmla="*/ 2340244 w 2853322"/>
                <a:gd name="connsiteY257" fmla="*/ 3533613 h 4223288"/>
                <a:gd name="connsiteX258" fmla="*/ 2340244 w 2853322"/>
                <a:gd name="connsiteY258" fmla="*/ 3533613 h 4223288"/>
                <a:gd name="connsiteX259" fmla="*/ 2448732 w 2853322"/>
                <a:gd name="connsiteY259" fmla="*/ 3611105 h 4223288"/>
                <a:gd name="connsiteX260" fmla="*/ 2487478 w 2853322"/>
                <a:gd name="connsiteY260" fmla="*/ 3587857 h 4223288"/>
                <a:gd name="connsiteX261" fmla="*/ 2510725 w 2853322"/>
                <a:gd name="connsiteY261" fmla="*/ 3626603 h 4223288"/>
                <a:gd name="connsiteX262" fmla="*/ 2510725 w 2853322"/>
                <a:gd name="connsiteY262" fmla="*/ 3626603 h 4223288"/>
                <a:gd name="connsiteX263" fmla="*/ 2487478 w 2853322"/>
                <a:gd name="connsiteY263" fmla="*/ 3642102 h 4223288"/>
                <a:gd name="connsiteX264" fmla="*/ 2510725 w 2853322"/>
                <a:gd name="connsiteY264" fmla="*/ 3673098 h 4223288"/>
                <a:gd name="connsiteX265" fmla="*/ 2549471 w 2853322"/>
                <a:gd name="connsiteY265" fmla="*/ 3634352 h 4223288"/>
                <a:gd name="connsiteX266" fmla="*/ 2595966 w 2853322"/>
                <a:gd name="connsiteY266" fmla="*/ 3595607 h 4223288"/>
                <a:gd name="connsiteX267" fmla="*/ 2619213 w 2853322"/>
                <a:gd name="connsiteY267" fmla="*/ 3564610 h 4223288"/>
                <a:gd name="connsiteX268" fmla="*/ 2626962 w 2853322"/>
                <a:gd name="connsiteY268" fmla="*/ 3556861 h 4223288"/>
                <a:gd name="connsiteX269" fmla="*/ 2650210 w 2853322"/>
                <a:gd name="connsiteY269" fmla="*/ 3518115 h 4223288"/>
                <a:gd name="connsiteX270" fmla="*/ 2603715 w 2853322"/>
                <a:gd name="connsiteY270" fmla="*/ 3463871 h 4223288"/>
                <a:gd name="connsiteX271" fmla="*/ 2626962 w 2853322"/>
                <a:gd name="connsiteY271" fmla="*/ 3448373 h 4223288"/>
                <a:gd name="connsiteX272" fmla="*/ 2642461 w 2853322"/>
                <a:gd name="connsiteY272" fmla="*/ 3518115 h 4223288"/>
                <a:gd name="connsiteX273" fmla="*/ 2688956 w 2853322"/>
                <a:gd name="connsiteY273" fmla="*/ 3541363 h 4223288"/>
                <a:gd name="connsiteX274" fmla="*/ 2588217 w 2853322"/>
                <a:gd name="connsiteY274" fmla="*/ 3704095 h 4223288"/>
                <a:gd name="connsiteX275" fmla="*/ 2564969 w 2853322"/>
                <a:gd name="connsiteY275" fmla="*/ 3742841 h 4223288"/>
                <a:gd name="connsiteX276" fmla="*/ 2487478 w 2853322"/>
                <a:gd name="connsiteY276" fmla="*/ 3773837 h 4223288"/>
                <a:gd name="connsiteX277" fmla="*/ 2479728 w 2853322"/>
                <a:gd name="connsiteY277" fmla="*/ 3797085 h 4223288"/>
                <a:gd name="connsiteX278" fmla="*/ 2456481 w 2853322"/>
                <a:gd name="connsiteY278" fmla="*/ 3828081 h 4223288"/>
                <a:gd name="connsiteX279" fmla="*/ 2440983 w 2853322"/>
                <a:gd name="connsiteY279" fmla="*/ 3944319 h 4223288"/>
                <a:gd name="connsiteX280" fmla="*/ 2417735 w 2853322"/>
                <a:gd name="connsiteY280" fmla="*/ 3983064 h 4223288"/>
                <a:gd name="connsiteX281" fmla="*/ 2332495 w 2853322"/>
                <a:gd name="connsiteY281" fmla="*/ 3967566 h 4223288"/>
                <a:gd name="connsiteX282" fmla="*/ 2301498 w 2853322"/>
                <a:gd name="connsiteY282" fmla="*/ 3975315 h 4223288"/>
                <a:gd name="connsiteX283" fmla="*/ 2239505 w 2853322"/>
                <a:gd name="connsiteY283" fmla="*/ 3944319 h 4223288"/>
                <a:gd name="connsiteX284" fmla="*/ 2177511 w 2853322"/>
                <a:gd name="connsiteY284" fmla="*/ 3866827 h 4223288"/>
                <a:gd name="connsiteX285" fmla="*/ 2177511 w 2853322"/>
                <a:gd name="connsiteY285" fmla="*/ 3843580 h 4223288"/>
                <a:gd name="connsiteX286" fmla="*/ 2131017 w 2853322"/>
                <a:gd name="connsiteY286" fmla="*/ 3859078 h 4223288"/>
                <a:gd name="connsiteX287" fmla="*/ 2123267 w 2853322"/>
                <a:gd name="connsiteY287" fmla="*/ 3882325 h 4223288"/>
                <a:gd name="connsiteX288" fmla="*/ 2107769 w 2853322"/>
                <a:gd name="connsiteY288" fmla="*/ 3897824 h 4223288"/>
                <a:gd name="connsiteX289" fmla="*/ 2100020 w 2853322"/>
                <a:gd name="connsiteY289" fmla="*/ 3936569 h 4223288"/>
                <a:gd name="connsiteX290" fmla="*/ 2045776 w 2853322"/>
                <a:gd name="connsiteY290" fmla="*/ 3983064 h 4223288"/>
                <a:gd name="connsiteX291" fmla="*/ 2014779 w 2853322"/>
                <a:gd name="connsiteY291" fmla="*/ 3990813 h 4223288"/>
                <a:gd name="connsiteX292" fmla="*/ 1960535 w 2853322"/>
                <a:gd name="connsiteY292" fmla="*/ 3967566 h 4223288"/>
                <a:gd name="connsiteX293" fmla="*/ 1921789 w 2853322"/>
                <a:gd name="connsiteY293" fmla="*/ 3975315 h 4223288"/>
                <a:gd name="connsiteX294" fmla="*/ 1859796 w 2853322"/>
                <a:gd name="connsiteY294" fmla="*/ 3983064 h 4223288"/>
                <a:gd name="connsiteX295" fmla="*/ 1813301 w 2853322"/>
                <a:gd name="connsiteY295" fmla="*/ 3990813 h 4223288"/>
                <a:gd name="connsiteX296" fmla="*/ 1797803 w 2853322"/>
                <a:gd name="connsiteY296" fmla="*/ 4006312 h 4223288"/>
                <a:gd name="connsiteX297" fmla="*/ 1743559 w 2853322"/>
                <a:gd name="connsiteY297" fmla="*/ 4014061 h 4223288"/>
                <a:gd name="connsiteX298" fmla="*/ 1720311 w 2853322"/>
                <a:gd name="connsiteY298" fmla="*/ 4021810 h 4223288"/>
                <a:gd name="connsiteX299" fmla="*/ 1759057 w 2853322"/>
                <a:gd name="connsiteY299" fmla="*/ 4045057 h 4223288"/>
                <a:gd name="connsiteX300" fmla="*/ 1782305 w 2853322"/>
                <a:gd name="connsiteY300" fmla="*/ 4037308 h 4223288"/>
                <a:gd name="connsiteX301" fmla="*/ 1813301 w 2853322"/>
                <a:gd name="connsiteY301" fmla="*/ 4052807 h 4223288"/>
                <a:gd name="connsiteX302" fmla="*/ 1828800 w 2853322"/>
                <a:gd name="connsiteY302" fmla="*/ 4099302 h 4223288"/>
                <a:gd name="connsiteX303" fmla="*/ 1929539 w 2853322"/>
                <a:gd name="connsiteY303" fmla="*/ 4122549 h 4223288"/>
                <a:gd name="connsiteX304" fmla="*/ 1921789 w 2853322"/>
                <a:gd name="connsiteY304" fmla="*/ 4145796 h 4223288"/>
                <a:gd name="connsiteX305" fmla="*/ 1883044 w 2853322"/>
                <a:gd name="connsiteY305" fmla="*/ 4176793 h 4223288"/>
                <a:gd name="connsiteX306" fmla="*/ 1836549 w 2853322"/>
                <a:gd name="connsiteY306" fmla="*/ 4207790 h 4223288"/>
                <a:gd name="connsiteX307" fmla="*/ 1712562 w 2853322"/>
                <a:gd name="connsiteY307" fmla="*/ 4200041 h 4223288"/>
                <a:gd name="connsiteX308" fmla="*/ 1611823 w 2853322"/>
                <a:gd name="connsiteY308" fmla="*/ 4215539 h 4223288"/>
                <a:gd name="connsiteX309" fmla="*/ 1565328 w 2853322"/>
                <a:gd name="connsiteY309" fmla="*/ 4223288 h 4223288"/>
                <a:gd name="connsiteX310" fmla="*/ 1487837 w 2853322"/>
                <a:gd name="connsiteY310" fmla="*/ 4215539 h 4223288"/>
                <a:gd name="connsiteX311" fmla="*/ 1441342 w 2853322"/>
                <a:gd name="connsiteY311" fmla="*/ 4200041 h 4223288"/>
                <a:gd name="connsiteX312" fmla="*/ 1433593 w 2853322"/>
                <a:gd name="connsiteY312" fmla="*/ 4176793 h 4223288"/>
                <a:gd name="connsiteX313" fmla="*/ 1418095 w 2853322"/>
                <a:gd name="connsiteY313" fmla="*/ 4153546 h 4223288"/>
                <a:gd name="connsiteX314" fmla="*/ 1410345 w 2853322"/>
                <a:gd name="connsiteY314" fmla="*/ 4122549 h 4223288"/>
                <a:gd name="connsiteX315" fmla="*/ 1402596 w 2853322"/>
                <a:gd name="connsiteY315" fmla="*/ 4029559 h 4223288"/>
                <a:gd name="connsiteX316" fmla="*/ 1394847 w 2853322"/>
                <a:gd name="connsiteY316" fmla="*/ 4006312 h 4223288"/>
                <a:gd name="connsiteX317" fmla="*/ 1371600 w 2853322"/>
                <a:gd name="connsiteY317" fmla="*/ 3812583 h 4223288"/>
                <a:gd name="connsiteX318" fmla="*/ 1356101 w 2853322"/>
                <a:gd name="connsiteY318" fmla="*/ 3773837 h 4223288"/>
                <a:gd name="connsiteX319" fmla="*/ 1332854 w 2853322"/>
                <a:gd name="connsiteY319" fmla="*/ 3750590 h 4223288"/>
                <a:gd name="connsiteX320" fmla="*/ 1325105 w 2853322"/>
                <a:gd name="connsiteY320" fmla="*/ 3727342 h 4223288"/>
                <a:gd name="connsiteX321" fmla="*/ 1309606 w 2853322"/>
                <a:gd name="connsiteY321" fmla="*/ 3711844 h 4223288"/>
                <a:gd name="connsiteX322" fmla="*/ 1278610 w 2853322"/>
                <a:gd name="connsiteY322" fmla="*/ 3634352 h 4223288"/>
                <a:gd name="connsiteX323" fmla="*/ 1263111 w 2853322"/>
                <a:gd name="connsiteY323" fmla="*/ 3603356 h 4223288"/>
                <a:gd name="connsiteX324" fmla="*/ 1232115 w 2853322"/>
                <a:gd name="connsiteY324" fmla="*/ 3549112 h 4223288"/>
                <a:gd name="connsiteX325" fmla="*/ 1224366 w 2853322"/>
                <a:gd name="connsiteY325" fmla="*/ 3525864 h 4223288"/>
                <a:gd name="connsiteX326" fmla="*/ 1208867 w 2853322"/>
                <a:gd name="connsiteY326" fmla="*/ 3487119 h 4223288"/>
                <a:gd name="connsiteX327" fmla="*/ 1201118 w 2853322"/>
                <a:gd name="connsiteY327" fmla="*/ 3456122 h 4223288"/>
                <a:gd name="connsiteX328" fmla="*/ 1310696 w 2853322"/>
                <a:gd name="connsiteY328" fmla="*/ 3314535 h 4223288"/>
                <a:gd name="connsiteX329" fmla="*/ 1369375 w 2853322"/>
                <a:gd name="connsiteY329" fmla="*/ 3291286 h 4223288"/>
                <a:gd name="connsiteX330" fmla="*/ 1362957 w 2853322"/>
                <a:gd name="connsiteY330" fmla="*/ 3284436 h 4223288"/>
                <a:gd name="connsiteX331" fmla="*/ 1436779 w 2853322"/>
                <a:gd name="connsiteY331" fmla="*/ 3165383 h 4223288"/>
                <a:gd name="connsiteX332" fmla="*/ 1429385 w 2853322"/>
                <a:gd name="connsiteY332" fmla="*/ 3025284 h 4223288"/>
                <a:gd name="connsiteX333" fmla="*/ 1436779 w 2853322"/>
                <a:gd name="connsiteY333" fmla="*/ 2850212 h 4223288"/>
                <a:gd name="connsiteX334" fmla="*/ 1361595 w 2853322"/>
                <a:gd name="connsiteY334" fmla="*/ 2945100 h 4223288"/>
                <a:gd name="connsiteX335" fmla="*/ 1348285 w 2853322"/>
                <a:gd name="connsiteY335" fmla="*/ 2877731 h 4223288"/>
                <a:gd name="connsiteX336" fmla="*/ 1131376 w 2853322"/>
                <a:gd name="connsiteY336" fmla="*/ 3332135 h 4223288"/>
                <a:gd name="connsiteX337" fmla="*/ 1077132 w 2853322"/>
                <a:gd name="connsiteY337" fmla="*/ 3316637 h 4223288"/>
                <a:gd name="connsiteX338" fmla="*/ 1046135 w 2853322"/>
                <a:gd name="connsiteY338" fmla="*/ 3301139 h 4223288"/>
                <a:gd name="connsiteX339" fmla="*/ 1007389 w 2853322"/>
                <a:gd name="connsiteY339" fmla="*/ 3262393 h 4223288"/>
                <a:gd name="connsiteX340" fmla="*/ 960895 w 2853322"/>
                <a:gd name="connsiteY340" fmla="*/ 3184902 h 4223288"/>
                <a:gd name="connsiteX341" fmla="*/ 937647 w 2853322"/>
                <a:gd name="connsiteY341" fmla="*/ 3130657 h 4223288"/>
                <a:gd name="connsiteX342" fmla="*/ 914400 w 2853322"/>
                <a:gd name="connsiteY342" fmla="*/ 3076413 h 4223288"/>
                <a:gd name="connsiteX343" fmla="*/ 906650 w 2853322"/>
                <a:gd name="connsiteY343" fmla="*/ 3037668 h 4223288"/>
                <a:gd name="connsiteX344" fmla="*/ 891152 w 2853322"/>
                <a:gd name="connsiteY344" fmla="*/ 3022169 h 4223288"/>
                <a:gd name="connsiteX345" fmla="*/ 875654 w 2853322"/>
                <a:gd name="connsiteY345" fmla="*/ 2998922 h 4223288"/>
                <a:gd name="connsiteX346" fmla="*/ 805911 w 2853322"/>
                <a:gd name="connsiteY346" fmla="*/ 2913681 h 4223288"/>
                <a:gd name="connsiteX347" fmla="*/ 782664 w 2853322"/>
                <a:gd name="connsiteY347" fmla="*/ 2890434 h 4223288"/>
                <a:gd name="connsiteX348" fmla="*/ 728420 w 2853322"/>
                <a:gd name="connsiteY348" fmla="*/ 2843939 h 4223288"/>
                <a:gd name="connsiteX349" fmla="*/ 650928 w 2853322"/>
                <a:gd name="connsiteY349" fmla="*/ 2750949 h 4223288"/>
                <a:gd name="connsiteX350" fmla="*/ 612183 w 2853322"/>
                <a:gd name="connsiteY350" fmla="*/ 2735451 h 4223288"/>
                <a:gd name="connsiteX351" fmla="*/ 596684 w 2853322"/>
                <a:gd name="connsiteY351" fmla="*/ 2719952 h 4223288"/>
                <a:gd name="connsiteX352" fmla="*/ 503695 w 2853322"/>
                <a:gd name="connsiteY352" fmla="*/ 2650210 h 4223288"/>
                <a:gd name="connsiteX353" fmla="*/ 488196 w 2853322"/>
                <a:gd name="connsiteY353" fmla="*/ 2611464 h 4223288"/>
                <a:gd name="connsiteX354" fmla="*/ 0 w 2853322"/>
                <a:gd name="connsiteY354" fmla="*/ 2076773 h 4223288"/>
                <a:gd name="connsiteX0" fmla="*/ 0 w 2853322"/>
                <a:gd name="connsiteY0" fmla="*/ 2076773 h 4223288"/>
                <a:gd name="connsiteX1" fmla="*/ 697423 w 2853322"/>
                <a:gd name="connsiteY1" fmla="*/ 1301857 h 4223288"/>
                <a:gd name="connsiteX2" fmla="*/ 805911 w 2853322"/>
                <a:gd name="connsiteY2" fmla="*/ 1348352 h 4223288"/>
                <a:gd name="connsiteX3" fmla="*/ 813661 w 2853322"/>
                <a:gd name="connsiteY3" fmla="*/ 1464590 h 4223288"/>
                <a:gd name="connsiteX4" fmla="*/ 821410 w 2853322"/>
                <a:gd name="connsiteY4" fmla="*/ 1480088 h 4223288"/>
                <a:gd name="connsiteX5" fmla="*/ 860156 w 2853322"/>
                <a:gd name="connsiteY5" fmla="*/ 1557580 h 4223288"/>
                <a:gd name="connsiteX6" fmla="*/ 875654 w 2853322"/>
                <a:gd name="connsiteY6" fmla="*/ 1580827 h 4223288"/>
                <a:gd name="connsiteX7" fmla="*/ 937647 w 2853322"/>
                <a:gd name="connsiteY7" fmla="*/ 1611824 h 4223288"/>
                <a:gd name="connsiteX8" fmla="*/ 953145 w 2853322"/>
                <a:gd name="connsiteY8" fmla="*/ 1635071 h 4223288"/>
                <a:gd name="connsiteX9" fmla="*/ 999640 w 2853322"/>
                <a:gd name="connsiteY9" fmla="*/ 1650569 h 4223288"/>
                <a:gd name="connsiteX10" fmla="*/ 1030637 w 2853322"/>
                <a:gd name="connsiteY10" fmla="*/ 1635071 h 4223288"/>
                <a:gd name="connsiteX11" fmla="*/ 1030637 w 2853322"/>
                <a:gd name="connsiteY11" fmla="*/ 1635071 h 4223288"/>
                <a:gd name="connsiteX12" fmla="*/ 1053884 w 2853322"/>
                <a:gd name="connsiteY12" fmla="*/ 1588576 h 4223288"/>
                <a:gd name="connsiteX13" fmla="*/ 1038386 w 2853322"/>
                <a:gd name="connsiteY13" fmla="*/ 1464590 h 4223288"/>
                <a:gd name="connsiteX14" fmla="*/ 1038386 w 2853322"/>
                <a:gd name="connsiteY14" fmla="*/ 1464590 h 4223288"/>
                <a:gd name="connsiteX15" fmla="*/ 976393 w 2853322"/>
                <a:gd name="connsiteY15" fmla="*/ 1379349 h 4223288"/>
                <a:gd name="connsiteX16" fmla="*/ 937647 w 2853322"/>
                <a:gd name="connsiteY16" fmla="*/ 1325105 h 4223288"/>
                <a:gd name="connsiteX17" fmla="*/ 914400 w 2853322"/>
                <a:gd name="connsiteY17" fmla="*/ 1317356 h 4223288"/>
                <a:gd name="connsiteX18" fmla="*/ 852406 w 2853322"/>
                <a:gd name="connsiteY18" fmla="*/ 1301857 h 4223288"/>
                <a:gd name="connsiteX19" fmla="*/ 805911 w 2853322"/>
                <a:gd name="connsiteY19" fmla="*/ 1309607 h 4223288"/>
                <a:gd name="connsiteX20" fmla="*/ 720671 w 2853322"/>
                <a:gd name="connsiteY20" fmla="*/ 1270861 h 4223288"/>
                <a:gd name="connsiteX21" fmla="*/ 1224366 w 2853322"/>
                <a:gd name="connsiteY21" fmla="*/ 689674 h 4223288"/>
                <a:gd name="connsiteX22" fmla="*/ 1208867 w 2853322"/>
                <a:gd name="connsiteY22" fmla="*/ 612183 h 4223288"/>
                <a:gd name="connsiteX23" fmla="*/ 1170122 w 2853322"/>
                <a:gd name="connsiteY23" fmla="*/ 565688 h 4223288"/>
                <a:gd name="connsiteX24" fmla="*/ 1131376 w 2853322"/>
                <a:gd name="connsiteY24" fmla="*/ 550190 h 4223288"/>
                <a:gd name="connsiteX25" fmla="*/ 1139125 w 2853322"/>
                <a:gd name="connsiteY25" fmla="*/ 495946 h 4223288"/>
                <a:gd name="connsiteX26" fmla="*/ 1146874 w 2853322"/>
                <a:gd name="connsiteY26" fmla="*/ 488196 h 4223288"/>
                <a:gd name="connsiteX27" fmla="*/ 1580827 w 2853322"/>
                <a:gd name="connsiteY27" fmla="*/ 0 h 4223288"/>
                <a:gd name="connsiteX28" fmla="*/ 1673817 w 2853322"/>
                <a:gd name="connsiteY28" fmla="*/ 77491 h 4223288"/>
                <a:gd name="connsiteX29" fmla="*/ 1759057 w 2853322"/>
                <a:gd name="connsiteY29" fmla="*/ 108488 h 4223288"/>
                <a:gd name="connsiteX30" fmla="*/ 1790054 w 2853322"/>
                <a:gd name="connsiteY30" fmla="*/ 131735 h 4223288"/>
                <a:gd name="connsiteX31" fmla="*/ 1759057 w 2853322"/>
                <a:gd name="connsiteY31" fmla="*/ 178230 h 4223288"/>
                <a:gd name="connsiteX32" fmla="*/ 1782305 w 2853322"/>
                <a:gd name="connsiteY32" fmla="*/ 263471 h 4223288"/>
                <a:gd name="connsiteX33" fmla="*/ 1813301 w 2853322"/>
                <a:gd name="connsiteY33" fmla="*/ 278969 h 4223288"/>
                <a:gd name="connsiteX34" fmla="*/ 1852047 w 2853322"/>
                <a:gd name="connsiteY34" fmla="*/ 294468 h 4223288"/>
                <a:gd name="connsiteX35" fmla="*/ 1852047 w 2853322"/>
                <a:gd name="connsiteY35" fmla="*/ 294468 h 4223288"/>
                <a:gd name="connsiteX36" fmla="*/ 1929539 w 2853322"/>
                <a:gd name="connsiteY36" fmla="*/ 348712 h 4223288"/>
                <a:gd name="connsiteX37" fmla="*/ 1929539 w 2853322"/>
                <a:gd name="connsiteY37" fmla="*/ 356461 h 4223288"/>
                <a:gd name="connsiteX38" fmla="*/ 2007030 w 2853322"/>
                <a:gd name="connsiteY38" fmla="*/ 395207 h 4223288"/>
                <a:gd name="connsiteX39" fmla="*/ 2038027 w 2853322"/>
                <a:gd name="connsiteY39" fmla="*/ 402956 h 4223288"/>
                <a:gd name="connsiteX40" fmla="*/ 2061274 w 2853322"/>
                <a:gd name="connsiteY40" fmla="*/ 433952 h 4223288"/>
                <a:gd name="connsiteX41" fmla="*/ 2053525 w 2853322"/>
                <a:gd name="connsiteY41" fmla="*/ 457200 h 4223288"/>
                <a:gd name="connsiteX42" fmla="*/ 2092271 w 2853322"/>
                <a:gd name="connsiteY42" fmla="*/ 464949 h 4223288"/>
                <a:gd name="connsiteX43" fmla="*/ 2146515 w 2853322"/>
                <a:gd name="connsiteY43" fmla="*/ 441702 h 4223288"/>
                <a:gd name="connsiteX44" fmla="*/ 2177511 w 2853322"/>
                <a:gd name="connsiteY44" fmla="*/ 441702 h 4223288"/>
                <a:gd name="connsiteX45" fmla="*/ 2200759 w 2853322"/>
                <a:gd name="connsiteY45" fmla="*/ 418454 h 4223288"/>
                <a:gd name="connsiteX46" fmla="*/ 2224006 w 2853322"/>
                <a:gd name="connsiteY46" fmla="*/ 402956 h 4223288"/>
                <a:gd name="connsiteX47" fmla="*/ 2193010 w 2853322"/>
                <a:gd name="connsiteY47" fmla="*/ 317715 h 4223288"/>
                <a:gd name="connsiteX48" fmla="*/ 2216257 w 2853322"/>
                <a:gd name="connsiteY48" fmla="*/ 317715 h 4223288"/>
                <a:gd name="connsiteX49" fmla="*/ 2216257 w 2853322"/>
                <a:gd name="connsiteY49" fmla="*/ 317715 h 4223288"/>
                <a:gd name="connsiteX50" fmla="*/ 2239505 w 2853322"/>
                <a:gd name="connsiteY50" fmla="*/ 379708 h 4223288"/>
                <a:gd name="connsiteX51" fmla="*/ 2278250 w 2853322"/>
                <a:gd name="connsiteY51" fmla="*/ 356461 h 4223288"/>
                <a:gd name="connsiteX52" fmla="*/ 2347993 w 2853322"/>
                <a:gd name="connsiteY52" fmla="*/ 317715 h 4223288"/>
                <a:gd name="connsiteX53" fmla="*/ 2340244 w 2853322"/>
                <a:gd name="connsiteY53" fmla="*/ 340963 h 4223288"/>
                <a:gd name="connsiteX54" fmla="*/ 2332495 w 2853322"/>
                <a:gd name="connsiteY54" fmla="*/ 348712 h 4223288"/>
                <a:gd name="connsiteX55" fmla="*/ 2316996 w 2853322"/>
                <a:gd name="connsiteY55" fmla="*/ 418454 h 4223288"/>
                <a:gd name="connsiteX56" fmla="*/ 2316996 w 2853322"/>
                <a:gd name="connsiteY56" fmla="*/ 449451 h 4223288"/>
                <a:gd name="connsiteX57" fmla="*/ 2316996 w 2853322"/>
                <a:gd name="connsiteY57" fmla="*/ 480447 h 4223288"/>
                <a:gd name="connsiteX58" fmla="*/ 2278250 w 2853322"/>
                <a:gd name="connsiteY58" fmla="*/ 519193 h 4223288"/>
                <a:gd name="connsiteX59" fmla="*/ 2270501 w 2853322"/>
                <a:gd name="connsiteY59" fmla="*/ 550190 h 4223288"/>
                <a:gd name="connsiteX60" fmla="*/ 2255003 w 2853322"/>
                <a:gd name="connsiteY60" fmla="*/ 604434 h 4223288"/>
                <a:gd name="connsiteX61" fmla="*/ 2255003 w 2853322"/>
                <a:gd name="connsiteY61" fmla="*/ 604434 h 4223288"/>
                <a:gd name="connsiteX62" fmla="*/ 2309247 w 2853322"/>
                <a:gd name="connsiteY62" fmla="*/ 619932 h 4223288"/>
                <a:gd name="connsiteX63" fmla="*/ 2332495 w 2853322"/>
                <a:gd name="connsiteY63" fmla="*/ 604434 h 4223288"/>
                <a:gd name="connsiteX64" fmla="*/ 2355742 w 2853322"/>
                <a:gd name="connsiteY64" fmla="*/ 596685 h 4223288"/>
                <a:gd name="connsiteX65" fmla="*/ 2371240 w 2853322"/>
                <a:gd name="connsiteY65" fmla="*/ 581186 h 4223288"/>
                <a:gd name="connsiteX66" fmla="*/ 2402237 w 2853322"/>
                <a:gd name="connsiteY66" fmla="*/ 588935 h 4223288"/>
                <a:gd name="connsiteX67" fmla="*/ 2402237 w 2853322"/>
                <a:gd name="connsiteY67" fmla="*/ 627681 h 4223288"/>
                <a:gd name="connsiteX68" fmla="*/ 2363491 w 2853322"/>
                <a:gd name="connsiteY68" fmla="*/ 674176 h 4223288"/>
                <a:gd name="connsiteX69" fmla="*/ 2363491 w 2853322"/>
                <a:gd name="connsiteY69" fmla="*/ 674176 h 4223288"/>
                <a:gd name="connsiteX70" fmla="*/ 2409986 w 2853322"/>
                <a:gd name="connsiteY70" fmla="*/ 743919 h 4223288"/>
                <a:gd name="connsiteX71" fmla="*/ 2433233 w 2853322"/>
                <a:gd name="connsiteY71" fmla="*/ 728420 h 4223288"/>
                <a:gd name="connsiteX72" fmla="*/ 2487478 w 2853322"/>
                <a:gd name="connsiteY72" fmla="*/ 689674 h 4223288"/>
                <a:gd name="connsiteX73" fmla="*/ 2487478 w 2853322"/>
                <a:gd name="connsiteY73" fmla="*/ 689674 h 4223288"/>
                <a:gd name="connsiteX74" fmla="*/ 2580467 w 2853322"/>
                <a:gd name="connsiteY74" fmla="*/ 681925 h 4223288"/>
                <a:gd name="connsiteX75" fmla="*/ 2580467 w 2853322"/>
                <a:gd name="connsiteY75" fmla="*/ 666427 h 4223288"/>
                <a:gd name="connsiteX76" fmla="*/ 2619213 w 2853322"/>
                <a:gd name="connsiteY76" fmla="*/ 635430 h 4223288"/>
                <a:gd name="connsiteX77" fmla="*/ 2634711 w 2853322"/>
                <a:gd name="connsiteY77" fmla="*/ 650929 h 4223288"/>
                <a:gd name="connsiteX78" fmla="*/ 2642461 w 2853322"/>
                <a:gd name="connsiteY78" fmla="*/ 674176 h 4223288"/>
                <a:gd name="connsiteX79" fmla="*/ 2634711 w 2853322"/>
                <a:gd name="connsiteY79" fmla="*/ 697424 h 4223288"/>
                <a:gd name="connsiteX80" fmla="*/ 2603715 w 2853322"/>
                <a:gd name="connsiteY80" fmla="*/ 728420 h 4223288"/>
                <a:gd name="connsiteX81" fmla="*/ 2595966 w 2853322"/>
                <a:gd name="connsiteY81" fmla="*/ 751668 h 4223288"/>
                <a:gd name="connsiteX82" fmla="*/ 2557220 w 2853322"/>
                <a:gd name="connsiteY82" fmla="*/ 759417 h 4223288"/>
                <a:gd name="connsiteX83" fmla="*/ 2549471 w 2853322"/>
                <a:gd name="connsiteY83" fmla="*/ 759417 h 4223288"/>
                <a:gd name="connsiteX84" fmla="*/ 2510725 w 2853322"/>
                <a:gd name="connsiteY84" fmla="*/ 813661 h 4223288"/>
                <a:gd name="connsiteX85" fmla="*/ 2502976 w 2853322"/>
                <a:gd name="connsiteY85" fmla="*/ 836908 h 4223288"/>
                <a:gd name="connsiteX86" fmla="*/ 2510725 w 2853322"/>
                <a:gd name="connsiteY86" fmla="*/ 860156 h 4223288"/>
                <a:gd name="connsiteX87" fmla="*/ 2502976 w 2853322"/>
                <a:gd name="connsiteY87" fmla="*/ 891152 h 4223288"/>
                <a:gd name="connsiteX88" fmla="*/ 2502976 w 2853322"/>
                <a:gd name="connsiteY88" fmla="*/ 898902 h 4223288"/>
                <a:gd name="connsiteX89" fmla="*/ 2502976 w 2853322"/>
                <a:gd name="connsiteY89" fmla="*/ 898902 h 4223288"/>
                <a:gd name="connsiteX90" fmla="*/ 2533972 w 2853322"/>
                <a:gd name="connsiteY90" fmla="*/ 960895 h 4223288"/>
                <a:gd name="connsiteX91" fmla="*/ 2518474 w 2853322"/>
                <a:gd name="connsiteY91" fmla="*/ 991891 h 4223288"/>
                <a:gd name="connsiteX92" fmla="*/ 2518474 w 2853322"/>
                <a:gd name="connsiteY92" fmla="*/ 1007390 h 4223288"/>
                <a:gd name="connsiteX93" fmla="*/ 2557220 w 2853322"/>
                <a:gd name="connsiteY93" fmla="*/ 1038386 h 4223288"/>
                <a:gd name="connsiteX94" fmla="*/ 2572718 w 2853322"/>
                <a:gd name="connsiteY94" fmla="*/ 1053885 h 4223288"/>
                <a:gd name="connsiteX95" fmla="*/ 2603715 w 2853322"/>
                <a:gd name="connsiteY95" fmla="*/ 1061634 h 4223288"/>
                <a:gd name="connsiteX96" fmla="*/ 2681206 w 2853322"/>
                <a:gd name="connsiteY96" fmla="*/ 1115878 h 4223288"/>
                <a:gd name="connsiteX97" fmla="*/ 2696705 w 2853322"/>
                <a:gd name="connsiteY97" fmla="*/ 1139125 h 4223288"/>
                <a:gd name="connsiteX98" fmla="*/ 2735450 w 2853322"/>
                <a:gd name="connsiteY98" fmla="*/ 1201119 h 4223288"/>
                <a:gd name="connsiteX99" fmla="*/ 2743200 w 2853322"/>
                <a:gd name="connsiteY99" fmla="*/ 1263112 h 4223288"/>
                <a:gd name="connsiteX100" fmla="*/ 2766447 w 2853322"/>
                <a:gd name="connsiteY100" fmla="*/ 1309607 h 4223288"/>
                <a:gd name="connsiteX101" fmla="*/ 2789695 w 2853322"/>
                <a:gd name="connsiteY101" fmla="*/ 1325105 h 4223288"/>
                <a:gd name="connsiteX102" fmla="*/ 2797444 w 2853322"/>
                <a:gd name="connsiteY102" fmla="*/ 1356102 h 4223288"/>
                <a:gd name="connsiteX103" fmla="*/ 2820691 w 2853322"/>
                <a:gd name="connsiteY103" fmla="*/ 1371600 h 4223288"/>
                <a:gd name="connsiteX104" fmla="*/ 2843939 w 2853322"/>
                <a:gd name="connsiteY104" fmla="*/ 1363851 h 4223288"/>
                <a:gd name="connsiteX105" fmla="*/ 2851688 w 2853322"/>
                <a:gd name="connsiteY105" fmla="*/ 1402596 h 4223288"/>
                <a:gd name="connsiteX106" fmla="*/ 2836189 w 2853322"/>
                <a:gd name="connsiteY106" fmla="*/ 1425844 h 4223288"/>
                <a:gd name="connsiteX107" fmla="*/ 2812942 w 2853322"/>
                <a:gd name="connsiteY107" fmla="*/ 1433593 h 4223288"/>
                <a:gd name="connsiteX108" fmla="*/ 2774196 w 2853322"/>
                <a:gd name="connsiteY108" fmla="*/ 1425844 h 4223288"/>
                <a:gd name="connsiteX109" fmla="*/ 2750949 w 2853322"/>
                <a:gd name="connsiteY109" fmla="*/ 1464590 h 4223288"/>
                <a:gd name="connsiteX110" fmla="*/ 2743200 w 2853322"/>
                <a:gd name="connsiteY110" fmla="*/ 1464590 h 4223288"/>
                <a:gd name="connsiteX111" fmla="*/ 2743200 w 2853322"/>
                <a:gd name="connsiteY111" fmla="*/ 1464590 h 4223288"/>
                <a:gd name="connsiteX112" fmla="*/ 2758698 w 2853322"/>
                <a:gd name="connsiteY112" fmla="*/ 1518834 h 4223288"/>
                <a:gd name="connsiteX113" fmla="*/ 2820691 w 2853322"/>
                <a:gd name="connsiteY113" fmla="*/ 1565329 h 4223288"/>
                <a:gd name="connsiteX114" fmla="*/ 2781945 w 2853322"/>
                <a:gd name="connsiteY114" fmla="*/ 1635071 h 4223288"/>
                <a:gd name="connsiteX115" fmla="*/ 2774196 w 2853322"/>
                <a:gd name="connsiteY115" fmla="*/ 1642820 h 4223288"/>
                <a:gd name="connsiteX116" fmla="*/ 2781945 w 2853322"/>
                <a:gd name="connsiteY116" fmla="*/ 1697064 h 4223288"/>
                <a:gd name="connsiteX117" fmla="*/ 2758698 w 2853322"/>
                <a:gd name="connsiteY117" fmla="*/ 1728061 h 4223288"/>
                <a:gd name="connsiteX118" fmla="*/ 2758698 w 2853322"/>
                <a:gd name="connsiteY118" fmla="*/ 1735810 h 4223288"/>
                <a:gd name="connsiteX119" fmla="*/ 2750949 w 2853322"/>
                <a:gd name="connsiteY119" fmla="*/ 1759057 h 4223288"/>
                <a:gd name="connsiteX120" fmla="*/ 2727701 w 2853322"/>
                <a:gd name="connsiteY120" fmla="*/ 1766807 h 4223288"/>
                <a:gd name="connsiteX121" fmla="*/ 2688956 w 2853322"/>
                <a:gd name="connsiteY121" fmla="*/ 1782305 h 4223288"/>
                <a:gd name="connsiteX122" fmla="*/ 2681206 w 2853322"/>
                <a:gd name="connsiteY122" fmla="*/ 1728061 h 4223288"/>
                <a:gd name="connsiteX123" fmla="*/ 2681206 w 2853322"/>
                <a:gd name="connsiteY123" fmla="*/ 1728061 h 4223288"/>
                <a:gd name="connsiteX124" fmla="*/ 2634711 w 2853322"/>
                <a:gd name="connsiteY124" fmla="*/ 1735810 h 4223288"/>
                <a:gd name="connsiteX125" fmla="*/ 2626962 w 2853322"/>
                <a:gd name="connsiteY125" fmla="*/ 1759057 h 4223288"/>
                <a:gd name="connsiteX126" fmla="*/ 2611464 w 2853322"/>
                <a:gd name="connsiteY126" fmla="*/ 1774556 h 4223288"/>
                <a:gd name="connsiteX127" fmla="*/ 2595966 w 2853322"/>
                <a:gd name="connsiteY127" fmla="*/ 1797803 h 4223288"/>
                <a:gd name="connsiteX128" fmla="*/ 2572718 w 2853322"/>
                <a:gd name="connsiteY128" fmla="*/ 1821051 h 4223288"/>
                <a:gd name="connsiteX129" fmla="*/ 2526223 w 2853322"/>
                <a:gd name="connsiteY129" fmla="*/ 1852047 h 4223288"/>
                <a:gd name="connsiteX130" fmla="*/ 2495227 w 2853322"/>
                <a:gd name="connsiteY130" fmla="*/ 1875295 h 4223288"/>
                <a:gd name="connsiteX131" fmla="*/ 2471979 w 2853322"/>
                <a:gd name="connsiteY131" fmla="*/ 1883044 h 4223288"/>
                <a:gd name="connsiteX132" fmla="*/ 2425484 w 2853322"/>
                <a:gd name="connsiteY132" fmla="*/ 1890793 h 4223288"/>
                <a:gd name="connsiteX133" fmla="*/ 2425484 w 2853322"/>
                <a:gd name="connsiteY133" fmla="*/ 1890793 h 4223288"/>
                <a:gd name="connsiteX134" fmla="*/ 2332495 w 2853322"/>
                <a:gd name="connsiteY134" fmla="*/ 1875295 h 4223288"/>
                <a:gd name="connsiteX135" fmla="*/ 2293749 w 2853322"/>
                <a:gd name="connsiteY135" fmla="*/ 1867546 h 4223288"/>
                <a:gd name="connsiteX136" fmla="*/ 2255003 w 2853322"/>
                <a:gd name="connsiteY136" fmla="*/ 1844298 h 4223288"/>
                <a:gd name="connsiteX137" fmla="*/ 2231756 w 2853322"/>
                <a:gd name="connsiteY137" fmla="*/ 1836549 h 4223288"/>
                <a:gd name="connsiteX138" fmla="*/ 2154264 w 2853322"/>
                <a:gd name="connsiteY138" fmla="*/ 1844298 h 4223288"/>
                <a:gd name="connsiteX139" fmla="*/ 2123267 w 2853322"/>
                <a:gd name="connsiteY139" fmla="*/ 1867546 h 4223288"/>
                <a:gd name="connsiteX140" fmla="*/ 2107769 w 2853322"/>
                <a:gd name="connsiteY140" fmla="*/ 1914041 h 4223288"/>
                <a:gd name="connsiteX141" fmla="*/ 2100020 w 2853322"/>
                <a:gd name="connsiteY141" fmla="*/ 2014780 h 4223288"/>
                <a:gd name="connsiteX142" fmla="*/ 2100020 w 2853322"/>
                <a:gd name="connsiteY142" fmla="*/ 2014780 h 4223288"/>
                <a:gd name="connsiteX143" fmla="*/ 2100020 w 2853322"/>
                <a:gd name="connsiteY143" fmla="*/ 2123268 h 4223288"/>
                <a:gd name="connsiteX144" fmla="*/ 2076772 w 2853322"/>
                <a:gd name="connsiteY144" fmla="*/ 2231756 h 4223288"/>
                <a:gd name="connsiteX145" fmla="*/ 2038027 w 2853322"/>
                <a:gd name="connsiteY145" fmla="*/ 2301498 h 4223288"/>
                <a:gd name="connsiteX146" fmla="*/ 2038027 w 2853322"/>
                <a:gd name="connsiteY146" fmla="*/ 2402237 h 4223288"/>
                <a:gd name="connsiteX147" fmla="*/ 2022528 w 2853322"/>
                <a:gd name="connsiteY147" fmla="*/ 2440983 h 4223288"/>
                <a:gd name="connsiteX148" fmla="*/ 2030278 w 2853322"/>
                <a:gd name="connsiteY148" fmla="*/ 2471980 h 4223288"/>
                <a:gd name="connsiteX149" fmla="*/ 2038027 w 2853322"/>
                <a:gd name="connsiteY149" fmla="*/ 2495227 h 4223288"/>
                <a:gd name="connsiteX150" fmla="*/ 2045776 w 2853322"/>
                <a:gd name="connsiteY150" fmla="*/ 2549471 h 4223288"/>
                <a:gd name="connsiteX151" fmla="*/ 2038027 w 2853322"/>
                <a:gd name="connsiteY151" fmla="*/ 2634712 h 4223288"/>
                <a:gd name="connsiteX152" fmla="*/ 2030278 w 2853322"/>
                <a:gd name="connsiteY152" fmla="*/ 2681207 h 4223288"/>
                <a:gd name="connsiteX153" fmla="*/ 2038027 w 2853322"/>
                <a:gd name="connsiteY153" fmla="*/ 2743200 h 4223288"/>
                <a:gd name="connsiteX154" fmla="*/ 2045776 w 2853322"/>
                <a:gd name="connsiteY154" fmla="*/ 2766447 h 4223288"/>
                <a:gd name="connsiteX155" fmla="*/ 2061274 w 2853322"/>
                <a:gd name="connsiteY155" fmla="*/ 2774196 h 4223288"/>
                <a:gd name="connsiteX156" fmla="*/ 2007030 w 2853322"/>
                <a:gd name="connsiteY156" fmla="*/ 2828441 h 4223288"/>
                <a:gd name="connsiteX157" fmla="*/ 1991532 w 2853322"/>
                <a:gd name="connsiteY157" fmla="*/ 2828441 h 4223288"/>
                <a:gd name="connsiteX158" fmla="*/ 1914040 w 2853322"/>
                <a:gd name="connsiteY158" fmla="*/ 2828441 h 4223288"/>
                <a:gd name="connsiteX159" fmla="*/ 1898542 w 2853322"/>
                <a:gd name="connsiteY159" fmla="*/ 2828441 h 4223288"/>
                <a:gd name="connsiteX160" fmla="*/ 1828800 w 2853322"/>
                <a:gd name="connsiteY160" fmla="*/ 2774196 h 4223288"/>
                <a:gd name="connsiteX161" fmla="*/ 1859796 w 2853322"/>
                <a:gd name="connsiteY161" fmla="*/ 2626963 h 4223288"/>
                <a:gd name="connsiteX162" fmla="*/ 1883044 w 2853322"/>
                <a:gd name="connsiteY162" fmla="*/ 2595966 h 4223288"/>
                <a:gd name="connsiteX163" fmla="*/ 1890793 w 2853322"/>
                <a:gd name="connsiteY163" fmla="*/ 2572719 h 4223288"/>
                <a:gd name="connsiteX164" fmla="*/ 1898542 w 2853322"/>
                <a:gd name="connsiteY164" fmla="*/ 2541722 h 4223288"/>
                <a:gd name="connsiteX165" fmla="*/ 1875295 w 2853322"/>
                <a:gd name="connsiteY165" fmla="*/ 2526224 h 4223288"/>
                <a:gd name="connsiteX166" fmla="*/ 1875295 w 2853322"/>
                <a:gd name="connsiteY166" fmla="*/ 2526224 h 4223288"/>
                <a:gd name="connsiteX167" fmla="*/ 1797803 w 2853322"/>
                <a:gd name="connsiteY167" fmla="*/ 2526224 h 4223288"/>
                <a:gd name="connsiteX168" fmla="*/ 1751308 w 2853322"/>
                <a:gd name="connsiteY168" fmla="*/ 2502976 h 4223288"/>
                <a:gd name="connsiteX169" fmla="*/ 1627322 w 2853322"/>
                <a:gd name="connsiteY169" fmla="*/ 2580468 h 4223288"/>
                <a:gd name="connsiteX170" fmla="*/ 1565328 w 2853322"/>
                <a:gd name="connsiteY170" fmla="*/ 2588217 h 4223288"/>
                <a:gd name="connsiteX171" fmla="*/ 1596325 w 2853322"/>
                <a:gd name="connsiteY171" fmla="*/ 2696705 h 4223288"/>
                <a:gd name="connsiteX172" fmla="*/ 1565328 w 2853322"/>
                <a:gd name="connsiteY172" fmla="*/ 2781946 h 4223288"/>
                <a:gd name="connsiteX173" fmla="*/ 1526583 w 2853322"/>
                <a:gd name="connsiteY173" fmla="*/ 2797444 h 4223288"/>
                <a:gd name="connsiteX174" fmla="*/ 1534332 w 2853322"/>
                <a:gd name="connsiteY174" fmla="*/ 2828441 h 4223288"/>
                <a:gd name="connsiteX175" fmla="*/ 1588576 w 2853322"/>
                <a:gd name="connsiteY175" fmla="*/ 2851688 h 4223288"/>
                <a:gd name="connsiteX176" fmla="*/ 1642820 w 2853322"/>
                <a:gd name="connsiteY176" fmla="*/ 2882685 h 4223288"/>
                <a:gd name="connsiteX177" fmla="*/ 1650569 w 2853322"/>
                <a:gd name="connsiteY177" fmla="*/ 2851688 h 4223288"/>
                <a:gd name="connsiteX178" fmla="*/ 1681566 w 2853322"/>
                <a:gd name="connsiteY178" fmla="*/ 2836190 h 4223288"/>
                <a:gd name="connsiteX179" fmla="*/ 1813301 w 2853322"/>
                <a:gd name="connsiteY179" fmla="*/ 2859437 h 4223288"/>
                <a:gd name="connsiteX180" fmla="*/ 1805552 w 2853322"/>
                <a:gd name="connsiteY180" fmla="*/ 2867186 h 4223288"/>
                <a:gd name="connsiteX181" fmla="*/ 1805552 w 2853322"/>
                <a:gd name="connsiteY181" fmla="*/ 2867186 h 4223288"/>
                <a:gd name="connsiteX182" fmla="*/ 1805552 w 2853322"/>
                <a:gd name="connsiteY182" fmla="*/ 2960176 h 4223288"/>
                <a:gd name="connsiteX183" fmla="*/ 1828800 w 2853322"/>
                <a:gd name="connsiteY183" fmla="*/ 2998922 h 4223288"/>
                <a:gd name="connsiteX184" fmla="*/ 1790054 w 2853322"/>
                <a:gd name="connsiteY184" fmla="*/ 3029919 h 4223288"/>
                <a:gd name="connsiteX185" fmla="*/ 1743559 w 2853322"/>
                <a:gd name="connsiteY185" fmla="*/ 3084163 h 4223288"/>
                <a:gd name="connsiteX186" fmla="*/ 1720311 w 2853322"/>
                <a:gd name="connsiteY186" fmla="*/ 3091912 h 4223288"/>
                <a:gd name="connsiteX187" fmla="*/ 1689315 w 2853322"/>
                <a:gd name="connsiteY187" fmla="*/ 3076413 h 4223288"/>
                <a:gd name="connsiteX188" fmla="*/ 1689315 w 2853322"/>
                <a:gd name="connsiteY188" fmla="*/ 3076413 h 4223288"/>
                <a:gd name="connsiteX189" fmla="*/ 1666067 w 2853322"/>
                <a:gd name="connsiteY189" fmla="*/ 3130657 h 4223288"/>
                <a:gd name="connsiteX190" fmla="*/ 1627322 w 2853322"/>
                <a:gd name="connsiteY190" fmla="*/ 3169403 h 4223288"/>
                <a:gd name="connsiteX191" fmla="*/ 1611823 w 2853322"/>
                <a:gd name="connsiteY191" fmla="*/ 3215898 h 4223288"/>
                <a:gd name="connsiteX192" fmla="*/ 1635071 w 2853322"/>
                <a:gd name="connsiteY192" fmla="*/ 3246895 h 4223288"/>
                <a:gd name="connsiteX193" fmla="*/ 1604074 w 2853322"/>
                <a:gd name="connsiteY193" fmla="*/ 3316637 h 4223288"/>
                <a:gd name="connsiteX194" fmla="*/ 1619572 w 2853322"/>
                <a:gd name="connsiteY194" fmla="*/ 3339885 h 4223288"/>
                <a:gd name="connsiteX195" fmla="*/ 1681566 w 2853322"/>
                <a:gd name="connsiteY195" fmla="*/ 3378630 h 4223288"/>
                <a:gd name="connsiteX196" fmla="*/ 1635071 w 2853322"/>
                <a:gd name="connsiteY196" fmla="*/ 3432874 h 4223288"/>
                <a:gd name="connsiteX197" fmla="*/ 1611823 w 2853322"/>
                <a:gd name="connsiteY197" fmla="*/ 3440624 h 4223288"/>
                <a:gd name="connsiteX198" fmla="*/ 1588576 w 2853322"/>
                <a:gd name="connsiteY198" fmla="*/ 3448373 h 4223288"/>
                <a:gd name="connsiteX199" fmla="*/ 1573078 w 2853322"/>
                <a:gd name="connsiteY199" fmla="*/ 3432874 h 4223288"/>
                <a:gd name="connsiteX200" fmla="*/ 1565328 w 2853322"/>
                <a:gd name="connsiteY200" fmla="*/ 3425125 h 4223288"/>
                <a:gd name="connsiteX201" fmla="*/ 1557579 w 2853322"/>
                <a:gd name="connsiteY201" fmla="*/ 3417376 h 4223288"/>
                <a:gd name="connsiteX202" fmla="*/ 1518833 w 2853322"/>
                <a:gd name="connsiteY202" fmla="*/ 3448373 h 4223288"/>
                <a:gd name="connsiteX203" fmla="*/ 1487837 w 2853322"/>
                <a:gd name="connsiteY203" fmla="*/ 3502617 h 4223288"/>
                <a:gd name="connsiteX204" fmla="*/ 1487837 w 2853322"/>
                <a:gd name="connsiteY204" fmla="*/ 3502617 h 4223288"/>
                <a:gd name="connsiteX205" fmla="*/ 1487837 w 2853322"/>
                <a:gd name="connsiteY205" fmla="*/ 3541363 h 4223288"/>
                <a:gd name="connsiteX206" fmla="*/ 1518833 w 2853322"/>
                <a:gd name="connsiteY206" fmla="*/ 3541363 h 4223288"/>
                <a:gd name="connsiteX207" fmla="*/ 1557579 w 2853322"/>
                <a:gd name="connsiteY207" fmla="*/ 3510366 h 4223288"/>
                <a:gd name="connsiteX208" fmla="*/ 1596325 w 2853322"/>
                <a:gd name="connsiteY208" fmla="*/ 3502617 h 4223288"/>
                <a:gd name="connsiteX209" fmla="*/ 1604074 w 2853322"/>
                <a:gd name="connsiteY209" fmla="*/ 3533613 h 4223288"/>
                <a:gd name="connsiteX210" fmla="*/ 1642820 w 2853322"/>
                <a:gd name="connsiteY210" fmla="*/ 3549112 h 4223288"/>
                <a:gd name="connsiteX211" fmla="*/ 1666067 w 2853322"/>
                <a:gd name="connsiteY211" fmla="*/ 3510366 h 4223288"/>
                <a:gd name="connsiteX212" fmla="*/ 1704813 w 2853322"/>
                <a:gd name="connsiteY212" fmla="*/ 3502617 h 4223288"/>
                <a:gd name="connsiteX213" fmla="*/ 1728061 w 2853322"/>
                <a:gd name="connsiteY213" fmla="*/ 3510366 h 4223288"/>
                <a:gd name="connsiteX214" fmla="*/ 1735810 w 2853322"/>
                <a:gd name="connsiteY214" fmla="*/ 3510366 h 4223288"/>
                <a:gd name="connsiteX215" fmla="*/ 1766806 w 2853322"/>
                <a:gd name="connsiteY215" fmla="*/ 3518115 h 4223288"/>
                <a:gd name="connsiteX216" fmla="*/ 1821050 w 2853322"/>
                <a:gd name="connsiteY216" fmla="*/ 3510366 h 4223288"/>
                <a:gd name="connsiteX217" fmla="*/ 1852047 w 2853322"/>
                <a:gd name="connsiteY217" fmla="*/ 3448373 h 4223288"/>
                <a:gd name="connsiteX218" fmla="*/ 1852047 w 2853322"/>
                <a:gd name="connsiteY218" fmla="*/ 3448373 h 4223288"/>
                <a:gd name="connsiteX219" fmla="*/ 1844298 w 2853322"/>
                <a:gd name="connsiteY219" fmla="*/ 3401878 h 4223288"/>
                <a:gd name="connsiteX220" fmla="*/ 1836549 w 2853322"/>
                <a:gd name="connsiteY220" fmla="*/ 3370881 h 4223288"/>
                <a:gd name="connsiteX221" fmla="*/ 1844298 w 2853322"/>
                <a:gd name="connsiteY221" fmla="*/ 3355383 h 4223288"/>
                <a:gd name="connsiteX222" fmla="*/ 1852047 w 2853322"/>
                <a:gd name="connsiteY222" fmla="*/ 3285641 h 4223288"/>
                <a:gd name="connsiteX223" fmla="*/ 1844298 w 2853322"/>
                <a:gd name="connsiteY223" fmla="*/ 3231396 h 4223288"/>
                <a:gd name="connsiteX224" fmla="*/ 1821050 w 2853322"/>
                <a:gd name="connsiteY224" fmla="*/ 3192651 h 4223288"/>
                <a:gd name="connsiteX225" fmla="*/ 1797803 w 2853322"/>
                <a:gd name="connsiteY225" fmla="*/ 3138407 h 4223288"/>
                <a:gd name="connsiteX226" fmla="*/ 1828800 w 2853322"/>
                <a:gd name="connsiteY226" fmla="*/ 3115159 h 4223288"/>
                <a:gd name="connsiteX227" fmla="*/ 1883044 w 2853322"/>
                <a:gd name="connsiteY227" fmla="*/ 3161654 h 4223288"/>
                <a:gd name="connsiteX228" fmla="*/ 1883044 w 2853322"/>
                <a:gd name="connsiteY228" fmla="*/ 2960176 h 4223288"/>
                <a:gd name="connsiteX229" fmla="*/ 1921789 w 2853322"/>
                <a:gd name="connsiteY229" fmla="*/ 2967925 h 4223288"/>
                <a:gd name="connsiteX230" fmla="*/ 1906291 w 2853322"/>
                <a:gd name="connsiteY230" fmla="*/ 3006671 h 4223288"/>
                <a:gd name="connsiteX231" fmla="*/ 1976033 w 2853322"/>
                <a:gd name="connsiteY231" fmla="*/ 3115159 h 4223288"/>
                <a:gd name="connsiteX232" fmla="*/ 1999281 w 2853322"/>
                <a:gd name="connsiteY232" fmla="*/ 3053166 h 4223288"/>
                <a:gd name="connsiteX233" fmla="*/ 2038027 w 2853322"/>
                <a:gd name="connsiteY233" fmla="*/ 3029919 h 4223288"/>
                <a:gd name="connsiteX234" fmla="*/ 2007030 w 2853322"/>
                <a:gd name="connsiteY234" fmla="*/ 2952427 h 4223288"/>
                <a:gd name="connsiteX235" fmla="*/ 2014779 w 2853322"/>
                <a:gd name="connsiteY235" fmla="*/ 2913681 h 4223288"/>
                <a:gd name="connsiteX236" fmla="*/ 2053525 w 2853322"/>
                <a:gd name="connsiteY236" fmla="*/ 2898183 h 4223288"/>
                <a:gd name="connsiteX237" fmla="*/ 2076772 w 2853322"/>
                <a:gd name="connsiteY237" fmla="*/ 2936929 h 4223288"/>
                <a:gd name="connsiteX238" fmla="*/ 2084522 w 2853322"/>
                <a:gd name="connsiteY238" fmla="*/ 2998922 h 4223288"/>
                <a:gd name="connsiteX239" fmla="*/ 2123267 w 2853322"/>
                <a:gd name="connsiteY239" fmla="*/ 2975674 h 4223288"/>
                <a:gd name="connsiteX240" fmla="*/ 2193010 w 2853322"/>
                <a:gd name="connsiteY240" fmla="*/ 3029919 h 4223288"/>
                <a:gd name="connsiteX241" fmla="*/ 2200759 w 2853322"/>
                <a:gd name="connsiteY241" fmla="*/ 3053166 h 4223288"/>
                <a:gd name="connsiteX242" fmla="*/ 2262752 w 2853322"/>
                <a:gd name="connsiteY242" fmla="*/ 3099661 h 4223288"/>
                <a:gd name="connsiteX243" fmla="*/ 2316996 w 2853322"/>
                <a:gd name="connsiteY243" fmla="*/ 3161654 h 4223288"/>
                <a:gd name="connsiteX244" fmla="*/ 2340244 w 2853322"/>
                <a:gd name="connsiteY244" fmla="*/ 3169403 h 4223288"/>
                <a:gd name="connsiteX245" fmla="*/ 2363491 w 2853322"/>
                <a:gd name="connsiteY245" fmla="*/ 3184902 h 4223288"/>
                <a:gd name="connsiteX246" fmla="*/ 2324745 w 2853322"/>
                <a:gd name="connsiteY246" fmla="*/ 3285641 h 4223288"/>
                <a:gd name="connsiteX247" fmla="*/ 2316996 w 2853322"/>
                <a:gd name="connsiteY247" fmla="*/ 3293390 h 4223288"/>
                <a:gd name="connsiteX248" fmla="*/ 2340244 w 2853322"/>
                <a:gd name="connsiteY248" fmla="*/ 3355383 h 4223288"/>
                <a:gd name="connsiteX249" fmla="*/ 2340244 w 2853322"/>
                <a:gd name="connsiteY249" fmla="*/ 3355383 h 4223288"/>
                <a:gd name="connsiteX250" fmla="*/ 2301498 w 2853322"/>
                <a:gd name="connsiteY250" fmla="*/ 3440624 h 4223288"/>
                <a:gd name="connsiteX251" fmla="*/ 2347993 w 2853322"/>
                <a:gd name="connsiteY251" fmla="*/ 3417376 h 4223288"/>
                <a:gd name="connsiteX252" fmla="*/ 2378989 w 2853322"/>
                <a:gd name="connsiteY252" fmla="*/ 3425125 h 4223288"/>
                <a:gd name="connsiteX253" fmla="*/ 2386739 w 2853322"/>
                <a:gd name="connsiteY253" fmla="*/ 3456122 h 4223288"/>
                <a:gd name="connsiteX254" fmla="*/ 2402237 w 2853322"/>
                <a:gd name="connsiteY254" fmla="*/ 3518115 h 4223288"/>
                <a:gd name="connsiteX255" fmla="*/ 2355742 w 2853322"/>
                <a:gd name="connsiteY255" fmla="*/ 3487119 h 4223288"/>
                <a:gd name="connsiteX256" fmla="*/ 2309247 w 2853322"/>
                <a:gd name="connsiteY256" fmla="*/ 3541363 h 4223288"/>
                <a:gd name="connsiteX257" fmla="*/ 2340244 w 2853322"/>
                <a:gd name="connsiteY257" fmla="*/ 3533613 h 4223288"/>
                <a:gd name="connsiteX258" fmla="*/ 2340244 w 2853322"/>
                <a:gd name="connsiteY258" fmla="*/ 3533613 h 4223288"/>
                <a:gd name="connsiteX259" fmla="*/ 2448732 w 2853322"/>
                <a:gd name="connsiteY259" fmla="*/ 3611105 h 4223288"/>
                <a:gd name="connsiteX260" fmla="*/ 2487478 w 2853322"/>
                <a:gd name="connsiteY260" fmla="*/ 3587857 h 4223288"/>
                <a:gd name="connsiteX261" fmla="*/ 2510725 w 2853322"/>
                <a:gd name="connsiteY261" fmla="*/ 3626603 h 4223288"/>
                <a:gd name="connsiteX262" fmla="*/ 2510725 w 2853322"/>
                <a:gd name="connsiteY262" fmla="*/ 3626603 h 4223288"/>
                <a:gd name="connsiteX263" fmla="*/ 2487478 w 2853322"/>
                <a:gd name="connsiteY263" fmla="*/ 3642102 h 4223288"/>
                <a:gd name="connsiteX264" fmla="*/ 2510725 w 2853322"/>
                <a:gd name="connsiteY264" fmla="*/ 3673098 h 4223288"/>
                <a:gd name="connsiteX265" fmla="*/ 2549471 w 2853322"/>
                <a:gd name="connsiteY265" fmla="*/ 3634352 h 4223288"/>
                <a:gd name="connsiteX266" fmla="*/ 2595966 w 2853322"/>
                <a:gd name="connsiteY266" fmla="*/ 3595607 h 4223288"/>
                <a:gd name="connsiteX267" fmla="*/ 2619213 w 2853322"/>
                <a:gd name="connsiteY267" fmla="*/ 3564610 h 4223288"/>
                <a:gd name="connsiteX268" fmla="*/ 2626962 w 2853322"/>
                <a:gd name="connsiteY268" fmla="*/ 3556861 h 4223288"/>
                <a:gd name="connsiteX269" fmla="*/ 2650210 w 2853322"/>
                <a:gd name="connsiteY269" fmla="*/ 3518115 h 4223288"/>
                <a:gd name="connsiteX270" fmla="*/ 2603715 w 2853322"/>
                <a:gd name="connsiteY270" fmla="*/ 3463871 h 4223288"/>
                <a:gd name="connsiteX271" fmla="*/ 2626962 w 2853322"/>
                <a:gd name="connsiteY271" fmla="*/ 3448373 h 4223288"/>
                <a:gd name="connsiteX272" fmla="*/ 2642461 w 2853322"/>
                <a:gd name="connsiteY272" fmla="*/ 3518115 h 4223288"/>
                <a:gd name="connsiteX273" fmla="*/ 2688956 w 2853322"/>
                <a:gd name="connsiteY273" fmla="*/ 3541363 h 4223288"/>
                <a:gd name="connsiteX274" fmla="*/ 2588217 w 2853322"/>
                <a:gd name="connsiteY274" fmla="*/ 3704095 h 4223288"/>
                <a:gd name="connsiteX275" fmla="*/ 2564969 w 2853322"/>
                <a:gd name="connsiteY275" fmla="*/ 3742841 h 4223288"/>
                <a:gd name="connsiteX276" fmla="*/ 2487478 w 2853322"/>
                <a:gd name="connsiteY276" fmla="*/ 3773837 h 4223288"/>
                <a:gd name="connsiteX277" fmla="*/ 2479728 w 2853322"/>
                <a:gd name="connsiteY277" fmla="*/ 3797085 h 4223288"/>
                <a:gd name="connsiteX278" fmla="*/ 2456481 w 2853322"/>
                <a:gd name="connsiteY278" fmla="*/ 3828081 h 4223288"/>
                <a:gd name="connsiteX279" fmla="*/ 2440983 w 2853322"/>
                <a:gd name="connsiteY279" fmla="*/ 3944319 h 4223288"/>
                <a:gd name="connsiteX280" fmla="*/ 2417735 w 2853322"/>
                <a:gd name="connsiteY280" fmla="*/ 3983064 h 4223288"/>
                <a:gd name="connsiteX281" fmla="*/ 2332495 w 2853322"/>
                <a:gd name="connsiteY281" fmla="*/ 3967566 h 4223288"/>
                <a:gd name="connsiteX282" fmla="*/ 2301498 w 2853322"/>
                <a:gd name="connsiteY282" fmla="*/ 3975315 h 4223288"/>
                <a:gd name="connsiteX283" fmla="*/ 2239505 w 2853322"/>
                <a:gd name="connsiteY283" fmla="*/ 3944319 h 4223288"/>
                <a:gd name="connsiteX284" fmla="*/ 2177511 w 2853322"/>
                <a:gd name="connsiteY284" fmla="*/ 3866827 h 4223288"/>
                <a:gd name="connsiteX285" fmla="*/ 2177511 w 2853322"/>
                <a:gd name="connsiteY285" fmla="*/ 3843580 h 4223288"/>
                <a:gd name="connsiteX286" fmla="*/ 2131017 w 2853322"/>
                <a:gd name="connsiteY286" fmla="*/ 3859078 h 4223288"/>
                <a:gd name="connsiteX287" fmla="*/ 2123267 w 2853322"/>
                <a:gd name="connsiteY287" fmla="*/ 3882325 h 4223288"/>
                <a:gd name="connsiteX288" fmla="*/ 2107769 w 2853322"/>
                <a:gd name="connsiteY288" fmla="*/ 3897824 h 4223288"/>
                <a:gd name="connsiteX289" fmla="*/ 2100020 w 2853322"/>
                <a:gd name="connsiteY289" fmla="*/ 3936569 h 4223288"/>
                <a:gd name="connsiteX290" fmla="*/ 2045776 w 2853322"/>
                <a:gd name="connsiteY290" fmla="*/ 3983064 h 4223288"/>
                <a:gd name="connsiteX291" fmla="*/ 2014779 w 2853322"/>
                <a:gd name="connsiteY291" fmla="*/ 3990813 h 4223288"/>
                <a:gd name="connsiteX292" fmla="*/ 1960535 w 2853322"/>
                <a:gd name="connsiteY292" fmla="*/ 3967566 h 4223288"/>
                <a:gd name="connsiteX293" fmla="*/ 1921789 w 2853322"/>
                <a:gd name="connsiteY293" fmla="*/ 3975315 h 4223288"/>
                <a:gd name="connsiteX294" fmla="*/ 1859796 w 2853322"/>
                <a:gd name="connsiteY294" fmla="*/ 3983064 h 4223288"/>
                <a:gd name="connsiteX295" fmla="*/ 1813301 w 2853322"/>
                <a:gd name="connsiteY295" fmla="*/ 3990813 h 4223288"/>
                <a:gd name="connsiteX296" fmla="*/ 1797803 w 2853322"/>
                <a:gd name="connsiteY296" fmla="*/ 4006312 h 4223288"/>
                <a:gd name="connsiteX297" fmla="*/ 1743559 w 2853322"/>
                <a:gd name="connsiteY297" fmla="*/ 4014061 h 4223288"/>
                <a:gd name="connsiteX298" fmla="*/ 1720311 w 2853322"/>
                <a:gd name="connsiteY298" fmla="*/ 4021810 h 4223288"/>
                <a:gd name="connsiteX299" fmla="*/ 1759057 w 2853322"/>
                <a:gd name="connsiteY299" fmla="*/ 4045057 h 4223288"/>
                <a:gd name="connsiteX300" fmla="*/ 1782305 w 2853322"/>
                <a:gd name="connsiteY300" fmla="*/ 4037308 h 4223288"/>
                <a:gd name="connsiteX301" fmla="*/ 1813301 w 2853322"/>
                <a:gd name="connsiteY301" fmla="*/ 4052807 h 4223288"/>
                <a:gd name="connsiteX302" fmla="*/ 1828800 w 2853322"/>
                <a:gd name="connsiteY302" fmla="*/ 4099302 h 4223288"/>
                <a:gd name="connsiteX303" fmla="*/ 1929539 w 2853322"/>
                <a:gd name="connsiteY303" fmla="*/ 4122549 h 4223288"/>
                <a:gd name="connsiteX304" fmla="*/ 1921789 w 2853322"/>
                <a:gd name="connsiteY304" fmla="*/ 4145796 h 4223288"/>
                <a:gd name="connsiteX305" fmla="*/ 1883044 w 2853322"/>
                <a:gd name="connsiteY305" fmla="*/ 4176793 h 4223288"/>
                <a:gd name="connsiteX306" fmla="*/ 1836549 w 2853322"/>
                <a:gd name="connsiteY306" fmla="*/ 4207790 h 4223288"/>
                <a:gd name="connsiteX307" fmla="*/ 1712562 w 2853322"/>
                <a:gd name="connsiteY307" fmla="*/ 4200041 h 4223288"/>
                <a:gd name="connsiteX308" fmla="*/ 1611823 w 2853322"/>
                <a:gd name="connsiteY308" fmla="*/ 4215539 h 4223288"/>
                <a:gd name="connsiteX309" fmla="*/ 1565328 w 2853322"/>
                <a:gd name="connsiteY309" fmla="*/ 4223288 h 4223288"/>
                <a:gd name="connsiteX310" fmla="*/ 1487837 w 2853322"/>
                <a:gd name="connsiteY310" fmla="*/ 4215539 h 4223288"/>
                <a:gd name="connsiteX311" fmla="*/ 1441342 w 2853322"/>
                <a:gd name="connsiteY311" fmla="*/ 4200041 h 4223288"/>
                <a:gd name="connsiteX312" fmla="*/ 1433593 w 2853322"/>
                <a:gd name="connsiteY312" fmla="*/ 4176793 h 4223288"/>
                <a:gd name="connsiteX313" fmla="*/ 1418095 w 2853322"/>
                <a:gd name="connsiteY313" fmla="*/ 4153546 h 4223288"/>
                <a:gd name="connsiteX314" fmla="*/ 1410345 w 2853322"/>
                <a:gd name="connsiteY314" fmla="*/ 4122549 h 4223288"/>
                <a:gd name="connsiteX315" fmla="*/ 1402596 w 2853322"/>
                <a:gd name="connsiteY315" fmla="*/ 4029559 h 4223288"/>
                <a:gd name="connsiteX316" fmla="*/ 1394847 w 2853322"/>
                <a:gd name="connsiteY316" fmla="*/ 4006312 h 4223288"/>
                <a:gd name="connsiteX317" fmla="*/ 1371600 w 2853322"/>
                <a:gd name="connsiteY317" fmla="*/ 3812583 h 4223288"/>
                <a:gd name="connsiteX318" fmla="*/ 1356101 w 2853322"/>
                <a:gd name="connsiteY318" fmla="*/ 3773837 h 4223288"/>
                <a:gd name="connsiteX319" fmla="*/ 1332854 w 2853322"/>
                <a:gd name="connsiteY319" fmla="*/ 3750590 h 4223288"/>
                <a:gd name="connsiteX320" fmla="*/ 1325105 w 2853322"/>
                <a:gd name="connsiteY320" fmla="*/ 3727342 h 4223288"/>
                <a:gd name="connsiteX321" fmla="*/ 1309606 w 2853322"/>
                <a:gd name="connsiteY321" fmla="*/ 3711844 h 4223288"/>
                <a:gd name="connsiteX322" fmla="*/ 1278610 w 2853322"/>
                <a:gd name="connsiteY322" fmla="*/ 3634352 h 4223288"/>
                <a:gd name="connsiteX323" fmla="*/ 1263111 w 2853322"/>
                <a:gd name="connsiteY323" fmla="*/ 3603356 h 4223288"/>
                <a:gd name="connsiteX324" fmla="*/ 1232115 w 2853322"/>
                <a:gd name="connsiteY324" fmla="*/ 3549112 h 4223288"/>
                <a:gd name="connsiteX325" fmla="*/ 1224366 w 2853322"/>
                <a:gd name="connsiteY325" fmla="*/ 3525864 h 4223288"/>
                <a:gd name="connsiteX326" fmla="*/ 1208867 w 2853322"/>
                <a:gd name="connsiteY326" fmla="*/ 3487119 h 4223288"/>
                <a:gd name="connsiteX327" fmla="*/ 1201118 w 2853322"/>
                <a:gd name="connsiteY327" fmla="*/ 3456122 h 4223288"/>
                <a:gd name="connsiteX328" fmla="*/ 1310696 w 2853322"/>
                <a:gd name="connsiteY328" fmla="*/ 3314535 h 4223288"/>
                <a:gd name="connsiteX329" fmla="*/ 1369375 w 2853322"/>
                <a:gd name="connsiteY329" fmla="*/ 3291286 h 4223288"/>
                <a:gd name="connsiteX330" fmla="*/ 1362957 w 2853322"/>
                <a:gd name="connsiteY330" fmla="*/ 3284436 h 4223288"/>
                <a:gd name="connsiteX331" fmla="*/ 1436779 w 2853322"/>
                <a:gd name="connsiteY331" fmla="*/ 3165383 h 4223288"/>
                <a:gd name="connsiteX332" fmla="*/ 1429385 w 2853322"/>
                <a:gd name="connsiteY332" fmla="*/ 3025284 h 4223288"/>
                <a:gd name="connsiteX333" fmla="*/ 1436779 w 2853322"/>
                <a:gd name="connsiteY333" fmla="*/ 2850212 h 4223288"/>
                <a:gd name="connsiteX334" fmla="*/ 1361595 w 2853322"/>
                <a:gd name="connsiteY334" fmla="*/ 2945100 h 4223288"/>
                <a:gd name="connsiteX335" fmla="*/ 1355939 w 2853322"/>
                <a:gd name="connsiteY335" fmla="*/ 2807353 h 4223288"/>
                <a:gd name="connsiteX336" fmla="*/ 1348285 w 2853322"/>
                <a:gd name="connsiteY336" fmla="*/ 2877731 h 4223288"/>
                <a:gd name="connsiteX337" fmla="*/ 1131376 w 2853322"/>
                <a:gd name="connsiteY337" fmla="*/ 3332135 h 4223288"/>
                <a:gd name="connsiteX338" fmla="*/ 1077132 w 2853322"/>
                <a:gd name="connsiteY338" fmla="*/ 3316637 h 4223288"/>
                <a:gd name="connsiteX339" fmla="*/ 1046135 w 2853322"/>
                <a:gd name="connsiteY339" fmla="*/ 3301139 h 4223288"/>
                <a:gd name="connsiteX340" fmla="*/ 1007389 w 2853322"/>
                <a:gd name="connsiteY340" fmla="*/ 3262393 h 4223288"/>
                <a:gd name="connsiteX341" fmla="*/ 960895 w 2853322"/>
                <a:gd name="connsiteY341" fmla="*/ 3184902 h 4223288"/>
                <a:gd name="connsiteX342" fmla="*/ 937647 w 2853322"/>
                <a:gd name="connsiteY342" fmla="*/ 3130657 h 4223288"/>
                <a:gd name="connsiteX343" fmla="*/ 914400 w 2853322"/>
                <a:gd name="connsiteY343" fmla="*/ 3076413 h 4223288"/>
                <a:gd name="connsiteX344" fmla="*/ 906650 w 2853322"/>
                <a:gd name="connsiteY344" fmla="*/ 3037668 h 4223288"/>
                <a:gd name="connsiteX345" fmla="*/ 891152 w 2853322"/>
                <a:gd name="connsiteY345" fmla="*/ 3022169 h 4223288"/>
                <a:gd name="connsiteX346" fmla="*/ 875654 w 2853322"/>
                <a:gd name="connsiteY346" fmla="*/ 2998922 h 4223288"/>
                <a:gd name="connsiteX347" fmla="*/ 805911 w 2853322"/>
                <a:gd name="connsiteY347" fmla="*/ 2913681 h 4223288"/>
                <a:gd name="connsiteX348" fmla="*/ 782664 w 2853322"/>
                <a:gd name="connsiteY348" fmla="*/ 2890434 h 4223288"/>
                <a:gd name="connsiteX349" fmla="*/ 728420 w 2853322"/>
                <a:gd name="connsiteY349" fmla="*/ 2843939 h 4223288"/>
                <a:gd name="connsiteX350" fmla="*/ 650928 w 2853322"/>
                <a:gd name="connsiteY350" fmla="*/ 2750949 h 4223288"/>
                <a:gd name="connsiteX351" fmla="*/ 612183 w 2853322"/>
                <a:gd name="connsiteY351" fmla="*/ 2735451 h 4223288"/>
                <a:gd name="connsiteX352" fmla="*/ 596684 w 2853322"/>
                <a:gd name="connsiteY352" fmla="*/ 2719952 h 4223288"/>
                <a:gd name="connsiteX353" fmla="*/ 503695 w 2853322"/>
                <a:gd name="connsiteY353" fmla="*/ 2650210 h 4223288"/>
                <a:gd name="connsiteX354" fmla="*/ 488196 w 2853322"/>
                <a:gd name="connsiteY354" fmla="*/ 2611464 h 4223288"/>
                <a:gd name="connsiteX355" fmla="*/ 0 w 2853322"/>
                <a:gd name="connsiteY355" fmla="*/ 2076773 h 4223288"/>
                <a:gd name="connsiteX0" fmla="*/ 0 w 2853322"/>
                <a:gd name="connsiteY0" fmla="*/ 2076773 h 4223288"/>
                <a:gd name="connsiteX1" fmla="*/ 697423 w 2853322"/>
                <a:gd name="connsiteY1" fmla="*/ 1301857 h 4223288"/>
                <a:gd name="connsiteX2" fmla="*/ 805911 w 2853322"/>
                <a:gd name="connsiteY2" fmla="*/ 1348352 h 4223288"/>
                <a:gd name="connsiteX3" fmla="*/ 813661 w 2853322"/>
                <a:gd name="connsiteY3" fmla="*/ 1464590 h 4223288"/>
                <a:gd name="connsiteX4" fmla="*/ 821410 w 2853322"/>
                <a:gd name="connsiteY4" fmla="*/ 1480088 h 4223288"/>
                <a:gd name="connsiteX5" fmla="*/ 860156 w 2853322"/>
                <a:gd name="connsiteY5" fmla="*/ 1557580 h 4223288"/>
                <a:gd name="connsiteX6" fmla="*/ 875654 w 2853322"/>
                <a:gd name="connsiteY6" fmla="*/ 1580827 h 4223288"/>
                <a:gd name="connsiteX7" fmla="*/ 937647 w 2853322"/>
                <a:gd name="connsiteY7" fmla="*/ 1611824 h 4223288"/>
                <a:gd name="connsiteX8" fmla="*/ 953145 w 2853322"/>
                <a:gd name="connsiteY8" fmla="*/ 1635071 h 4223288"/>
                <a:gd name="connsiteX9" fmla="*/ 999640 w 2853322"/>
                <a:gd name="connsiteY9" fmla="*/ 1650569 h 4223288"/>
                <a:gd name="connsiteX10" fmla="*/ 1030637 w 2853322"/>
                <a:gd name="connsiteY10" fmla="*/ 1635071 h 4223288"/>
                <a:gd name="connsiteX11" fmla="*/ 1030637 w 2853322"/>
                <a:gd name="connsiteY11" fmla="*/ 1635071 h 4223288"/>
                <a:gd name="connsiteX12" fmla="*/ 1053884 w 2853322"/>
                <a:gd name="connsiteY12" fmla="*/ 1588576 h 4223288"/>
                <a:gd name="connsiteX13" fmla="*/ 1038386 w 2853322"/>
                <a:gd name="connsiteY13" fmla="*/ 1464590 h 4223288"/>
                <a:gd name="connsiteX14" fmla="*/ 1038386 w 2853322"/>
                <a:gd name="connsiteY14" fmla="*/ 1464590 h 4223288"/>
                <a:gd name="connsiteX15" fmla="*/ 976393 w 2853322"/>
                <a:gd name="connsiteY15" fmla="*/ 1379349 h 4223288"/>
                <a:gd name="connsiteX16" fmla="*/ 937647 w 2853322"/>
                <a:gd name="connsiteY16" fmla="*/ 1325105 h 4223288"/>
                <a:gd name="connsiteX17" fmla="*/ 914400 w 2853322"/>
                <a:gd name="connsiteY17" fmla="*/ 1317356 h 4223288"/>
                <a:gd name="connsiteX18" fmla="*/ 852406 w 2853322"/>
                <a:gd name="connsiteY18" fmla="*/ 1301857 h 4223288"/>
                <a:gd name="connsiteX19" fmla="*/ 805911 w 2853322"/>
                <a:gd name="connsiteY19" fmla="*/ 1309607 h 4223288"/>
                <a:gd name="connsiteX20" fmla="*/ 720671 w 2853322"/>
                <a:gd name="connsiteY20" fmla="*/ 1270861 h 4223288"/>
                <a:gd name="connsiteX21" fmla="*/ 1224366 w 2853322"/>
                <a:gd name="connsiteY21" fmla="*/ 689674 h 4223288"/>
                <a:gd name="connsiteX22" fmla="*/ 1208867 w 2853322"/>
                <a:gd name="connsiteY22" fmla="*/ 612183 h 4223288"/>
                <a:gd name="connsiteX23" fmla="*/ 1170122 w 2853322"/>
                <a:gd name="connsiteY23" fmla="*/ 565688 h 4223288"/>
                <a:gd name="connsiteX24" fmla="*/ 1131376 w 2853322"/>
                <a:gd name="connsiteY24" fmla="*/ 550190 h 4223288"/>
                <a:gd name="connsiteX25" fmla="*/ 1139125 w 2853322"/>
                <a:gd name="connsiteY25" fmla="*/ 495946 h 4223288"/>
                <a:gd name="connsiteX26" fmla="*/ 1146874 w 2853322"/>
                <a:gd name="connsiteY26" fmla="*/ 488196 h 4223288"/>
                <a:gd name="connsiteX27" fmla="*/ 1580827 w 2853322"/>
                <a:gd name="connsiteY27" fmla="*/ 0 h 4223288"/>
                <a:gd name="connsiteX28" fmla="*/ 1673817 w 2853322"/>
                <a:gd name="connsiteY28" fmla="*/ 77491 h 4223288"/>
                <a:gd name="connsiteX29" fmla="*/ 1759057 w 2853322"/>
                <a:gd name="connsiteY29" fmla="*/ 108488 h 4223288"/>
                <a:gd name="connsiteX30" fmla="*/ 1790054 w 2853322"/>
                <a:gd name="connsiteY30" fmla="*/ 131735 h 4223288"/>
                <a:gd name="connsiteX31" fmla="*/ 1759057 w 2853322"/>
                <a:gd name="connsiteY31" fmla="*/ 178230 h 4223288"/>
                <a:gd name="connsiteX32" fmla="*/ 1782305 w 2853322"/>
                <a:gd name="connsiteY32" fmla="*/ 263471 h 4223288"/>
                <a:gd name="connsiteX33" fmla="*/ 1813301 w 2853322"/>
                <a:gd name="connsiteY33" fmla="*/ 278969 h 4223288"/>
                <a:gd name="connsiteX34" fmla="*/ 1852047 w 2853322"/>
                <a:gd name="connsiteY34" fmla="*/ 294468 h 4223288"/>
                <a:gd name="connsiteX35" fmla="*/ 1852047 w 2853322"/>
                <a:gd name="connsiteY35" fmla="*/ 294468 h 4223288"/>
                <a:gd name="connsiteX36" fmla="*/ 1929539 w 2853322"/>
                <a:gd name="connsiteY36" fmla="*/ 348712 h 4223288"/>
                <a:gd name="connsiteX37" fmla="*/ 1929539 w 2853322"/>
                <a:gd name="connsiteY37" fmla="*/ 356461 h 4223288"/>
                <a:gd name="connsiteX38" fmla="*/ 2007030 w 2853322"/>
                <a:gd name="connsiteY38" fmla="*/ 395207 h 4223288"/>
                <a:gd name="connsiteX39" fmla="*/ 2038027 w 2853322"/>
                <a:gd name="connsiteY39" fmla="*/ 402956 h 4223288"/>
                <a:gd name="connsiteX40" fmla="*/ 2061274 w 2853322"/>
                <a:gd name="connsiteY40" fmla="*/ 433952 h 4223288"/>
                <a:gd name="connsiteX41" fmla="*/ 2053525 w 2853322"/>
                <a:gd name="connsiteY41" fmla="*/ 457200 h 4223288"/>
                <a:gd name="connsiteX42" fmla="*/ 2092271 w 2853322"/>
                <a:gd name="connsiteY42" fmla="*/ 464949 h 4223288"/>
                <a:gd name="connsiteX43" fmla="*/ 2146515 w 2853322"/>
                <a:gd name="connsiteY43" fmla="*/ 441702 h 4223288"/>
                <a:gd name="connsiteX44" fmla="*/ 2177511 w 2853322"/>
                <a:gd name="connsiteY44" fmla="*/ 441702 h 4223288"/>
                <a:gd name="connsiteX45" fmla="*/ 2200759 w 2853322"/>
                <a:gd name="connsiteY45" fmla="*/ 418454 h 4223288"/>
                <a:gd name="connsiteX46" fmla="*/ 2224006 w 2853322"/>
                <a:gd name="connsiteY46" fmla="*/ 402956 h 4223288"/>
                <a:gd name="connsiteX47" fmla="*/ 2193010 w 2853322"/>
                <a:gd name="connsiteY47" fmla="*/ 317715 h 4223288"/>
                <a:gd name="connsiteX48" fmla="*/ 2216257 w 2853322"/>
                <a:gd name="connsiteY48" fmla="*/ 317715 h 4223288"/>
                <a:gd name="connsiteX49" fmla="*/ 2216257 w 2853322"/>
                <a:gd name="connsiteY49" fmla="*/ 317715 h 4223288"/>
                <a:gd name="connsiteX50" fmla="*/ 2239505 w 2853322"/>
                <a:gd name="connsiteY50" fmla="*/ 379708 h 4223288"/>
                <a:gd name="connsiteX51" fmla="*/ 2278250 w 2853322"/>
                <a:gd name="connsiteY51" fmla="*/ 356461 h 4223288"/>
                <a:gd name="connsiteX52" fmla="*/ 2347993 w 2853322"/>
                <a:gd name="connsiteY52" fmla="*/ 317715 h 4223288"/>
                <a:gd name="connsiteX53" fmla="*/ 2340244 w 2853322"/>
                <a:gd name="connsiteY53" fmla="*/ 340963 h 4223288"/>
                <a:gd name="connsiteX54" fmla="*/ 2332495 w 2853322"/>
                <a:gd name="connsiteY54" fmla="*/ 348712 h 4223288"/>
                <a:gd name="connsiteX55" fmla="*/ 2316996 w 2853322"/>
                <a:gd name="connsiteY55" fmla="*/ 418454 h 4223288"/>
                <a:gd name="connsiteX56" fmla="*/ 2316996 w 2853322"/>
                <a:gd name="connsiteY56" fmla="*/ 449451 h 4223288"/>
                <a:gd name="connsiteX57" fmla="*/ 2316996 w 2853322"/>
                <a:gd name="connsiteY57" fmla="*/ 480447 h 4223288"/>
                <a:gd name="connsiteX58" fmla="*/ 2278250 w 2853322"/>
                <a:gd name="connsiteY58" fmla="*/ 519193 h 4223288"/>
                <a:gd name="connsiteX59" fmla="*/ 2270501 w 2853322"/>
                <a:gd name="connsiteY59" fmla="*/ 550190 h 4223288"/>
                <a:gd name="connsiteX60" fmla="*/ 2255003 w 2853322"/>
                <a:gd name="connsiteY60" fmla="*/ 604434 h 4223288"/>
                <a:gd name="connsiteX61" fmla="*/ 2255003 w 2853322"/>
                <a:gd name="connsiteY61" fmla="*/ 604434 h 4223288"/>
                <a:gd name="connsiteX62" fmla="*/ 2309247 w 2853322"/>
                <a:gd name="connsiteY62" fmla="*/ 619932 h 4223288"/>
                <a:gd name="connsiteX63" fmla="*/ 2332495 w 2853322"/>
                <a:gd name="connsiteY63" fmla="*/ 604434 h 4223288"/>
                <a:gd name="connsiteX64" fmla="*/ 2355742 w 2853322"/>
                <a:gd name="connsiteY64" fmla="*/ 596685 h 4223288"/>
                <a:gd name="connsiteX65" fmla="*/ 2371240 w 2853322"/>
                <a:gd name="connsiteY65" fmla="*/ 581186 h 4223288"/>
                <a:gd name="connsiteX66" fmla="*/ 2402237 w 2853322"/>
                <a:gd name="connsiteY66" fmla="*/ 588935 h 4223288"/>
                <a:gd name="connsiteX67" fmla="*/ 2402237 w 2853322"/>
                <a:gd name="connsiteY67" fmla="*/ 627681 h 4223288"/>
                <a:gd name="connsiteX68" fmla="*/ 2363491 w 2853322"/>
                <a:gd name="connsiteY68" fmla="*/ 674176 h 4223288"/>
                <a:gd name="connsiteX69" fmla="*/ 2363491 w 2853322"/>
                <a:gd name="connsiteY69" fmla="*/ 674176 h 4223288"/>
                <a:gd name="connsiteX70" fmla="*/ 2409986 w 2853322"/>
                <a:gd name="connsiteY70" fmla="*/ 743919 h 4223288"/>
                <a:gd name="connsiteX71" fmla="*/ 2433233 w 2853322"/>
                <a:gd name="connsiteY71" fmla="*/ 728420 h 4223288"/>
                <a:gd name="connsiteX72" fmla="*/ 2487478 w 2853322"/>
                <a:gd name="connsiteY72" fmla="*/ 689674 h 4223288"/>
                <a:gd name="connsiteX73" fmla="*/ 2487478 w 2853322"/>
                <a:gd name="connsiteY73" fmla="*/ 689674 h 4223288"/>
                <a:gd name="connsiteX74" fmla="*/ 2580467 w 2853322"/>
                <a:gd name="connsiteY74" fmla="*/ 681925 h 4223288"/>
                <a:gd name="connsiteX75" fmla="*/ 2580467 w 2853322"/>
                <a:gd name="connsiteY75" fmla="*/ 666427 h 4223288"/>
                <a:gd name="connsiteX76" fmla="*/ 2619213 w 2853322"/>
                <a:gd name="connsiteY76" fmla="*/ 635430 h 4223288"/>
                <a:gd name="connsiteX77" fmla="*/ 2634711 w 2853322"/>
                <a:gd name="connsiteY77" fmla="*/ 650929 h 4223288"/>
                <a:gd name="connsiteX78" fmla="*/ 2642461 w 2853322"/>
                <a:gd name="connsiteY78" fmla="*/ 674176 h 4223288"/>
                <a:gd name="connsiteX79" fmla="*/ 2634711 w 2853322"/>
                <a:gd name="connsiteY79" fmla="*/ 697424 h 4223288"/>
                <a:gd name="connsiteX80" fmla="*/ 2603715 w 2853322"/>
                <a:gd name="connsiteY80" fmla="*/ 728420 h 4223288"/>
                <a:gd name="connsiteX81" fmla="*/ 2595966 w 2853322"/>
                <a:gd name="connsiteY81" fmla="*/ 751668 h 4223288"/>
                <a:gd name="connsiteX82" fmla="*/ 2557220 w 2853322"/>
                <a:gd name="connsiteY82" fmla="*/ 759417 h 4223288"/>
                <a:gd name="connsiteX83" fmla="*/ 2549471 w 2853322"/>
                <a:gd name="connsiteY83" fmla="*/ 759417 h 4223288"/>
                <a:gd name="connsiteX84" fmla="*/ 2510725 w 2853322"/>
                <a:gd name="connsiteY84" fmla="*/ 813661 h 4223288"/>
                <a:gd name="connsiteX85" fmla="*/ 2502976 w 2853322"/>
                <a:gd name="connsiteY85" fmla="*/ 836908 h 4223288"/>
                <a:gd name="connsiteX86" fmla="*/ 2510725 w 2853322"/>
                <a:gd name="connsiteY86" fmla="*/ 860156 h 4223288"/>
                <a:gd name="connsiteX87" fmla="*/ 2502976 w 2853322"/>
                <a:gd name="connsiteY87" fmla="*/ 891152 h 4223288"/>
                <a:gd name="connsiteX88" fmla="*/ 2502976 w 2853322"/>
                <a:gd name="connsiteY88" fmla="*/ 898902 h 4223288"/>
                <a:gd name="connsiteX89" fmla="*/ 2502976 w 2853322"/>
                <a:gd name="connsiteY89" fmla="*/ 898902 h 4223288"/>
                <a:gd name="connsiteX90" fmla="*/ 2533972 w 2853322"/>
                <a:gd name="connsiteY90" fmla="*/ 960895 h 4223288"/>
                <a:gd name="connsiteX91" fmla="*/ 2518474 w 2853322"/>
                <a:gd name="connsiteY91" fmla="*/ 991891 h 4223288"/>
                <a:gd name="connsiteX92" fmla="*/ 2518474 w 2853322"/>
                <a:gd name="connsiteY92" fmla="*/ 1007390 h 4223288"/>
                <a:gd name="connsiteX93" fmla="*/ 2557220 w 2853322"/>
                <a:gd name="connsiteY93" fmla="*/ 1038386 h 4223288"/>
                <a:gd name="connsiteX94" fmla="*/ 2572718 w 2853322"/>
                <a:gd name="connsiteY94" fmla="*/ 1053885 h 4223288"/>
                <a:gd name="connsiteX95" fmla="*/ 2603715 w 2853322"/>
                <a:gd name="connsiteY95" fmla="*/ 1061634 h 4223288"/>
                <a:gd name="connsiteX96" fmla="*/ 2681206 w 2853322"/>
                <a:gd name="connsiteY96" fmla="*/ 1115878 h 4223288"/>
                <a:gd name="connsiteX97" fmla="*/ 2696705 w 2853322"/>
                <a:gd name="connsiteY97" fmla="*/ 1139125 h 4223288"/>
                <a:gd name="connsiteX98" fmla="*/ 2735450 w 2853322"/>
                <a:gd name="connsiteY98" fmla="*/ 1201119 h 4223288"/>
                <a:gd name="connsiteX99" fmla="*/ 2743200 w 2853322"/>
                <a:gd name="connsiteY99" fmla="*/ 1263112 h 4223288"/>
                <a:gd name="connsiteX100" fmla="*/ 2766447 w 2853322"/>
                <a:gd name="connsiteY100" fmla="*/ 1309607 h 4223288"/>
                <a:gd name="connsiteX101" fmla="*/ 2789695 w 2853322"/>
                <a:gd name="connsiteY101" fmla="*/ 1325105 h 4223288"/>
                <a:gd name="connsiteX102" fmla="*/ 2797444 w 2853322"/>
                <a:gd name="connsiteY102" fmla="*/ 1356102 h 4223288"/>
                <a:gd name="connsiteX103" fmla="*/ 2820691 w 2853322"/>
                <a:gd name="connsiteY103" fmla="*/ 1371600 h 4223288"/>
                <a:gd name="connsiteX104" fmla="*/ 2843939 w 2853322"/>
                <a:gd name="connsiteY104" fmla="*/ 1363851 h 4223288"/>
                <a:gd name="connsiteX105" fmla="*/ 2851688 w 2853322"/>
                <a:gd name="connsiteY105" fmla="*/ 1402596 h 4223288"/>
                <a:gd name="connsiteX106" fmla="*/ 2836189 w 2853322"/>
                <a:gd name="connsiteY106" fmla="*/ 1425844 h 4223288"/>
                <a:gd name="connsiteX107" fmla="*/ 2812942 w 2853322"/>
                <a:gd name="connsiteY107" fmla="*/ 1433593 h 4223288"/>
                <a:gd name="connsiteX108" fmla="*/ 2774196 w 2853322"/>
                <a:gd name="connsiteY108" fmla="*/ 1425844 h 4223288"/>
                <a:gd name="connsiteX109" fmla="*/ 2750949 w 2853322"/>
                <a:gd name="connsiteY109" fmla="*/ 1464590 h 4223288"/>
                <a:gd name="connsiteX110" fmla="*/ 2743200 w 2853322"/>
                <a:gd name="connsiteY110" fmla="*/ 1464590 h 4223288"/>
                <a:gd name="connsiteX111" fmla="*/ 2743200 w 2853322"/>
                <a:gd name="connsiteY111" fmla="*/ 1464590 h 4223288"/>
                <a:gd name="connsiteX112" fmla="*/ 2758698 w 2853322"/>
                <a:gd name="connsiteY112" fmla="*/ 1518834 h 4223288"/>
                <a:gd name="connsiteX113" fmla="*/ 2820691 w 2853322"/>
                <a:gd name="connsiteY113" fmla="*/ 1565329 h 4223288"/>
                <a:gd name="connsiteX114" fmla="*/ 2781945 w 2853322"/>
                <a:gd name="connsiteY114" fmla="*/ 1635071 h 4223288"/>
                <a:gd name="connsiteX115" fmla="*/ 2774196 w 2853322"/>
                <a:gd name="connsiteY115" fmla="*/ 1642820 h 4223288"/>
                <a:gd name="connsiteX116" fmla="*/ 2781945 w 2853322"/>
                <a:gd name="connsiteY116" fmla="*/ 1697064 h 4223288"/>
                <a:gd name="connsiteX117" fmla="*/ 2758698 w 2853322"/>
                <a:gd name="connsiteY117" fmla="*/ 1728061 h 4223288"/>
                <a:gd name="connsiteX118" fmla="*/ 2758698 w 2853322"/>
                <a:gd name="connsiteY118" fmla="*/ 1735810 h 4223288"/>
                <a:gd name="connsiteX119" fmla="*/ 2750949 w 2853322"/>
                <a:gd name="connsiteY119" fmla="*/ 1759057 h 4223288"/>
                <a:gd name="connsiteX120" fmla="*/ 2727701 w 2853322"/>
                <a:gd name="connsiteY120" fmla="*/ 1766807 h 4223288"/>
                <a:gd name="connsiteX121" fmla="*/ 2688956 w 2853322"/>
                <a:gd name="connsiteY121" fmla="*/ 1782305 h 4223288"/>
                <a:gd name="connsiteX122" fmla="*/ 2681206 w 2853322"/>
                <a:gd name="connsiteY122" fmla="*/ 1728061 h 4223288"/>
                <a:gd name="connsiteX123" fmla="*/ 2681206 w 2853322"/>
                <a:gd name="connsiteY123" fmla="*/ 1728061 h 4223288"/>
                <a:gd name="connsiteX124" fmla="*/ 2634711 w 2853322"/>
                <a:gd name="connsiteY124" fmla="*/ 1735810 h 4223288"/>
                <a:gd name="connsiteX125" fmla="*/ 2626962 w 2853322"/>
                <a:gd name="connsiteY125" fmla="*/ 1759057 h 4223288"/>
                <a:gd name="connsiteX126" fmla="*/ 2611464 w 2853322"/>
                <a:gd name="connsiteY126" fmla="*/ 1774556 h 4223288"/>
                <a:gd name="connsiteX127" fmla="*/ 2595966 w 2853322"/>
                <a:gd name="connsiteY127" fmla="*/ 1797803 h 4223288"/>
                <a:gd name="connsiteX128" fmla="*/ 2572718 w 2853322"/>
                <a:gd name="connsiteY128" fmla="*/ 1821051 h 4223288"/>
                <a:gd name="connsiteX129" fmla="*/ 2526223 w 2853322"/>
                <a:gd name="connsiteY129" fmla="*/ 1852047 h 4223288"/>
                <a:gd name="connsiteX130" fmla="*/ 2495227 w 2853322"/>
                <a:gd name="connsiteY130" fmla="*/ 1875295 h 4223288"/>
                <a:gd name="connsiteX131" fmla="*/ 2471979 w 2853322"/>
                <a:gd name="connsiteY131" fmla="*/ 1883044 h 4223288"/>
                <a:gd name="connsiteX132" fmla="*/ 2425484 w 2853322"/>
                <a:gd name="connsiteY132" fmla="*/ 1890793 h 4223288"/>
                <a:gd name="connsiteX133" fmla="*/ 2425484 w 2853322"/>
                <a:gd name="connsiteY133" fmla="*/ 1890793 h 4223288"/>
                <a:gd name="connsiteX134" fmla="*/ 2332495 w 2853322"/>
                <a:gd name="connsiteY134" fmla="*/ 1875295 h 4223288"/>
                <a:gd name="connsiteX135" fmla="*/ 2293749 w 2853322"/>
                <a:gd name="connsiteY135" fmla="*/ 1867546 h 4223288"/>
                <a:gd name="connsiteX136" fmla="*/ 2255003 w 2853322"/>
                <a:gd name="connsiteY136" fmla="*/ 1844298 h 4223288"/>
                <a:gd name="connsiteX137" fmla="*/ 2231756 w 2853322"/>
                <a:gd name="connsiteY137" fmla="*/ 1836549 h 4223288"/>
                <a:gd name="connsiteX138" fmla="*/ 2154264 w 2853322"/>
                <a:gd name="connsiteY138" fmla="*/ 1844298 h 4223288"/>
                <a:gd name="connsiteX139" fmla="*/ 2123267 w 2853322"/>
                <a:gd name="connsiteY139" fmla="*/ 1867546 h 4223288"/>
                <a:gd name="connsiteX140" fmla="*/ 2107769 w 2853322"/>
                <a:gd name="connsiteY140" fmla="*/ 1914041 h 4223288"/>
                <a:gd name="connsiteX141" fmla="*/ 2100020 w 2853322"/>
                <a:gd name="connsiteY141" fmla="*/ 2014780 h 4223288"/>
                <a:gd name="connsiteX142" fmla="*/ 2100020 w 2853322"/>
                <a:gd name="connsiteY142" fmla="*/ 2014780 h 4223288"/>
                <a:gd name="connsiteX143" fmla="*/ 2100020 w 2853322"/>
                <a:gd name="connsiteY143" fmla="*/ 2123268 h 4223288"/>
                <a:gd name="connsiteX144" fmla="*/ 2076772 w 2853322"/>
                <a:gd name="connsiteY144" fmla="*/ 2231756 h 4223288"/>
                <a:gd name="connsiteX145" fmla="*/ 2038027 w 2853322"/>
                <a:gd name="connsiteY145" fmla="*/ 2301498 h 4223288"/>
                <a:gd name="connsiteX146" fmla="*/ 2038027 w 2853322"/>
                <a:gd name="connsiteY146" fmla="*/ 2402237 h 4223288"/>
                <a:gd name="connsiteX147" fmla="*/ 2022528 w 2853322"/>
                <a:gd name="connsiteY147" fmla="*/ 2440983 h 4223288"/>
                <a:gd name="connsiteX148" fmla="*/ 2030278 w 2853322"/>
                <a:gd name="connsiteY148" fmla="*/ 2471980 h 4223288"/>
                <a:gd name="connsiteX149" fmla="*/ 2038027 w 2853322"/>
                <a:gd name="connsiteY149" fmla="*/ 2495227 h 4223288"/>
                <a:gd name="connsiteX150" fmla="*/ 2045776 w 2853322"/>
                <a:gd name="connsiteY150" fmla="*/ 2549471 h 4223288"/>
                <a:gd name="connsiteX151" fmla="*/ 2038027 w 2853322"/>
                <a:gd name="connsiteY151" fmla="*/ 2634712 h 4223288"/>
                <a:gd name="connsiteX152" fmla="*/ 2030278 w 2853322"/>
                <a:gd name="connsiteY152" fmla="*/ 2681207 h 4223288"/>
                <a:gd name="connsiteX153" fmla="*/ 2038027 w 2853322"/>
                <a:gd name="connsiteY153" fmla="*/ 2743200 h 4223288"/>
                <a:gd name="connsiteX154" fmla="*/ 2045776 w 2853322"/>
                <a:gd name="connsiteY154" fmla="*/ 2766447 h 4223288"/>
                <a:gd name="connsiteX155" fmla="*/ 2061274 w 2853322"/>
                <a:gd name="connsiteY155" fmla="*/ 2774196 h 4223288"/>
                <a:gd name="connsiteX156" fmla="*/ 2007030 w 2853322"/>
                <a:gd name="connsiteY156" fmla="*/ 2828441 h 4223288"/>
                <a:gd name="connsiteX157" fmla="*/ 1991532 w 2853322"/>
                <a:gd name="connsiteY157" fmla="*/ 2828441 h 4223288"/>
                <a:gd name="connsiteX158" fmla="*/ 1914040 w 2853322"/>
                <a:gd name="connsiteY158" fmla="*/ 2828441 h 4223288"/>
                <a:gd name="connsiteX159" fmla="*/ 1898542 w 2853322"/>
                <a:gd name="connsiteY159" fmla="*/ 2828441 h 4223288"/>
                <a:gd name="connsiteX160" fmla="*/ 1828800 w 2853322"/>
                <a:gd name="connsiteY160" fmla="*/ 2774196 h 4223288"/>
                <a:gd name="connsiteX161" fmla="*/ 1859796 w 2853322"/>
                <a:gd name="connsiteY161" fmla="*/ 2626963 h 4223288"/>
                <a:gd name="connsiteX162" fmla="*/ 1883044 w 2853322"/>
                <a:gd name="connsiteY162" fmla="*/ 2595966 h 4223288"/>
                <a:gd name="connsiteX163" fmla="*/ 1890793 w 2853322"/>
                <a:gd name="connsiteY163" fmla="*/ 2572719 h 4223288"/>
                <a:gd name="connsiteX164" fmla="*/ 1898542 w 2853322"/>
                <a:gd name="connsiteY164" fmla="*/ 2541722 h 4223288"/>
                <a:gd name="connsiteX165" fmla="*/ 1875295 w 2853322"/>
                <a:gd name="connsiteY165" fmla="*/ 2526224 h 4223288"/>
                <a:gd name="connsiteX166" fmla="*/ 1875295 w 2853322"/>
                <a:gd name="connsiteY166" fmla="*/ 2526224 h 4223288"/>
                <a:gd name="connsiteX167" fmla="*/ 1797803 w 2853322"/>
                <a:gd name="connsiteY167" fmla="*/ 2526224 h 4223288"/>
                <a:gd name="connsiteX168" fmla="*/ 1751308 w 2853322"/>
                <a:gd name="connsiteY168" fmla="*/ 2502976 h 4223288"/>
                <a:gd name="connsiteX169" fmla="*/ 1627322 w 2853322"/>
                <a:gd name="connsiteY169" fmla="*/ 2580468 h 4223288"/>
                <a:gd name="connsiteX170" fmla="*/ 1565328 w 2853322"/>
                <a:gd name="connsiteY170" fmla="*/ 2588217 h 4223288"/>
                <a:gd name="connsiteX171" fmla="*/ 1596325 w 2853322"/>
                <a:gd name="connsiteY171" fmla="*/ 2696705 h 4223288"/>
                <a:gd name="connsiteX172" fmla="*/ 1565328 w 2853322"/>
                <a:gd name="connsiteY172" fmla="*/ 2781946 h 4223288"/>
                <a:gd name="connsiteX173" fmla="*/ 1526583 w 2853322"/>
                <a:gd name="connsiteY173" fmla="*/ 2797444 h 4223288"/>
                <a:gd name="connsiteX174" fmla="*/ 1534332 w 2853322"/>
                <a:gd name="connsiteY174" fmla="*/ 2828441 h 4223288"/>
                <a:gd name="connsiteX175" fmla="*/ 1588576 w 2853322"/>
                <a:gd name="connsiteY175" fmla="*/ 2851688 h 4223288"/>
                <a:gd name="connsiteX176" fmla="*/ 1642820 w 2853322"/>
                <a:gd name="connsiteY176" fmla="*/ 2882685 h 4223288"/>
                <a:gd name="connsiteX177" fmla="*/ 1650569 w 2853322"/>
                <a:gd name="connsiteY177" fmla="*/ 2851688 h 4223288"/>
                <a:gd name="connsiteX178" fmla="*/ 1681566 w 2853322"/>
                <a:gd name="connsiteY178" fmla="*/ 2836190 h 4223288"/>
                <a:gd name="connsiteX179" fmla="*/ 1813301 w 2853322"/>
                <a:gd name="connsiteY179" fmla="*/ 2859437 h 4223288"/>
                <a:gd name="connsiteX180" fmla="*/ 1805552 w 2853322"/>
                <a:gd name="connsiteY180" fmla="*/ 2867186 h 4223288"/>
                <a:gd name="connsiteX181" fmla="*/ 1805552 w 2853322"/>
                <a:gd name="connsiteY181" fmla="*/ 2867186 h 4223288"/>
                <a:gd name="connsiteX182" fmla="*/ 1805552 w 2853322"/>
                <a:gd name="connsiteY182" fmla="*/ 2960176 h 4223288"/>
                <a:gd name="connsiteX183" fmla="*/ 1828800 w 2853322"/>
                <a:gd name="connsiteY183" fmla="*/ 2998922 h 4223288"/>
                <a:gd name="connsiteX184" fmla="*/ 1790054 w 2853322"/>
                <a:gd name="connsiteY184" fmla="*/ 3029919 h 4223288"/>
                <a:gd name="connsiteX185" fmla="*/ 1743559 w 2853322"/>
                <a:gd name="connsiteY185" fmla="*/ 3084163 h 4223288"/>
                <a:gd name="connsiteX186" fmla="*/ 1720311 w 2853322"/>
                <a:gd name="connsiteY186" fmla="*/ 3091912 h 4223288"/>
                <a:gd name="connsiteX187" fmla="*/ 1689315 w 2853322"/>
                <a:gd name="connsiteY187" fmla="*/ 3076413 h 4223288"/>
                <a:gd name="connsiteX188" fmla="*/ 1689315 w 2853322"/>
                <a:gd name="connsiteY188" fmla="*/ 3076413 h 4223288"/>
                <a:gd name="connsiteX189" fmla="*/ 1666067 w 2853322"/>
                <a:gd name="connsiteY189" fmla="*/ 3130657 h 4223288"/>
                <a:gd name="connsiteX190" fmla="*/ 1627322 w 2853322"/>
                <a:gd name="connsiteY190" fmla="*/ 3169403 h 4223288"/>
                <a:gd name="connsiteX191" fmla="*/ 1611823 w 2853322"/>
                <a:gd name="connsiteY191" fmla="*/ 3215898 h 4223288"/>
                <a:gd name="connsiteX192" fmla="*/ 1635071 w 2853322"/>
                <a:gd name="connsiteY192" fmla="*/ 3246895 h 4223288"/>
                <a:gd name="connsiteX193" fmla="*/ 1604074 w 2853322"/>
                <a:gd name="connsiteY193" fmla="*/ 3316637 h 4223288"/>
                <a:gd name="connsiteX194" fmla="*/ 1619572 w 2853322"/>
                <a:gd name="connsiteY194" fmla="*/ 3339885 h 4223288"/>
                <a:gd name="connsiteX195" fmla="*/ 1681566 w 2853322"/>
                <a:gd name="connsiteY195" fmla="*/ 3378630 h 4223288"/>
                <a:gd name="connsiteX196" fmla="*/ 1635071 w 2853322"/>
                <a:gd name="connsiteY196" fmla="*/ 3432874 h 4223288"/>
                <a:gd name="connsiteX197" fmla="*/ 1611823 w 2853322"/>
                <a:gd name="connsiteY197" fmla="*/ 3440624 h 4223288"/>
                <a:gd name="connsiteX198" fmla="*/ 1588576 w 2853322"/>
                <a:gd name="connsiteY198" fmla="*/ 3448373 h 4223288"/>
                <a:gd name="connsiteX199" fmla="*/ 1573078 w 2853322"/>
                <a:gd name="connsiteY199" fmla="*/ 3432874 h 4223288"/>
                <a:gd name="connsiteX200" fmla="*/ 1565328 w 2853322"/>
                <a:gd name="connsiteY200" fmla="*/ 3425125 h 4223288"/>
                <a:gd name="connsiteX201" fmla="*/ 1557579 w 2853322"/>
                <a:gd name="connsiteY201" fmla="*/ 3417376 h 4223288"/>
                <a:gd name="connsiteX202" fmla="*/ 1518833 w 2853322"/>
                <a:gd name="connsiteY202" fmla="*/ 3448373 h 4223288"/>
                <a:gd name="connsiteX203" fmla="*/ 1487837 w 2853322"/>
                <a:gd name="connsiteY203" fmla="*/ 3502617 h 4223288"/>
                <a:gd name="connsiteX204" fmla="*/ 1487837 w 2853322"/>
                <a:gd name="connsiteY204" fmla="*/ 3502617 h 4223288"/>
                <a:gd name="connsiteX205" fmla="*/ 1487837 w 2853322"/>
                <a:gd name="connsiteY205" fmla="*/ 3541363 h 4223288"/>
                <a:gd name="connsiteX206" fmla="*/ 1518833 w 2853322"/>
                <a:gd name="connsiteY206" fmla="*/ 3541363 h 4223288"/>
                <a:gd name="connsiteX207" fmla="*/ 1557579 w 2853322"/>
                <a:gd name="connsiteY207" fmla="*/ 3510366 h 4223288"/>
                <a:gd name="connsiteX208" fmla="*/ 1596325 w 2853322"/>
                <a:gd name="connsiteY208" fmla="*/ 3502617 h 4223288"/>
                <a:gd name="connsiteX209" fmla="*/ 1604074 w 2853322"/>
                <a:gd name="connsiteY209" fmla="*/ 3533613 h 4223288"/>
                <a:gd name="connsiteX210" fmla="*/ 1642820 w 2853322"/>
                <a:gd name="connsiteY210" fmla="*/ 3549112 h 4223288"/>
                <a:gd name="connsiteX211" fmla="*/ 1666067 w 2853322"/>
                <a:gd name="connsiteY211" fmla="*/ 3510366 h 4223288"/>
                <a:gd name="connsiteX212" fmla="*/ 1704813 w 2853322"/>
                <a:gd name="connsiteY212" fmla="*/ 3502617 h 4223288"/>
                <a:gd name="connsiteX213" fmla="*/ 1728061 w 2853322"/>
                <a:gd name="connsiteY213" fmla="*/ 3510366 h 4223288"/>
                <a:gd name="connsiteX214" fmla="*/ 1735810 w 2853322"/>
                <a:gd name="connsiteY214" fmla="*/ 3510366 h 4223288"/>
                <a:gd name="connsiteX215" fmla="*/ 1766806 w 2853322"/>
                <a:gd name="connsiteY215" fmla="*/ 3518115 h 4223288"/>
                <a:gd name="connsiteX216" fmla="*/ 1821050 w 2853322"/>
                <a:gd name="connsiteY216" fmla="*/ 3510366 h 4223288"/>
                <a:gd name="connsiteX217" fmla="*/ 1852047 w 2853322"/>
                <a:gd name="connsiteY217" fmla="*/ 3448373 h 4223288"/>
                <a:gd name="connsiteX218" fmla="*/ 1852047 w 2853322"/>
                <a:gd name="connsiteY218" fmla="*/ 3448373 h 4223288"/>
                <a:gd name="connsiteX219" fmla="*/ 1844298 w 2853322"/>
                <a:gd name="connsiteY219" fmla="*/ 3401878 h 4223288"/>
                <a:gd name="connsiteX220" fmla="*/ 1836549 w 2853322"/>
                <a:gd name="connsiteY220" fmla="*/ 3370881 h 4223288"/>
                <a:gd name="connsiteX221" fmla="*/ 1844298 w 2853322"/>
                <a:gd name="connsiteY221" fmla="*/ 3355383 h 4223288"/>
                <a:gd name="connsiteX222" fmla="*/ 1852047 w 2853322"/>
                <a:gd name="connsiteY222" fmla="*/ 3285641 h 4223288"/>
                <a:gd name="connsiteX223" fmla="*/ 1844298 w 2853322"/>
                <a:gd name="connsiteY223" fmla="*/ 3231396 h 4223288"/>
                <a:gd name="connsiteX224" fmla="*/ 1821050 w 2853322"/>
                <a:gd name="connsiteY224" fmla="*/ 3192651 h 4223288"/>
                <a:gd name="connsiteX225" fmla="*/ 1797803 w 2853322"/>
                <a:gd name="connsiteY225" fmla="*/ 3138407 h 4223288"/>
                <a:gd name="connsiteX226" fmla="*/ 1828800 w 2853322"/>
                <a:gd name="connsiteY226" fmla="*/ 3115159 h 4223288"/>
                <a:gd name="connsiteX227" fmla="*/ 1883044 w 2853322"/>
                <a:gd name="connsiteY227" fmla="*/ 3161654 h 4223288"/>
                <a:gd name="connsiteX228" fmla="*/ 1883044 w 2853322"/>
                <a:gd name="connsiteY228" fmla="*/ 2960176 h 4223288"/>
                <a:gd name="connsiteX229" fmla="*/ 1921789 w 2853322"/>
                <a:gd name="connsiteY229" fmla="*/ 2967925 h 4223288"/>
                <a:gd name="connsiteX230" fmla="*/ 1906291 w 2853322"/>
                <a:gd name="connsiteY230" fmla="*/ 3006671 h 4223288"/>
                <a:gd name="connsiteX231" fmla="*/ 1976033 w 2853322"/>
                <a:gd name="connsiteY231" fmla="*/ 3115159 h 4223288"/>
                <a:gd name="connsiteX232" fmla="*/ 1999281 w 2853322"/>
                <a:gd name="connsiteY232" fmla="*/ 3053166 h 4223288"/>
                <a:gd name="connsiteX233" fmla="*/ 2038027 w 2853322"/>
                <a:gd name="connsiteY233" fmla="*/ 3029919 h 4223288"/>
                <a:gd name="connsiteX234" fmla="*/ 2007030 w 2853322"/>
                <a:gd name="connsiteY234" fmla="*/ 2952427 h 4223288"/>
                <a:gd name="connsiteX235" fmla="*/ 2014779 w 2853322"/>
                <a:gd name="connsiteY235" fmla="*/ 2913681 h 4223288"/>
                <a:gd name="connsiteX236" fmla="*/ 2053525 w 2853322"/>
                <a:gd name="connsiteY236" fmla="*/ 2898183 h 4223288"/>
                <a:gd name="connsiteX237" fmla="*/ 2076772 w 2853322"/>
                <a:gd name="connsiteY237" fmla="*/ 2936929 h 4223288"/>
                <a:gd name="connsiteX238" fmla="*/ 2084522 w 2853322"/>
                <a:gd name="connsiteY238" fmla="*/ 2998922 h 4223288"/>
                <a:gd name="connsiteX239" fmla="*/ 2123267 w 2853322"/>
                <a:gd name="connsiteY239" fmla="*/ 2975674 h 4223288"/>
                <a:gd name="connsiteX240" fmla="*/ 2193010 w 2853322"/>
                <a:gd name="connsiteY240" fmla="*/ 3029919 h 4223288"/>
                <a:gd name="connsiteX241" fmla="*/ 2200759 w 2853322"/>
                <a:gd name="connsiteY241" fmla="*/ 3053166 h 4223288"/>
                <a:gd name="connsiteX242" fmla="*/ 2262752 w 2853322"/>
                <a:gd name="connsiteY242" fmla="*/ 3099661 h 4223288"/>
                <a:gd name="connsiteX243" fmla="*/ 2316996 w 2853322"/>
                <a:gd name="connsiteY243" fmla="*/ 3161654 h 4223288"/>
                <a:gd name="connsiteX244" fmla="*/ 2340244 w 2853322"/>
                <a:gd name="connsiteY244" fmla="*/ 3169403 h 4223288"/>
                <a:gd name="connsiteX245" fmla="*/ 2363491 w 2853322"/>
                <a:gd name="connsiteY245" fmla="*/ 3184902 h 4223288"/>
                <a:gd name="connsiteX246" fmla="*/ 2324745 w 2853322"/>
                <a:gd name="connsiteY246" fmla="*/ 3285641 h 4223288"/>
                <a:gd name="connsiteX247" fmla="*/ 2316996 w 2853322"/>
                <a:gd name="connsiteY247" fmla="*/ 3293390 h 4223288"/>
                <a:gd name="connsiteX248" fmla="*/ 2340244 w 2853322"/>
                <a:gd name="connsiteY248" fmla="*/ 3355383 h 4223288"/>
                <a:gd name="connsiteX249" fmla="*/ 2340244 w 2853322"/>
                <a:gd name="connsiteY249" fmla="*/ 3355383 h 4223288"/>
                <a:gd name="connsiteX250" fmla="*/ 2301498 w 2853322"/>
                <a:gd name="connsiteY250" fmla="*/ 3440624 h 4223288"/>
                <a:gd name="connsiteX251" fmla="*/ 2347993 w 2853322"/>
                <a:gd name="connsiteY251" fmla="*/ 3417376 h 4223288"/>
                <a:gd name="connsiteX252" fmla="*/ 2378989 w 2853322"/>
                <a:gd name="connsiteY252" fmla="*/ 3425125 h 4223288"/>
                <a:gd name="connsiteX253" fmla="*/ 2386739 w 2853322"/>
                <a:gd name="connsiteY253" fmla="*/ 3456122 h 4223288"/>
                <a:gd name="connsiteX254" fmla="*/ 2402237 w 2853322"/>
                <a:gd name="connsiteY254" fmla="*/ 3518115 h 4223288"/>
                <a:gd name="connsiteX255" fmla="*/ 2355742 w 2853322"/>
                <a:gd name="connsiteY255" fmla="*/ 3487119 h 4223288"/>
                <a:gd name="connsiteX256" fmla="*/ 2309247 w 2853322"/>
                <a:gd name="connsiteY256" fmla="*/ 3541363 h 4223288"/>
                <a:gd name="connsiteX257" fmla="*/ 2340244 w 2853322"/>
                <a:gd name="connsiteY257" fmla="*/ 3533613 h 4223288"/>
                <a:gd name="connsiteX258" fmla="*/ 2340244 w 2853322"/>
                <a:gd name="connsiteY258" fmla="*/ 3533613 h 4223288"/>
                <a:gd name="connsiteX259" fmla="*/ 2448732 w 2853322"/>
                <a:gd name="connsiteY259" fmla="*/ 3611105 h 4223288"/>
                <a:gd name="connsiteX260" fmla="*/ 2487478 w 2853322"/>
                <a:gd name="connsiteY260" fmla="*/ 3587857 h 4223288"/>
                <a:gd name="connsiteX261" fmla="*/ 2510725 w 2853322"/>
                <a:gd name="connsiteY261" fmla="*/ 3626603 h 4223288"/>
                <a:gd name="connsiteX262" fmla="*/ 2510725 w 2853322"/>
                <a:gd name="connsiteY262" fmla="*/ 3626603 h 4223288"/>
                <a:gd name="connsiteX263" fmla="*/ 2487478 w 2853322"/>
                <a:gd name="connsiteY263" fmla="*/ 3642102 h 4223288"/>
                <a:gd name="connsiteX264" fmla="*/ 2510725 w 2853322"/>
                <a:gd name="connsiteY264" fmla="*/ 3673098 h 4223288"/>
                <a:gd name="connsiteX265" fmla="*/ 2549471 w 2853322"/>
                <a:gd name="connsiteY265" fmla="*/ 3634352 h 4223288"/>
                <a:gd name="connsiteX266" fmla="*/ 2595966 w 2853322"/>
                <a:gd name="connsiteY266" fmla="*/ 3595607 h 4223288"/>
                <a:gd name="connsiteX267" fmla="*/ 2619213 w 2853322"/>
                <a:gd name="connsiteY267" fmla="*/ 3564610 h 4223288"/>
                <a:gd name="connsiteX268" fmla="*/ 2626962 w 2853322"/>
                <a:gd name="connsiteY268" fmla="*/ 3556861 h 4223288"/>
                <a:gd name="connsiteX269" fmla="*/ 2650210 w 2853322"/>
                <a:gd name="connsiteY269" fmla="*/ 3518115 h 4223288"/>
                <a:gd name="connsiteX270" fmla="*/ 2603715 w 2853322"/>
                <a:gd name="connsiteY270" fmla="*/ 3463871 h 4223288"/>
                <a:gd name="connsiteX271" fmla="*/ 2626962 w 2853322"/>
                <a:gd name="connsiteY271" fmla="*/ 3448373 h 4223288"/>
                <a:gd name="connsiteX272" fmla="*/ 2642461 w 2853322"/>
                <a:gd name="connsiteY272" fmla="*/ 3518115 h 4223288"/>
                <a:gd name="connsiteX273" fmla="*/ 2688956 w 2853322"/>
                <a:gd name="connsiteY273" fmla="*/ 3541363 h 4223288"/>
                <a:gd name="connsiteX274" fmla="*/ 2588217 w 2853322"/>
                <a:gd name="connsiteY274" fmla="*/ 3704095 h 4223288"/>
                <a:gd name="connsiteX275" fmla="*/ 2564969 w 2853322"/>
                <a:gd name="connsiteY275" fmla="*/ 3742841 h 4223288"/>
                <a:gd name="connsiteX276" fmla="*/ 2487478 w 2853322"/>
                <a:gd name="connsiteY276" fmla="*/ 3773837 h 4223288"/>
                <a:gd name="connsiteX277" fmla="*/ 2479728 w 2853322"/>
                <a:gd name="connsiteY277" fmla="*/ 3797085 h 4223288"/>
                <a:gd name="connsiteX278" fmla="*/ 2456481 w 2853322"/>
                <a:gd name="connsiteY278" fmla="*/ 3828081 h 4223288"/>
                <a:gd name="connsiteX279" fmla="*/ 2440983 w 2853322"/>
                <a:gd name="connsiteY279" fmla="*/ 3944319 h 4223288"/>
                <a:gd name="connsiteX280" fmla="*/ 2417735 w 2853322"/>
                <a:gd name="connsiteY280" fmla="*/ 3983064 h 4223288"/>
                <a:gd name="connsiteX281" fmla="*/ 2332495 w 2853322"/>
                <a:gd name="connsiteY281" fmla="*/ 3967566 h 4223288"/>
                <a:gd name="connsiteX282" fmla="*/ 2301498 w 2853322"/>
                <a:gd name="connsiteY282" fmla="*/ 3975315 h 4223288"/>
                <a:gd name="connsiteX283" fmla="*/ 2239505 w 2853322"/>
                <a:gd name="connsiteY283" fmla="*/ 3944319 h 4223288"/>
                <a:gd name="connsiteX284" fmla="*/ 2177511 w 2853322"/>
                <a:gd name="connsiteY284" fmla="*/ 3866827 h 4223288"/>
                <a:gd name="connsiteX285" fmla="*/ 2177511 w 2853322"/>
                <a:gd name="connsiteY285" fmla="*/ 3843580 h 4223288"/>
                <a:gd name="connsiteX286" fmla="*/ 2131017 w 2853322"/>
                <a:gd name="connsiteY286" fmla="*/ 3859078 h 4223288"/>
                <a:gd name="connsiteX287" fmla="*/ 2123267 w 2853322"/>
                <a:gd name="connsiteY287" fmla="*/ 3882325 h 4223288"/>
                <a:gd name="connsiteX288" fmla="*/ 2107769 w 2853322"/>
                <a:gd name="connsiteY288" fmla="*/ 3897824 h 4223288"/>
                <a:gd name="connsiteX289" fmla="*/ 2100020 w 2853322"/>
                <a:gd name="connsiteY289" fmla="*/ 3936569 h 4223288"/>
                <a:gd name="connsiteX290" fmla="*/ 2045776 w 2853322"/>
                <a:gd name="connsiteY290" fmla="*/ 3983064 h 4223288"/>
                <a:gd name="connsiteX291" fmla="*/ 2014779 w 2853322"/>
                <a:gd name="connsiteY291" fmla="*/ 3990813 h 4223288"/>
                <a:gd name="connsiteX292" fmla="*/ 1960535 w 2853322"/>
                <a:gd name="connsiteY292" fmla="*/ 3967566 h 4223288"/>
                <a:gd name="connsiteX293" fmla="*/ 1921789 w 2853322"/>
                <a:gd name="connsiteY293" fmla="*/ 3975315 h 4223288"/>
                <a:gd name="connsiteX294" fmla="*/ 1859796 w 2853322"/>
                <a:gd name="connsiteY294" fmla="*/ 3983064 h 4223288"/>
                <a:gd name="connsiteX295" fmla="*/ 1813301 w 2853322"/>
                <a:gd name="connsiteY295" fmla="*/ 3990813 h 4223288"/>
                <a:gd name="connsiteX296" fmla="*/ 1797803 w 2853322"/>
                <a:gd name="connsiteY296" fmla="*/ 4006312 h 4223288"/>
                <a:gd name="connsiteX297" fmla="*/ 1743559 w 2853322"/>
                <a:gd name="connsiteY297" fmla="*/ 4014061 h 4223288"/>
                <a:gd name="connsiteX298" fmla="*/ 1720311 w 2853322"/>
                <a:gd name="connsiteY298" fmla="*/ 4021810 h 4223288"/>
                <a:gd name="connsiteX299" fmla="*/ 1759057 w 2853322"/>
                <a:gd name="connsiteY299" fmla="*/ 4045057 h 4223288"/>
                <a:gd name="connsiteX300" fmla="*/ 1782305 w 2853322"/>
                <a:gd name="connsiteY300" fmla="*/ 4037308 h 4223288"/>
                <a:gd name="connsiteX301" fmla="*/ 1813301 w 2853322"/>
                <a:gd name="connsiteY301" fmla="*/ 4052807 h 4223288"/>
                <a:gd name="connsiteX302" fmla="*/ 1828800 w 2853322"/>
                <a:gd name="connsiteY302" fmla="*/ 4099302 h 4223288"/>
                <a:gd name="connsiteX303" fmla="*/ 1929539 w 2853322"/>
                <a:gd name="connsiteY303" fmla="*/ 4122549 h 4223288"/>
                <a:gd name="connsiteX304" fmla="*/ 1921789 w 2853322"/>
                <a:gd name="connsiteY304" fmla="*/ 4145796 h 4223288"/>
                <a:gd name="connsiteX305" fmla="*/ 1883044 w 2853322"/>
                <a:gd name="connsiteY305" fmla="*/ 4176793 h 4223288"/>
                <a:gd name="connsiteX306" fmla="*/ 1836549 w 2853322"/>
                <a:gd name="connsiteY306" fmla="*/ 4207790 h 4223288"/>
                <a:gd name="connsiteX307" fmla="*/ 1712562 w 2853322"/>
                <a:gd name="connsiteY307" fmla="*/ 4200041 h 4223288"/>
                <a:gd name="connsiteX308" fmla="*/ 1611823 w 2853322"/>
                <a:gd name="connsiteY308" fmla="*/ 4215539 h 4223288"/>
                <a:gd name="connsiteX309" fmla="*/ 1565328 w 2853322"/>
                <a:gd name="connsiteY309" fmla="*/ 4223288 h 4223288"/>
                <a:gd name="connsiteX310" fmla="*/ 1487837 w 2853322"/>
                <a:gd name="connsiteY310" fmla="*/ 4215539 h 4223288"/>
                <a:gd name="connsiteX311" fmla="*/ 1441342 w 2853322"/>
                <a:gd name="connsiteY311" fmla="*/ 4200041 h 4223288"/>
                <a:gd name="connsiteX312" fmla="*/ 1433593 w 2853322"/>
                <a:gd name="connsiteY312" fmla="*/ 4176793 h 4223288"/>
                <a:gd name="connsiteX313" fmla="*/ 1418095 w 2853322"/>
                <a:gd name="connsiteY313" fmla="*/ 4153546 h 4223288"/>
                <a:gd name="connsiteX314" fmla="*/ 1410345 w 2853322"/>
                <a:gd name="connsiteY314" fmla="*/ 4122549 h 4223288"/>
                <a:gd name="connsiteX315" fmla="*/ 1402596 w 2853322"/>
                <a:gd name="connsiteY315" fmla="*/ 4029559 h 4223288"/>
                <a:gd name="connsiteX316" fmla="*/ 1394847 w 2853322"/>
                <a:gd name="connsiteY316" fmla="*/ 4006312 h 4223288"/>
                <a:gd name="connsiteX317" fmla="*/ 1371600 w 2853322"/>
                <a:gd name="connsiteY317" fmla="*/ 3812583 h 4223288"/>
                <a:gd name="connsiteX318" fmla="*/ 1356101 w 2853322"/>
                <a:gd name="connsiteY318" fmla="*/ 3773837 h 4223288"/>
                <a:gd name="connsiteX319" fmla="*/ 1332854 w 2853322"/>
                <a:gd name="connsiteY319" fmla="*/ 3750590 h 4223288"/>
                <a:gd name="connsiteX320" fmla="*/ 1325105 w 2853322"/>
                <a:gd name="connsiteY320" fmla="*/ 3727342 h 4223288"/>
                <a:gd name="connsiteX321" fmla="*/ 1309606 w 2853322"/>
                <a:gd name="connsiteY321" fmla="*/ 3711844 h 4223288"/>
                <a:gd name="connsiteX322" fmla="*/ 1278610 w 2853322"/>
                <a:gd name="connsiteY322" fmla="*/ 3634352 h 4223288"/>
                <a:gd name="connsiteX323" fmla="*/ 1263111 w 2853322"/>
                <a:gd name="connsiteY323" fmla="*/ 3603356 h 4223288"/>
                <a:gd name="connsiteX324" fmla="*/ 1232115 w 2853322"/>
                <a:gd name="connsiteY324" fmla="*/ 3549112 h 4223288"/>
                <a:gd name="connsiteX325" fmla="*/ 1224366 w 2853322"/>
                <a:gd name="connsiteY325" fmla="*/ 3525864 h 4223288"/>
                <a:gd name="connsiteX326" fmla="*/ 1208867 w 2853322"/>
                <a:gd name="connsiteY326" fmla="*/ 3487119 h 4223288"/>
                <a:gd name="connsiteX327" fmla="*/ 1201118 w 2853322"/>
                <a:gd name="connsiteY327" fmla="*/ 3456122 h 4223288"/>
                <a:gd name="connsiteX328" fmla="*/ 1310696 w 2853322"/>
                <a:gd name="connsiteY328" fmla="*/ 3314535 h 4223288"/>
                <a:gd name="connsiteX329" fmla="*/ 1369375 w 2853322"/>
                <a:gd name="connsiteY329" fmla="*/ 3291286 h 4223288"/>
                <a:gd name="connsiteX330" fmla="*/ 1362957 w 2853322"/>
                <a:gd name="connsiteY330" fmla="*/ 3284436 h 4223288"/>
                <a:gd name="connsiteX331" fmla="*/ 1436779 w 2853322"/>
                <a:gd name="connsiteY331" fmla="*/ 3165383 h 4223288"/>
                <a:gd name="connsiteX332" fmla="*/ 1429385 w 2853322"/>
                <a:gd name="connsiteY332" fmla="*/ 3025284 h 4223288"/>
                <a:gd name="connsiteX333" fmla="*/ 1436779 w 2853322"/>
                <a:gd name="connsiteY333" fmla="*/ 2850212 h 4223288"/>
                <a:gd name="connsiteX334" fmla="*/ 1361595 w 2853322"/>
                <a:gd name="connsiteY334" fmla="*/ 2819010 h 4223288"/>
                <a:gd name="connsiteX335" fmla="*/ 1355939 w 2853322"/>
                <a:gd name="connsiteY335" fmla="*/ 2807353 h 4223288"/>
                <a:gd name="connsiteX336" fmla="*/ 1348285 w 2853322"/>
                <a:gd name="connsiteY336" fmla="*/ 2877731 h 4223288"/>
                <a:gd name="connsiteX337" fmla="*/ 1131376 w 2853322"/>
                <a:gd name="connsiteY337" fmla="*/ 3332135 h 4223288"/>
                <a:gd name="connsiteX338" fmla="*/ 1077132 w 2853322"/>
                <a:gd name="connsiteY338" fmla="*/ 3316637 h 4223288"/>
                <a:gd name="connsiteX339" fmla="*/ 1046135 w 2853322"/>
                <a:gd name="connsiteY339" fmla="*/ 3301139 h 4223288"/>
                <a:gd name="connsiteX340" fmla="*/ 1007389 w 2853322"/>
                <a:gd name="connsiteY340" fmla="*/ 3262393 h 4223288"/>
                <a:gd name="connsiteX341" fmla="*/ 960895 w 2853322"/>
                <a:gd name="connsiteY341" fmla="*/ 3184902 h 4223288"/>
                <a:gd name="connsiteX342" fmla="*/ 937647 w 2853322"/>
                <a:gd name="connsiteY342" fmla="*/ 3130657 h 4223288"/>
                <a:gd name="connsiteX343" fmla="*/ 914400 w 2853322"/>
                <a:gd name="connsiteY343" fmla="*/ 3076413 h 4223288"/>
                <a:gd name="connsiteX344" fmla="*/ 906650 w 2853322"/>
                <a:gd name="connsiteY344" fmla="*/ 3037668 h 4223288"/>
                <a:gd name="connsiteX345" fmla="*/ 891152 w 2853322"/>
                <a:gd name="connsiteY345" fmla="*/ 3022169 h 4223288"/>
                <a:gd name="connsiteX346" fmla="*/ 875654 w 2853322"/>
                <a:gd name="connsiteY346" fmla="*/ 2998922 h 4223288"/>
                <a:gd name="connsiteX347" fmla="*/ 805911 w 2853322"/>
                <a:gd name="connsiteY347" fmla="*/ 2913681 h 4223288"/>
                <a:gd name="connsiteX348" fmla="*/ 782664 w 2853322"/>
                <a:gd name="connsiteY348" fmla="*/ 2890434 h 4223288"/>
                <a:gd name="connsiteX349" fmla="*/ 728420 w 2853322"/>
                <a:gd name="connsiteY349" fmla="*/ 2843939 h 4223288"/>
                <a:gd name="connsiteX350" fmla="*/ 650928 w 2853322"/>
                <a:gd name="connsiteY350" fmla="*/ 2750949 h 4223288"/>
                <a:gd name="connsiteX351" fmla="*/ 612183 w 2853322"/>
                <a:gd name="connsiteY351" fmla="*/ 2735451 h 4223288"/>
                <a:gd name="connsiteX352" fmla="*/ 596684 w 2853322"/>
                <a:gd name="connsiteY352" fmla="*/ 2719952 h 4223288"/>
                <a:gd name="connsiteX353" fmla="*/ 503695 w 2853322"/>
                <a:gd name="connsiteY353" fmla="*/ 2650210 h 4223288"/>
                <a:gd name="connsiteX354" fmla="*/ 488196 w 2853322"/>
                <a:gd name="connsiteY354" fmla="*/ 2611464 h 4223288"/>
                <a:gd name="connsiteX355" fmla="*/ 0 w 2853322"/>
                <a:gd name="connsiteY355" fmla="*/ 2076773 h 4223288"/>
                <a:gd name="connsiteX0" fmla="*/ 0 w 2853322"/>
                <a:gd name="connsiteY0" fmla="*/ 2076773 h 4223288"/>
                <a:gd name="connsiteX1" fmla="*/ 697423 w 2853322"/>
                <a:gd name="connsiteY1" fmla="*/ 1301857 h 4223288"/>
                <a:gd name="connsiteX2" fmla="*/ 805911 w 2853322"/>
                <a:gd name="connsiteY2" fmla="*/ 1348352 h 4223288"/>
                <a:gd name="connsiteX3" fmla="*/ 813661 w 2853322"/>
                <a:gd name="connsiteY3" fmla="*/ 1464590 h 4223288"/>
                <a:gd name="connsiteX4" fmla="*/ 821410 w 2853322"/>
                <a:gd name="connsiteY4" fmla="*/ 1480088 h 4223288"/>
                <a:gd name="connsiteX5" fmla="*/ 860156 w 2853322"/>
                <a:gd name="connsiteY5" fmla="*/ 1557580 h 4223288"/>
                <a:gd name="connsiteX6" fmla="*/ 875654 w 2853322"/>
                <a:gd name="connsiteY6" fmla="*/ 1580827 h 4223288"/>
                <a:gd name="connsiteX7" fmla="*/ 937647 w 2853322"/>
                <a:gd name="connsiteY7" fmla="*/ 1611824 h 4223288"/>
                <a:gd name="connsiteX8" fmla="*/ 953145 w 2853322"/>
                <a:gd name="connsiteY8" fmla="*/ 1635071 h 4223288"/>
                <a:gd name="connsiteX9" fmla="*/ 999640 w 2853322"/>
                <a:gd name="connsiteY9" fmla="*/ 1650569 h 4223288"/>
                <a:gd name="connsiteX10" fmla="*/ 1030637 w 2853322"/>
                <a:gd name="connsiteY10" fmla="*/ 1635071 h 4223288"/>
                <a:gd name="connsiteX11" fmla="*/ 1030637 w 2853322"/>
                <a:gd name="connsiteY11" fmla="*/ 1635071 h 4223288"/>
                <a:gd name="connsiteX12" fmla="*/ 1053884 w 2853322"/>
                <a:gd name="connsiteY12" fmla="*/ 1588576 h 4223288"/>
                <a:gd name="connsiteX13" fmla="*/ 1038386 w 2853322"/>
                <a:gd name="connsiteY13" fmla="*/ 1464590 h 4223288"/>
                <a:gd name="connsiteX14" fmla="*/ 1038386 w 2853322"/>
                <a:gd name="connsiteY14" fmla="*/ 1464590 h 4223288"/>
                <a:gd name="connsiteX15" fmla="*/ 976393 w 2853322"/>
                <a:gd name="connsiteY15" fmla="*/ 1379349 h 4223288"/>
                <a:gd name="connsiteX16" fmla="*/ 937647 w 2853322"/>
                <a:gd name="connsiteY16" fmla="*/ 1325105 h 4223288"/>
                <a:gd name="connsiteX17" fmla="*/ 914400 w 2853322"/>
                <a:gd name="connsiteY17" fmla="*/ 1317356 h 4223288"/>
                <a:gd name="connsiteX18" fmla="*/ 852406 w 2853322"/>
                <a:gd name="connsiteY18" fmla="*/ 1301857 h 4223288"/>
                <a:gd name="connsiteX19" fmla="*/ 805911 w 2853322"/>
                <a:gd name="connsiteY19" fmla="*/ 1309607 h 4223288"/>
                <a:gd name="connsiteX20" fmla="*/ 720671 w 2853322"/>
                <a:gd name="connsiteY20" fmla="*/ 1270861 h 4223288"/>
                <a:gd name="connsiteX21" fmla="*/ 1224366 w 2853322"/>
                <a:gd name="connsiteY21" fmla="*/ 689674 h 4223288"/>
                <a:gd name="connsiteX22" fmla="*/ 1208867 w 2853322"/>
                <a:gd name="connsiteY22" fmla="*/ 612183 h 4223288"/>
                <a:gd name="connsiteX23" fmla="*/ 1170122 w 2853322"/>
                <a:gd name="connsiteY23" fmla="*/ 565688 h 4223288"/>
                <a:gd name="connsiteX24" fmla="*/ 1131376 w 2853322"/>
                <a:gd name="connsiteY24" fmla="*/ 550190 h 4223288"/>
                <a:gd name="connsiteX25" fmla="*/ 1139125 w 2853322"/>
                <a:gd name="connsiteY25" fmla="*/ 495946 h 4223288"/>
                <a:gd name="connsiteX26" fmla="*/ 1146874 w 2853322"/>
                <a:gd name="connsiteY26" fmla="*/ 488196 h 4223288"/>
                <a:gd name="connsiteX27" fmla="*/ 1580827 w 2853322"/>
                <a:gd name="connsiteY27" fmla="*/ 0 h 4223288"/>
                <a:gd name="connsiteX28" fmla="*/ 1673817 w 2853322"/>
                <a:gd name="connsiteY28" fmla="*/ 77491 h 4223288"/>
                <a:gd name="connsiteX29" fmla="*/ 1759057 w 2853322"/>
                <a:gd name="connsiteY29" fmla="*/ 108488 h 4223288"/>
                <a:gd name="connsiteX30" fmla="*/ 1790054 w 2853322"/>
                <a:gd name="connsiteY30" fmla="*/ 131735 h 4223288"/>
                <a:gd name="connsiteX31" fmla="*/ 1759057 w 2853322"/>
                <a:gd name="connsiteY31" fmla="*/ 178230 h 4223288"/>
                <a:gd name="connsiteX32" fmla="*/ 1782305 w 2853322"/>
                <a:gd name="connsiteY32" fmla="*/ 263471 h 4223288"/>
                <a:gd name="connsiteX33" fmla="*/ 1813301 w 2853322"/>
                <a:gd name="connsiteY33" fmla="*/ 278969 h 4223288"/>
                <a:gd name="connsiteX34" fmla="*/ 1852047 w 2853322"/>
                <a:gd name="connsiteY34" fmla="*/ 294468 h 4223288"/>
                <a:gd name="connsiteX35" fmla="*/ 1852047 w 2853322"/>
                <a:gd name="connsiteY35" fmla="*/ 294468 h 4223288"/>
                <a:gd name="connsiteX36" fmla="*/ 1929539 w 2853322"/>
                <a:gd name="connsiteY36" fmla="*/ 348712 h 4223288"/>
                <a:gd name="connsiteX37" fmla="*/ 1929539 w 2853322"/>
                <a:gd name="connsiteY37" fmla="*/ 356461 h 4223288"/>
                <a:gd name="connsiteX38" fmla="*/ 2007030 w 2853322"/>
                <a:gd name="connsiteY38" fmla="*/ 395207 h 4223288"/>
                <a:gd name="connsiteX39" fmla="*/ 2038027 w 2853322"/>
                <a:gd name="connsiteY39" fmla="*/ 402956 h 4223288"/>
                <a:gd name="connsiteX40" fmla="*/ 2061274 w 2853322"/>
                <a:gd name="connsiteY40" fmla="*/ 433952 h 4223288"/>
                <a:gd name="connsiteX41" fmla="*/ 2053525 w 2853322"/>
                <a:gd name="connsiteY41" fmla="*/ 457200 h 4223288"/>
                <a:gd name="connsiteX42" fmla="*/ 2092271 w 2853322"/>
                <a:gd name="connsiteY42" fmla="*/ 464949 h 4223288"/>
                <a:gd name="connsiteX43" fmla="*/ 2146515 w 2853322"/>
                <a:gd name="connsiteY43" fmla="*/ 441702 h 4223288"/>
                <a:gd name="connsiteX44" fmla="*/ 2177511 w 2853322"/>
                <a:gd name="connsiteY44" fmla="*/ 441702 h 4223288"/>
                <a:gd name="connsiteX45" fmla="*/ 2200759 w 2853322"/>
                <a:gd name="connsiteY45" fmla="*/ 418454 h 4223288"/>
                <a:gd name="connsiteX46" fmla="*/ 2224006 w 2853322"/>
                <a:gd name="connsiteY46" fmla="*/ 402956 h 4223288"/>
                <a:gd name="connsiteX47" fmla="*/ 2193010 w 2853322"/>
                <a:gd name="connsiteY47" fmla="*/ 317715 h 4223288"/>
                <a:gd name="connsiteX48" fmla="*/ 2216257 w 2853322"/>
                <a:gd name="connsiteY48" fmla="*/ 317715 h 4223288"/>
                <a:gd name="connsiteX49" fmla="*/ 2216257 w 2853322"/>
                <a:gd name="connsiteY49" fmla="*/ 317715 h 4223288"/>
                <a:gd name="connsiteX50" fmla="*/ 2239505 w 2853322"/>
                <a:gd name="connsiteY50" fmla="*/ 379708 h 4223288"/>
                <a:gd name="connsiteX51" fmla="*/ 2278250 w 2853322"/>
                <a:gd name="connsiteY51" fmla="*/ 356461 h 4223288"/>
                <a:gd name="connsiteX52" fmla="*/ 2347993 w 2853322"/>
                <a:gd name="connsiteY52" fmla="*/ 317715 h 4223288"/>
                <a:gd name="connsiteX53" fmla="*/ 2340244 w 2853322"/>
                <a:gd name="connsiteY53" fmla="*/ 340963 h 4223288"/>
                <a:gd name="connsiteX54" fmla="*/ 2332495 w 2853322"/>
                <a:gd name="connsiteY54" fmla="*/ 348712 h 4223288"/>
                <a:gd name="connsiteX55" fmla="*/ 2316996 w 2853322"/>
                <a:gd name="connsiteY55" fmla="*/ 418454 h 4223288"/>
                <a:gd name="connsiteX56" fmla="*/ 2316996 w 2853322"/>
                <a:gd name="connsiteY56" fmla="*/ 449451 h 4223288"/>
                <a:gd name="connsiteX57" fmla="*/ 2316996 w 2853322"/>
                <a:gd name="connsiteY57" fmla="*/ 480447 h 4223288"/>
                <a:gd name="connsiteX58" fmla="*/ 2278250 w 2853322"/>
                <a:gd name="connsiteY58" fmla="*/ 519193 h 4223288"/>
                <a:gd name="connsiteX59" fmla="*/ 2270501 w 2853322"/>
                <a:gd name="connsiteY59" fmla="*/ 550190 h 4223288"/>
                <a:gd name="connsiteX60" fmla="*/ 2255003 w 2853322"/>
                <a:gd name="connsiteY60" fmla="*/ 604434 h 4223288"/>
                <a:gd name="connsiteX61" fmla="*/ 2255003 w 2853322"/>
                <a:gd name="connsiteY61" fmla="*/ 604434 h 4223288"/>
                <a:gd name="connsiteX62" fmla="*/ 2309247 w 2853322"/>
                <a:gd name="connsiteY62" fmla="*/ 619932 h 4223288"/>
                <a:gd name="connsiteX63" fmla="*/ 2332495 w 2853322"/>
                <a:gd name="connsiteY63" fmla="*/ 604434 h 4223288"/>
                <a:gd name="connsiteX64" fmla="*/ 2355742 w 2853322"/>
                <a:gd name="connsiteY64" fmla="*/ 596685 h 4223288"/>
                <a:gd name="connsiteX65" fmla="*/ 2371240 w 2853322"/>
                <a:gd name="connsiteY65" fmla="*/ 581186 h 4223288"/>
                <a:gd name="connsiteX66" fmla="*/ 2402237 w 2853322"/>
                <a:gd name="connsiteY66" fmla="*/ 588935 h 4223288"/>
                <a:gd name="connsiteX67" fmla="*/ 2402237 w 2853322"/>
                <a:gd name="connsiteY67" fmla="*/ 627681 h 4223288"/>
                <a:gd name="connsiteX68" fmla="*/ 2363491 w 2853322"/>
                <a:gd name="connsiteY68" fmla="*/ 674176 h 4223288"/>
                <a:gd name="connsiteX69" fmla="*/ 2363491 w 2853322"/>
                <a:gd name="connsiteY69" fmla="*/ 674176 h 4223288"/>
                <a:gd name="connsiteX70" fmla="*/ 2409986 w 2853322"/>
                <a:gd name="connsiteY70" fmla="*/ 743919 h 4223288"/>
                <a:gd name="connsiteX71" fmla="*/ 2433233 w 2853322"/>
                <a:gd name="connsiteY71" fmla="*/ 728420 h 4223288"/>
                <a:gd name="connsiteX72" fmla="*/ 2487478 w 2853322"/>
                <a:gd name="connsiteY72" fmla="*/ 689674 h 4223288"/>
                <a:gd name="connsiteX73" fmla="*/ 2487478 w 2853322"/>
                <a:gd name="connsiteY73" fmla="*/ 689674 h 4223288"/>
                <a:gd name="connsiteX74" fmla="*/ 2580467 w 2853322"/>
                <a:gd name="connsiteY74" fmla="*/ 681925 h 4223288"/>
                <a:gd name="connsiteX75" fmla="*/ 2580467 w 2853322"/>
                <a:gd name="connsiteY75" fmla="*/ 666427 h 4223288"/>
                <a:gd name="connsiteX76" fmla="*/ 2619213 w 2853322"/>
                <a:gd name="connsiteY76" fmla="*/ 635430 h 4223288"/>
                <a:gd name="connsiteX77" fmla="*/ 2634711 w 2853322"/>
                <a:gd name="connsiteY77" fmla="*/ 650929 h 4223288"/>
                <a:gd name="connsiteX78" fmla="*/ 2642461 w 2853322"/>
                <a:gd name="connsiteY78" fmla="*/ 674176 h 4223288"/>
                <a:gd name="connsiteX79" fmla="*/ 2634711 w 2853322"/>
                <a:gd name="connsiteY79" fmla="*/ 697424 h 4223288"/>
                <a:gd name="connsiteX80" fmla="*/ 2603715 w 2853322"/>
                <a:gd name="connsiteY80" fmla="*/ 728420 h 4223288"/>
                <a:gd name="connsiteX81" fmla="*/ 2595966 w 2853322"/>
                <a:gd name="connsiteY81" fmla="*/ 751668 h 4223288"/>
                <a:gd name="connsiteX82" fmla="*/ 2557220 w 2853322"/>
                <a:gd name="connsiteY82" fmla="*/ 759417 h 4223288"/>
                <a:gd name="connsiteX83" fmla="*/ 2549471 w 2853322"/>
                <a:gd name="connsiteY83" fmla="*/ 759417 h 4223288"/>
                <a:gd name="connsiteX84" fmla="*/ 2510725 w 2853322"/>
                <a:gd name="connsiteY84" fmla="*/ 813661 h 4223288"/>
                <a:gd name="connsiteX85" fmla="*/ 2502976 w 2853322"/>
                <a:gd name="connsiteY85" fmla="*/ 836908 h 4223288"/>
                <a:gd name="connsiteX86" fmla="*/ 2510725 w 2853322"/>
                <a:gd name="connsiteY86" fmla="*/ 860156 h 4223288"/>
                <a:gd name="connsiteX87" fmla="*/ 2502976 w 2853322"/>
                <a:gd name="connsiteY87" fmla="*/ 891152 h 4223288"/>
                <a:gd name="connsiteX88" fmla="*/ 2502976 w 2853322"/>
                <a:gd name="connsiteY88" fmla="*/ 898902 h 4223288"/>
                <a:gd name="connsiteX89" fmla="*/ 2502976 w 2853322"/>
                <a:gd name="connsiteY89" fmla="*/ 898902 h 4223288"/>
                <a:gd name="connsiteX90" fmla="*/ 2533972 w 2853322"/>
                <a:gd name="connsiteY90" fmla="*/ 960895 h 4223288"/>
                <a:gd name="connsiteX91" fmla="*/ 2518474 w 2853322"/>
                <a:gd name="connsiteY91" fmla="*/ 991891 h 4223288"/>
                <a:gd name="connsiteX92" fmla="*/ 2518474 w 2853322"/>
                <a:gd name="connsiteY92" fmla="*/ 1007390 h 4223288"/>
                <a:gd name="connsiteX93" fmla="*/ 2557220 w 2853322"/>
                <a:gd name="connsiteY93" fmla="*/ 1038386 h 4223288"/>
                <a:gd name="connsiteX94" fmla="*/ 2572718 w 2853322"/>
                <a:gd name="connsiteY94" fmla="*/ 1053885 h 4223288"/>
                <a:gd name="connsiteX95" fmla="*/ 2603715 w 2853322"/>
                <a:gd name="connsiteY95" fmla="*/ 1061634 h 4223288"/>
                <a:gd name="connsiteX96" fmla="*/ 2681206 w 2853322"/>
                <a:gd name="connsiteY96" fmla="*/ 1115878 h 4223288"/>
                <a:gd name="connsiteX97" fmla="*/ 2696705 w 2853322"/>
                <a:gd name="connsiteY97" fmla="*/ 1139125 h 4223288"/>
                <a:gd name="connsiteX98" fmla="*/ 2735450 w 2853322"/>
                <a:gd name="connsiteY98" fmla="*/ 1201119 h 4223288"/>
                <a:gd name="connsiteX99" fmla="*/ 2743200 w 2853322"/>
                <a:gd name="connsiteY99" fmla="*/ 1263112 h 4223288"/>
                <a:gd name="connsiteX100" fmla="*/ 2766447 w 2853322"/>
                <a:gd name="connsiteY100" fmla="*/ 1309607 h 4223288"/>
                <a:gd name="connsiteX101" fmla="*/ 2789695 w 2853322"/>
                <a:gd name="connsiteY101" fmla="*/ 1325105 h 4223288"/>
                <a:gd name="connsiteX102" fmla="*/ 2797444 w 2853322"/>
                <a:gd name="connsiteY102" fmla="*/ 1356102 h 4223288"/>
                <a:gd name="connsiteX103" fmla="*/ 2820691 w 2853322"/>
                <a:gd name="connsiteY103" fmla="*/ 1371600 h 4223288"/>
                <a:gd name="connsiteX104" fmla="*/ 2843939 w 2853322"/>
                <a:gd name="connsiteY104" fmla="*/ 1363851 h 4223288"/>
                <a:gd name="connsiteX105" fmla="*/ 2851688 w 2853322"/>
                <a:gd name="connsiteY105" fmla="*/ 1402596 h 4223288"/>
                <a:gd name="connsiteX106" fmla="*/ 2836189 w 2853322"/>
                <a:gd name="connsiteY106" fmla="*/ 1425844 h 4223288"/>
                <a:gd name="connsiteX107" fmla="*/ 2812942 w 2853322"/>
                <a:gd name="connsiteY107" fmla="*/ 1433593 h 4223288"/>
                <a:gd name="connsiteX108" fmla="*/ 2774196 w 2853322"/>
                <a:gd name="connsiteY108" fmla="*/ 1425844 h 4223288"/>
                <a:gd name="connsiteX109" fmla="*/ 2750949 w 2853322"/>
                <a:gd name="connsiteY109" fmla="*/ 1464590 h 4223288"/>
                <a:gd name="connsiteX110" fmla="*/ 2743200 w 2853322"/>
                <a:gd name="connsiteY110" fmla="*/ 1464590 h 4223288"/>
                <a:gd name="connsiteX111" fmla="*/ 2743200 w 2853322"/>
                <a:gd name="connsiteY111" fmla="*/ 1464590 h 4223288"/>
                <a:gd name="connsiteX112" fmla="*/ 2758698 w 2853322"/>
                <a:gd name="connsiteY112" fmla="*/ 1518834 h 4223288"/>
                <a:gd name="connsiteX113" fmla="*/ 2820691 w 2853322"/>
                <a:gd name="connsiteY113" fmla="*/ 1565329 h 4223288"/>
                <a:gd name="connsiteX114" fmla="*/ 2781945 w 2853322"/>
                <a:gd name="connsiteY114" fmla="*/ 1635071 h 4223288"/>
                <a:gd name="connsiteX115" fmla="*/ 2774196 w 2853322"/>
                <a:gd name="connsiteY115" fmla="*/ 1642820 h 4223288"/>
                <a:gd name="connsiteX116" fmla="*/ 2781945 w 2853322"/>
                <a:gd name="connsiteY116" fmla="*/ 1697064 h 4223288"/>
                <a:gd name="connsiteX117" fmla="*/ 2758698 w 2853322"/>
                <a:gd name="connsiteY117" fmla="*/ 1728061 h 4223288"/>
                <a:gd name="connsiteX118" fmla="*/ 2758698 w 2853322"/>
                <a:gd name="connsiteY118" fmla="*/ 1735810 h 4223288"/>
                <a:gd name="connsiteX119" fmla="*/ 2750949 w 2853322"/>
                <a:gd name="connsiteY119" fmla="*/ 1759057 h 4223288"/>
                <a:gd name="connsiteX120" fmla="*/ 2727701 w 2853322"/>
                <a:gd name="connsiteY120" fmla="*/ 1766807 h 4223288"/>
                <a:gd name="connsiteX121" fmla="*/ 2688956 w 2853322"/>
                <a:gd name="connsiteY121" fmla="*/ 1782305 h 4223288"/>
                <a:gd name="connsiteX122" fmla="*/ 2681206 w 2853322"/>
                <a:gd name="connsiteY122" fmla="*/ 1728061 h 4223288"/>
                <a:gd name="connsiteX123" fmla="*/ 2681206 w 2853322"/>
                <a:gd name="connsiteY123" fmla="*/ 1728061 h 4223288"/>
                <a:gd name="connsiteX124" fmla="*/ 2634711 w 2853322"/>
                <a:gd name="connsiteY124" fmla="*/ 1735810 h 4223288"/>
                <a:gd name="connsiteX125" fmla="*/ 2626962 w 2853322"/>
                <a:gd name="connsiteY125" fmla="*/ 1759057 h 4223288"/>
                <a:gd name="connsiteX126" fmla="*/ 2611464 w 2853322"/>
                <a:gd name="connsiteY126" fmla="*/ 1774556 h 4223288"/>
                <a:gd name="connsiteX127" fmla="*/ 2595966 w 2853322"/>
                <a:gd name="connsiteY127" fmla="*/ 1797803 h 4223288"/>
                <a:gd name="connsiteX128" fmla="*/ 2572718 w 2853322"/>
                <a:gd name="connsiteY128" fmla="*/ 1821051 h 4223288"/>
                <a:gd name="connsiteX129" fmla="*/ 2526223 w 2853322"/>
                <a:gd name="connsiteY129" fmla="*/ 1852047 h 4223288"/>
                <a:gd name="connsiteX130" fmla="*/ 2495227 w 2853322"/>
                <a:gd name="connsiteY130" fmla="*/ 1875295 h 4223288"/>
                <a:gd name="connsiteX131" fmla="*/ 2471979 w 2853322"/>
                <a:gd name="connsiteY131" fmla="*/ 1883044 h 4223288"/>
                <a:gd name="connsiteX132" fmla="*/ 2425484 w 2853322"/>
                <a:gd name="connsiteY132" fmla="*/ 1890793 h 4223288"/>
                <a:gd name="connsiteX133" fmla="*/ 2425484 w 2853322"/>
                <a:gd name="connsiteY133" fmla="*/ 1890793 h 4223288"/>
                <a:gd name="connsiteX134" fmla="*/ 2332495 w 2853322"/>
                <a:gd name="connsiteY134" fmla="*/ 1875295 h 4223288"/>
                <a:gd name="connsiteX135" fmla="*/ 2293749 w 2853322"/>
                <a:gd name="connsiteY135" fmla="*/ 1867546 h 4223288"/>
                <a:gd name="connsiteX136" fmla="*/ 2255003 w 2853322"/>
                <a:gd name="connsiteY136" fmla="*/ 1844298 h 4223288"/>
                <a:gd name="connsiteX137" fmla="*/ 2231756 w 2853322"/>
                <a:gd name="connsiteY137" fmla="*/ 1836549 h 4223288"/>
                <a:gd name="connsiteX138" fmla="*/ 2154264 w 2853322"/>
                <a:gd name="connsiteY138" fmla="*/ 1844298 h 4223288"/>
                <a:gd name="connsiteX139" fmla="*/ 2123267 w 2853322"/>
                <a:gd name="connsiteY139" fmla="*/ 1867546 h 4223288"/>
                <a:gd name="connsiteX140" fmla="*/ 2107769 w 2853322"/>
                <a:gd name="connsiteY140" fmla="*/ 1914041 h 4223288"/>
                <a:gd name="connsiteX141" fmla="*/ 2100020 w 2853322"/>
                <a:gd name="connsiteY141" fmla="*/ 2014780 h 4223288"/>
                <a:gd name="connsiteX142" fmla="*/ 2100020 w 2853322"/>
                <a:gd name="connsiteY142" fmla="*/ 2014780 h 4223288"/>
                <a:gd name="connsiteX143" fmla="*/ 2100020 w 2853322"/>
                <a:gd name="connsiteY143" fmla="*/ 2123268 h 4223288"/>
                <a:gd name="connsiteX144" fmla="*/ 2076772 w 2853322"/>
                <a:gd name="connsiteY144" fmla="*/ 2231756 h 4223288"/>
                <a:gd name="connsiteX145" fmla="*/ 2038027 w 2853322"/>
                <a:gd name="connsiteY145" fmla="*/ 2301498 h 4223288"/>
                <a:gd name="connsiteX146" fmla="*/ 2038027 w 2853322"/>
                <a:gd name="connsiteY146" fmla="*/ 2402237 h 4223288"/>
                <a:gd name="connsiteX147" fmla="*/ 2022528 w 2853322"/>
                <a:gd name="connsiteY147" fmla="*/ 2440983 h 4223288"/>
                <a:gd name="connsiteX148" fmla="*/ 2030278 w 2853322"/>
                <a:gd name="connsiteY148" fmla="*/ 2471980 h 4223288"/>
                <a:gd name="connsiteX149" fmla="*/ 2038027 w 2853322"/>
                <a:gd name="connsiteY149" fmla="*/ 2495227 h 4223288"/>
                <a:gd name="connsiteX150" fmla="*/ 2045776 w 2853322"/>
                <a:gd name="connsiteY150" fmla="*/ 2549471 h 4223288"/>
                <a:gd name="connsiteX151" fmla="*/ 2038027 w 2853322"/>
                <a:gd name="connsiteY151" fmla="*/ 2634712 h 4223288"/>
                <a:gd name="connsiteX152" fmla="*/ 2030278 w 2853322"/>
                <a:gd name="connsiteY152" fmla="*/ 2681207 h 4223288"/>
                <a:gd name="connsiteX153" fmla="*/ 2038027 w 2853322"/>
                <a:gd name="connsiteY153" fmla="*/ 2743200 h 4223288"/>
                <a:gd name="connsiteX154" fmla="*/ 2045776 w 2853322"/>
                <a:gd name="connsiteY154" fmla="*/ 2766447 h 4223288"/>
                <a:gd name="connsiteX155" fmla="*/ 2061274 w 2853322"/>
                <a:gd name="connsiteY155" fmla="*/ 2774196 h 4223288"/>
                <a:gd name="connsiteX156" fmla="*/ 2007030 w 2853322"/>
                <a:gd name="connsiteY156" fmla="*/ 2828441 h 4223288"/>
                <a:gd name="connsiteX157" fmla="*/ 1991532 w 2853322"/>
                <a:gd name="connsiteY157" fmla="*/ 2828441 h 4223288"/>
                <a:gd name="connsiteX158" fmla="*/ 1914040 w 2853322"/>
                <a:gd name="connsiteY158" fmla="*/ 2828441 h 4223288"/>
                <a:gd name="connsiteX159" fmla="*/ 1898542 w 2853322"/>
                <a:gd name="connsiteY159" fmla="*/ 2828441 h 4223288"/>
                <a:gd name="connsiteX160" fmla="*/ 1828800 w 2853322"/>
                <a:gd name="connsiteY160" fmla="*/ 2774196 h 4223288"/>
                <a:gd name="connsiteX161" fmla="*/ 1859796 w 2853322"/>
                <a:gd name="connsiteY161" fmla="*/ 2626963 h 4223288"/>
                <a:gd name="connsiteX162" fmla="*/ 1883044 w 2853322"/>
                <a:gd name="connsiteY162" fmla="*/ 2595966 h 4223288"/>
                <a:gd name="connsiteX163" fmla="*/ 1890793 w 2853322"/>
                <a:gd name="connsiteY163" fmla="*/ 2572719 h 4223288"/>
                <a:gd name="connsiteX164" fmla="*/ 1898542 w 2853322"/>
                <a:gd name="connsiteY164" fmla="*/ 2541722 h 4223288"/>
                <a:gd name="connsiteX165" fmla="*/ 1875295 w 2853322"/>
                <a:gd name="connsiteY165" fmla="*/ 2526224 h 4223288"/>
                <a:gd name="connsiteX166" fmla="*/ 1875295 w 2853322"/>
                <a:gd name="connsiteY166" fmla="*/ 2526224 h 4223288"/>
                <a:gd name="connsiteX167" fmla="*/ 1797803 w 2853322"/>
                <a:gd name="connsiteY167" fmla="*/ 2526224 h 4223288"/>
                <a:gd name="connsiteX168" fmla="*/ 1751308 w 2853322"/>
                <a:gd name="connsiteY168" fmla="*/ 2502976 h 4223288"/>
                <a:gd name="connsiteX169" fmla="*/ 1627322 w 2853322"/>
                <a:gd name="connsiteY169" fmla="*/ 2580468 h 4223288"/>
                <a:gd name="connsiteX170" fmla="*/ 1565328 w 2853322"/>
                <a:gd name="connsiteY170" fmla="*/ 2588217 h 4223288"/>
                <a:gd name="connsiteX171" fmla="*/ 1596325 w 2853322"/>
                <a:gd name="connsiteY171" fmla="*/ 2696705 h 4223288"/>
                <a:gd name="connsiteX172" fmla="*/ 1565328 w 2853322"/>
                <a:gd name="connsiteY172" fmla="*/ 2781946 h 4223288"/>
                <a:gd name="connsiteX173" fmla="*/ 1526583 w 2853322"/>
                <a:gd name="connsiteY173" fmla="*/ 2797444 h 4223288"/>
                <a:gd name="connsiteX174" fmla="*/ 1534332 w 2853322"/>
                <a:gd name="connsiteY174" fmla="*/ 2828441 h 4223288"/>
                <a:gd name="connsiteX175" fmla="*/ 1588576 w 2853322"/>
                <a:gd name="connsiteY175" fmla="*/ 2851688 h 4223288"/>
                <a:gd name="connsiteX176" fmla="*/ 1642820 w 2853322"/>
                <a:gd name="connsiteY176" fmla="*/ 2882685 h 4223288"/>
                <a:gd name="connsiteX177" fmla="*/ 1650569 w 2853322"/>
                <a:gd name="connsiteY177" fmla="*/ 2851688 h 4223288"/>
                <a:gd name="connsiteX178" fmla="*/ 1681566 w 2853322"/>
                <a:gd name="connsiteY178" fmla="*/ 2836190 h 4223288"/>
                <a:gd name="connsiteX179" fmla="*/ 1813301 w 2853322"/>
                <a:gd name="connsiteY179" fmla="*/ 2859437 h 4223288"/>
                <a:gd name="connsiteX180" fmla="*/ 1805552 w 2853322"/>
                <a:gd name="connsiteY180" fmla="*/ 2867186 h 4223288"/>
                <a:gd name="connsiteX181" fmla="*/ 1805552 w 2853322"/>
                <a:gd name="connsiteY181" fmla="*/ 2867186 h 4223288"/>
                <a:gd name="connsiteX182" fmla="*/ 1805552 w 2853322"/>
                <a:gd name="connsiteY182" fmla="*/ 2960176 h 4223288"/>
                <a:gd name="connsiteX183" fmla="*/ 1828800 w 2853322"/>
                <a:gd name="connsiteY183" fmla="*/ 2998922 h 4223288"/>
                <a:gd name="connsiteX184" fmla="*/ 1790054 w 2853322"/>
                <a:gd name="connsiteY184" fmla="*/ 3029919 h 4223288"/>
                <a:gd name="connsiteX185" fmla="*/ 1743559 w 2853322"/>
                <a:gd name="connsiteY185" fmla="*/ 3084163 h 4223288"/>
                <a:gd name="connsiteX186" fmla="*/ 1720311 w 2853322"/>
                <a:gd name="connsiteY186" fmla="*/ 3091912 h 4223288"/>
                <a:gd name="connsiteX187" fmla="*/ 1689315 w 2853322"/>
                <a:gd name="connsiteY187" fmla="*/ 3076413 h 4223288"/>
                <a:gd name="connsiteX188" fmla="*/ 1689315 w 2853322"/>
                <a:gd name="connsiteY188" fmla="*/ 3076413 h 4223288"/>
                <a:gd name="connsiteX189" fmla="*/ 1666067 w 2853322"/>
                <a:gd name="connsiteY189" fmla="*/ 3130657 h 4223288"/>
                <a:gd name="connsiteX190" fmla="*/ 1627322 w 2853322"/>
                <a:gd name="connsiteY190" fmla="*/ 3169403 h 4223288"/>
                <a:gd name="connsiteX191" fmla="*/ 1611823 w 2853322"/>
                <a:gd name="connsiteY191" fmla="*/ 3215898 h 4223288"/>
                <a:gd name="connsiteX192" fmla="*/ 1635071 w 2853322"/>
                <a:gd name="connsiteY192" fmla="*/ 3246895 h 4223288"/>
                <a:gd name="connsiteX193" fmla="*/ 1604074 w 2853322"/>
                <a:gd name="connsiteY193" fmla="*/ 3316637 h 4223288"/>
                <a:gd name="connsiteX194" fmla="*/ 1619572 w 2853322"/>
                <a:gd name="connsiteY194" fmla="*/ 3339885 h 4223288"/>
                <a:gd name="connsiteX195" fmla="*/ 1681566 w 2853322"/>
                <a:gd name="connsiteY195" fmla="*/ 3378630 h 4223288"/>
                <a:gd name="connsiteX196" fmla="*/ 1635071 w 2853322"/>
                <a:gd name="connsiteY196" fmla="*/ 3432874 h 4223288"/>
                <a:gd name="connsiteX197" fmla="*/ 1611823 w 2853322"/>
                <a:gd name="connsiteY197" fmla="*/ 3440624 h 4223288"/>
                <a:gd name="connsiteX198" fmla="*/ 1588576 w 2853322"/>
                <a:gd name="connsiteY198" fmla="*/ 3448373 h 4223288"/>
                <a:gd name="connsiteX199" fmla="*/ 1573078 w 2853322"/>
                <a:gd name="connsiteY199" fmla="*/ 3432874 h 4223288"/>
                <a:gd name="connsiteX200" fmla="*/ 1565328 w 2853322"/>
                <a:gd name="connsiteY200" fmla="*/ 3425125 h 4223288"/>
                <a:gd name="connsiteX201" fmla="*/ 1557579 w 2853322"/>
                <a:gd name="connsiteY201" fmla="*/ 3417376 h 4223288"/>
                <a:gd name="connsiteX202" fmla="*/ 1518833 w 2853322"/>
                <a:gd name="connsiteY202" fmla="*/ 3448373 h 4223288"/>
                <a:gd name="connsiteX203" fmla="*/ 1487837 w 2853322"/>
                <a:gd name="connsiteY203" fmla="*/ 3502617 h 4223288"/>
                <a:gd name="connsiteX204" fmla="*/ 1487837 w 2853322"/>
                <a:gd name="connsiteY204" fmla="*/ 3502617 h 4223288"/>
                <a:gd name="connsiteX205" fmla="*/ 1487837 w 2853322"/>
                <a:gd name="connsiteY205" fmla="*/ 3541363 h 4223288"/>
                <a:gd name="connsiteX206" fmla="*/ 1518833 w 2853322"/>
                <a:gd name="connsiteY206" fmla="*/ 3541363 h 4223288"/>
                <a:gd name="connsiteX207" fmla="*/ 1557579 w 2853322"/>
                <a:gd name="connsiteY207" fmla="*/ 3510366 h 4223288"/>
                <a:gd name="connsiteX208" fmla="*/ 1596325 w 2853322"/>
                <a:gd name="connsiteY208" fmla="*/ 3502617 h 4223288"/>
                <a:gd name="connsiteX209" fmla="*/ 1604074 w 2853322"/>
                <a:gd name="connsiteY209" fmla="*/ 3533613 h 4223288"/>
                <a:gd name="connsiteX210" fmla="*/ 1642820 w 2853322"/>
                <a:gd name="connsiteY210" fmla="*/ 3549112 h 4223288"/>
                <a:gd name="connsiteX211" fmla="*/ 1666067 w 2853322"/>
                <a:gd name="connsiteY211" fmla="*/ 3510366 h 4223288"/>
                <a:gd name="connsiteX212" fmla="*/ 1704813 w 2853322"/>
                <a:gd name="connsiteY212" fmla="*/ 3502617 h 4223288"/>
                <a:gd name="connsiteX213" fmla="*/ 1728061 w 2853322"/>
                <a:gd name="connsiteY213" fmla="*/ 3510366 h 4223288"/>
                <a:gd name="connsiteX214" fmla="*/ 1735810 w 2853322"/>
                <a:gd name="connsiteY214" fmla="*/ 3510366 h 4223288"/>
                <a:gd name="connsiteX215" fmla="*/ 1766806 w 2853322"/>
                <a:gd name="connsiteY215" fmla="*/ 3518115 h 4223288"/>
                <a:gd name="connsiteX216" fmla="*/ 1821050 w 2853322"/>
                <a:gd name="connsiteY216" fmla="*/ 3510366 h 4223288"/>
                <a:gd name="connsiteX217" fmla="*/ 1852047 w 2853322"/>
                <a:gd name="connsiteY217" fmla="*/ 3448373 h 4223288"/>
                <a:gd name="connsiteX218" fmla="*/ 1852047 w 2853322"/>
                <a:gd name="connsiteY218" fmla="*/ 3448373 h 4223288"/>
                <a:gd name="connsiteX219" fmla="*/ 1844298 w 2853322"/>
                <a:gd name="connsiteY219" fmla="*/ 3401878 h 4223288"/>
                <a:gd name="connsiteX220" fmla="*/ 1836549 w 2853322"/>
                <a:gd name="connsiteY220" fmla="*/ 3370881 h 4223288"/>
                <a:gd name="connsiteX221" fmla="*/ 1844298 w 2853322"/>
                <a:gd name="connsiteY221" fmla="*/ 3355383 h 4223288"/>
                <a:gd name="connsiteX222" fmla="*/ 1852047 w 2853322"/>
                <a:gd name="connsiteY222" fmla="*/ 3285641 h 4223288"/>
                <a:gd name="connsiteX223" fmla="*/ 1844298 w 2853322"/>
                <a:gd name="connsiteY223" fmla="*/ 3231396 h 4223288"/>
                <a:gd name="connsiteX224" fmla="*/ 1821050 w 2853322"/>
                <a:gd name="connsiteY224" fmla="*/ 3192651 h 4223288"/>
                <a:gd name="connsiteX225" fmla="*/ 1797803 w 2853322"/>
                <a:gd name="connsiteY225" fmla="*/ 3138407 h 4223288"/>
                <a:gd name="connsiteX226" fmla="*/ 1828800 w 2853322"/>
                <a:gd name="connsiteY226" fmla="*/ 3115159 h 4223288"/>
                <a:gd name="connsiteX227" fmla="*/ 1883044 w 2853322"/>
                <a:gd name="connsiteY227" fmla="*/ 3161654 h 4223288"/>
                <a:gd name="connsiteX228" fmla="*/ 1883044 w 2853322"/>
                <a:gd name="connsiteY228" fmla="*/ 2960176 h 4223288"/>
                <a:gd name="connsiteX229" fmla="*/ 1921789 w 2853322"/>
                <a:gd name="connsiteY229" fmla="*/ 2967925 h 4223288"/>
                <a:gd name="connsiteX230" fmla="*/ 1906291 w 2853322"/>
                <a:gd name="connsiteY230" fmla="*/ 3006671 h 4223288"/>
                <a:gd name="connsiteX231" fmla="*/ 1976033 w 2853322"/>
                <a:gd name="connsiteY231" fmla="*/ 3115159 h 4223288"/>
                <a:gd name="connsiteX232" fmla="*/ 1999281 w 2853322"/>
                <a:gd name="connsiteY232" fmla="*/ 3053166 h 4223288"/>
                <a:gd name="connsiteX233" fmla="*/ 2038027 w 2853322"/>
                <a:gd name="connsiteY233" fmla="*/ 3029919 h 4223288"/>
                <a:gd name="connsiteX234" fmla="*/ 2007030 w 2853322"/>
                <a:gd name="connsiteY234" fmla="*/ 2952427 h 4223288"/>
                <a:gd name="connsiteX235" fmla="*/ 2014779 w 2853322"/>
                <a:gd name="connsiteY235" fmla="*/ 2913681 h 4223288"/>
                <a:gd name="connsiteX236" fmla="*/ 2053525 w 2853322"/>
                <a:gd name="connsiteY236" fmla="*/ 2898183 h 4223288"/>
                <a:gd name="connsiteX237" fmla="*/ 2076772 w 2853322"/>
                <a:gd name="connsiteY237" fmla="*/ 2936929 h 4223288"/>
                <a:gd name="connsiteX238" fmla="*/ 2084522 w 2853322"/>
                <a:gd name="connsiteY238" fmla="*/ 2998922 h 4223288"/>
                <a:gd name="connsiteX239" fmla="*/ 2123267 w 2853322"/>
                <a:gd name="connsiteY239" fmla="*/ 2975674 h 4223288"/>
                <a:gd name="connsiteX240" fmla="*/ 2193010 w 2853322"/>
                <a:gd name="connsiteY240" fmla="*/ 3029919 h 4223288"/>
                <a:gd name="connsiteX241" fmla="*/ 2200759 w 2853322"/>
                <a:gd name="connsiteY241" fmla="*/ 3053166 h 4223288"/>
                <a:gd name="connsiteX242" fmla="*/ 2262752 w 2853322"/>
                <a:gd name="connsiteY242" fmla="*/ 3099661 h 4223288"/>
                <a:gd name="connsiteX243" fmla="*/ 2316996 w 2853322"/>
                <a:gd name="connsiteY243" fmla="*/ 3161654 h 4223288"/>
                <a:gd name="connsiteX244" fmla="*/ 2340244 w 2853322"/>
                <a:gd name="connsiteY244" fmla="*/ 3169403 h 4223288"/>
                <a:gd name="connsiteX245" fmla="*/ 2363491 w 2853322"/>
                <a:gd name="connsiteY245" fmla="*/ 3184902 h 4223288"/>
                <a:gd name="connsiteX246" fmla="*/ 2324745 w 2853322"/>
                <a:gd name="connsiteY246" fmla="*/ 3285641 h 4223288"/>
                <a:gd name="connsiteX247" fmla="*/ 2316996 w 2853322"/>
                <a:gd name="connsiteY247" fmla="*/ 3293390 h 4223288"/>
                <a:gd name="connsiteX248" fmla="*/ 2340244 w 2853322"/>
                <a:gd name="connsiteY248" fmla="*/ 3355383 h 4223288"/>
                <a:gd name="connsiteX249" fmla="*/ 2340244 w 2853322"/>
                <a:gd name="connsiteY249" fmla="*/ 3355383 h 4223288"/>
                <a:gd name="connsiteX250" fmla="*/ 2301498 w 2853322"/>
                <a:gd name="connsiteY250" fmla="*/ 3440624 h 4223288"/>
                <a:gd name="connsiteX251" fmla="*/ 2347993 w 2853322"/>
                <a:gd name="connsiteY251" fmla="*/ 3417376 h 4223288"/>
                <a:gd name="connsiteX252" fmla="*/ 2378989 w 2853322"/>
                <a:gd name="connsiteY252" fmla="*/ 3425125 h 4223288"/>
                <a:gd name="connsiteX253" fmla="*/ 2386739 w 2853322"/>
                <a:gd name="connsiteY253" fmla="*/ 3456122 h 4223288"/>
                <a:gd name="connsiteX254" fmla="*/ 2402237 w 2853322"/>
                <a:gd name="connsiteY254" fmla="*/ 3518115 h 4223288"/>
                <a:gd name="connsiteX255" fmla="*/ 2355742 w 2853322"/>
                <a:gd name="connsiteY255" fmla="*/ 3487119 h 4223288"/>
                <a:gd name="connsiteX256" fmla="*/ 2309247 w 2853322"/>
                <a:gd name="connsiteY256" fmla="*/ 3541363 h 4223288"/>
                <a:gd name="connsiteX257" fmla="*/ 2340244 w 2853322"/>
                <a:gd name="connsiteY257" fmla="*/ 3533613 h 4223288"/>
                <a:gd name="connsiteX258" fmla="*/ 2340244 w 2853322"/>
                <a:gd name="connsiteY258" fmla="*/ 3533613 h 4223288"/>
                <a:gd name="connsiteX259" fmla="*/ 2448732 w 2853322"/>
                <a:gd name="connsiteY259" fmla="*/ 3611105 h 4223288"/>
                <a:gd name="connsiteX260" fmla="*/ 2487478 w 2853322"/>
                <a:gd name="connsiteY260" fmla="*/ 3587857 h 4223288"/>
                <a:gd name="connsiteX261" fmla="*/ 2510725 w 2853322"/>
                <a:gd name="connsiteY261" fmla="*/ 3626603 h 4223288"/>
                <a:gd name="connsiteX262" fmla="*/ 2510725 w 2853322"/>
                <a:gd name="connsiteY262" fmla="*/ 3626603 h 4223288"/>
                <a:gd name="connsiteX263" fmla="*/ 2487478 w 2853322"/>
                <a:gd name="connsiteY263" fmla="*/ 3642102 h 4223288"/>
                <a:gd name="connsiteX264" fmla="*/ 2510725 w 2853322"/>
                <a:gd name="connsiteY264" fmla="*/ 3673098 h 4223288"/>
                <a:gd name="connsiteX265" fmla="*/ 2549471 w 2853322"/>
                <a:gd name="connsiteY265" fmla="*/ 3634352 h 4223288"/>
                <a:gd name="connsiteX266" fmla="*/ 2595966 w 2853322"/>
                <a:gd name="connsiteY266" fmla="*/ 3595607 h 4223288"/>
                <a:gd name="connsiteX267" fmla="*/ 2619213 w 2853322"/>
                <a:gd name="connsiteY267" fmla="*/ 3564610 h 4223288"/>
                <a:gd name="connsiteX268" fmla="*/ 2626962 w 2853322"/>
                <a:gd name="connsiteY268" fmla="*/ 3556861 h 4223288"/>
                <a:gd name="connsiteX269" fmla="*/ 2650210 w 2853322"/>
                <a:gd name="connsiteY269" fmla="*/ 3518115 h 4223288"/>
                <a:gd name="connsiteX270" fmla="*/ 2603715 w 2853322"/>
                <a:gd name="connsiteY270" fmla="*/ 3463871 h 4223288"/>
                <a:gd name="connsiteX271" fmla="*/ 2626962 w 2853322"/>
                <a:gd name="connsiteY271" fmla="*/ 3448373 h 4223288"/>
                <a:gd name="connsiteX272" fmla="*/ 2642461 w 2853322"/>
                <a:gd name="connsiteY272" fmla="*/ 3518115 h 4223288"/>
                <a:gd name="connsiteX273" fmla="*/ 2688956 w 2853322"/>
                <a:gd name="connsiteY273" fmla="*/ 3541363 h 4223288"/>
                <a:gd name="connsiteX274" fmla="*/ 2588217 w 2853322"/>
                <a:gd name="connsiteY274" fmla="*/ 3704095 h 4223288"/>
                <a:gd name="connsiteX275" fmla="*/ 2564969 w 2853322"/>
                <a:gd name="connsiteY275" fmla="*/ 3742841 h 4223288"/>
                <a:gd name="connsiteX276" fmla="*/ 2487478 w 2853322"/>
                <a:gd name="connsiteY276" fmla="*/ 3773837 h 4223288"/>
                <a:gd name="connsiteX277" fmla="*/ 2479728 w 2853322"/>
                <a:gd name="connsiteY277" fmla="*/ 3797085 h 4223288"/>
                <a:gd name="connsiteX278" fmla="*/ 2456481 w 2853322"/>
                <a:gd name="connsiteY278" fmla="*/ 3828081 h 4223288"/>
                <a:gd name="connsiteX279" fmla="*/ 2440983 w 2853322"/>
                <a:gd name="connsiteY279" fmla="*/ 3944319 h 4223288"/>
                <a:gd name="connsiteX280" fmla="*/ 2417735 w 2853322"/>
                <a:gd name="connsiteY280" fmla="*/ 3983064 h 4223288"/>
                <a:gd name="connsiteX281" fmla="*/ 2332495 w 2853322"/>
                <a:gd name="connsiteY281" fmla="*/ 3967566 h 4223288"/>
                <a:gd name="connsiteX282" fmla="*/ 2301498 w 2853322"/>
                <a:gd name="connsiteY282" fmla="*/ 3975315 h 4223288"/>
                <a:gd name="connsiteX283" fmla="*/ 2239505 w 2853322"/>
                <a:gd name="connsiteY283" fmla="*/ 3944319 h 4223288"/>
                <a:gd name="connsiteX284" fmla="*/ 2177511 w 2853322"/>
                <a:gd name="connsiteY284" fmla="*/ 3866827 h 4223288"/>
                <a:gd name="connsiteX285" fmla="*/ 2177511 w 2853322"/>
                <a:gd name="connsiteY285" fmla="*/ 3843580 h 4223288"/>
                <a:gd name="connsiteX286" fmla="*/ 2131017 w 2853322"/>
                <a:gd name="connsiteY286" fmla="*/ 3859078 h 4223288"/>
                <a:gd name="connsiteX287" fmla="*/ 2123267 w 2853322"/>
                <a:gd name="connsiteY287" fmla="*/ 3882325 h 4223288"/>
                <a:gd name="connsiteX288" fmla="*/ 2107769 w 2853322"/>
                <a:gd name="connsiteY288" fmla="*/ 3897824 h 4223288"/>
                <a:gd name="connsiteX289" fmla="*/ 2100020 w 2853322"/>
                <a:gd name="connsiteY289" fmla="*/ 3936569 h 4223288"/>
                <a:gd name="connsiteX290" fmla="*/ 2045776 w 2853322"/>
                <a:gd name="connsiteY290" fmla="*/ 3983064 h 4223288"/>
                <a:gd name="connsiteX291" fmla="*/ 2014779 w 2853322"/>
                <a:gd name="connsiteY291" fmla="*/ 3990813 h 4223288"/>
                <a:gd name="connsiteX292" fmla="*/ 1960535 w 2853322"/>
                <a:gd name="connsiteY292" fmla="*/ 3967566 h 4223288"/>
                <a:gd name="connsiteX293" fmla="*/ 1921789 w 2853322"/>
                <a:gd name="connsiteY293" fmla="*/ 3975315 h 4223288"/>
                <a:gd name="connsiteX294" fmla="*/ 1859796 w 2853322"/>
                <a:gd name="connsiteY294" fmla="*/ 3983064 h 4223288"/>
                <a:gd name="connsiteX295" fmla="*/ 1813301 w 2853322"/>
                <a:gd name="connsiteY295" fmla="*/ 3990813 h 4223288"/>
                <a:gd name="connsiteX296" fmla="*/ 1797803 w 2853322"/>
                <a:gd name="connsiteY296" fmla="*/ 4006312 h 4223288"/>
                <a:gd name="connsiteX297" fmla="*/ 1743559 w 2853322"/>
                <a:gd name="connsiteY297" fmla="*/ 4014061 h 4223288"/>
                <a:gd name="connsiteX298" fmla="*/ 1720311 w 2853322"/>
                <a:gd name="connsiteY298" fmla="*/ 4021810 h 4223288"/>
                <a:gd name="connsiteX299" fmla="*/ 1759057 w 2853322"/>
                <a:gd name="connsiteY299" fmla="*/ 4045057 h 4223288"/>
                <a:gd name="connsiteX300" fmla="*/ 1782305 w 2853322"/>
                <a:gd name="connsiteY300" fmla="*/ 4037308 h 4223288"/>
                <a:gd name="connsiteX301" fmla="*/ 1813301 w 2853322"/>
                <a:gd name="connsiteY301" fmla="*/ 4052807 h 4223288"/>
                <a:gd name="connsiteX302" fmla="*/ 1828800 w 2853322"/>
                <a:gd name="connsiteY302" fmla="*/ 4099302 h 4223288"/>
                <a:gd name="connsiteX303" fmla="*/ 1929539 w 2853322"/>
                <a:gd name="connsiteY303" fmla="*/ 4122549 h 4223288"/>
                <a:gd name="connsiteX304" fmla="*/ 1921789 w 2853322"/>
                <a:gd name="connsiteY304" fmla="*/ 4145796 h 4223288"/>
                <a:gd name="connsiteX305" fmla="*/ 1883044 w 2853322"/>
                <a:gd name="connsiteY305" fmla="*/ 4176793 h 4223288"/>
                <a:gd name="connsiteX306" fmla="*/ 1836549 w 2853322"/>
                <a:gd name="connsiteY306" fmla="*/ 4207790 h 4223288"/>
                <a:gd name="connsiteX307" fmla="*/ 1712562 w 2853322"/>
                <a:gd name="connsiteY307" fmla="*/ 4200041 h 4223288"/>
                <a:gd name="connsiteX308" fmla="*/ 1611823 w 2853322"/>
                <a:gd name="connsiteY308" fmla="*/ 4215539 h 4223288"/>
                <a:gd name="connsiteX309" fmla="*/ 1565328 w 2853322"/>
                <a:gd name="connsiteY309" fmla="*/ 4223288 h 4223288"/>
                <a:gd name="connsiteX310" fmla="*/ 1487837 w 2853322"/>
                <a:gd name="connsiteY310" fmla="*/ 4215539 h 4223288"/>
                <a:gd name="connsiteX311" fmla="*/ 1441342 w 2853322"/>
                <a:gd name="connsiteY311" fmla="*/ 4200041 h 4223288"/>
                <a:gd name="connsiteX312" fmla="*/ 1433593 w 2853322"/>
                <a:gd name="connsiteY312" fmla="*/ 4176793 h 4223288"/>
                <a:gd name="connsiteX313" fmla="*/ 1418095 w 2853322"/>
                <a:gd name="connsiteY313" fmla="*/ 4153546 h 4223288"/>
                <a:gd name="connsiteX314" fmla="*/ 1410345 w 2853322"/>
                <a:gd name="connsiteY314" fmla="*/ 4122549 h 4223288"/>
                <a:gd name="connsiteX315" fmla="*/ 1402596 w 2853322"/>
                <a:gd name="connsiteY315" fmla="*/ 4029559 h 4223288"/>
                <a:gd name="connsiteX316" fmla="*/ 1394847 w 2853322"/>
                <a:gd name="connsiteY316" fmla="*/ 4006312 h 4223288"/>
                <a:gd name="connsiteX317" fmla="*/ 1371600 w 2853322"/>
                <a:gd name="connsiteY317" fmla="*/ 3812583 h 4223288"/>
                <a:gd name="connsiteX318" fmla="*/ 1356101 w 2853322"/>
                <a:gd name="connsiteY318" fmla="*/ 3773837 h 4223288"/>
                <a:gd name="connsiteX319" fmla="*/ 1332854 w 2853322"/>
                <a:gd name="connsiteY319" fmla="*/ 3750590 h 4223288"/>
                <a:gd name="connsiteX320" fmla="*/ 1325105 w 2853322"/>
                <a:gd name="connsiteY320" fmla="*/ 3727342 h 4223288"/>
                <a:gd name="connsiteX321" fmla="*/ 1309606 w 2853322"/>
                <a:gd name="connsiteY321" fmla="*/ 3711844 h 4223288"/>
                <a:gd name="connsiteX322" fmla="*/ 1278610 w 2853322"/>
                <a:gd name="connsiteY322" fmla="*/ 3634352 h 4223288"/>
                <a:gd name="connsiteX323" fmla="*/ 1263111 w 2853322"/>
                <a:gd name="connsiteY323" fmla="*/ 3603356 h 4223288"/>
                <a:gd name="connsiteX324" fmla="*/ 1232115 w 2853322"/>
                <a:gd name="connsiteY324" fmla="*/ 3549112 h 4223288"/>
                <a:gd name="connsiteX325" fmla="*/ 1224366 w 2853322"/>
                <a:gd name="connsiteY325" fmla="*/ 3525864 h 4223288"/>
                <a:gd name="connsiteX326" fmla="*/ 1208867 w 2853322"/>
                <a:gd name="connsiteY326" fmla="*/ 3487119 h 4223288"/>
                <a:gd name="connsiteX327" fmla="*/ 1201118 w 2853322"/>
                <a:gd name="connsiteY327" fmla="*/ 3456122 h 4223288"/>
                <a:gd name="connsiteX328" fmla="*/ 1310696 w 2853322"/>
                <a:gd name="connsiteY328" fmla="*/ 3314535 h 4223288"/>
                <a:gd name="connsiteX329" fmla="*/ 1369375 w 2853322"/>
                <a:gd name="connsiteY329" fmla="*/ 3291286 h 4223288"/>
                <a:gd name="connsiteX330" fmla="*/ 1362957 w 2853322"/>
                <a:gd name="connsiteY330" fmla="*/ 3284436 h 4223288"/>
                <a:gd name="connsiteX331" fmla="*/ 1436779 w 2853322"/>
                <a:gd name="connsiteY331" fmla="*/ 3165383 h 4223288"/>
                <a:gd name="connsiteX332" fmla="*/ 1429385 w 2853322"/>
                <a:gd name="connsiteY332" fmla="*/ 3025284 h 4223288"/>
                <a:gd name="connsiteX333" fmla="*/ 1436779 w 2853322"/>
                <a:gd name="connsiteY333" fmla="*/ 2850212 h 4223288"/>
                <a:gd name="connsiteX334" fmla="*/ 1361595 w 2853322"/>
                <a:gd name="connsiteY334" fmla="*/ 2819010 h 4223288"/>
                <a:gd name="connsiteX335" fmla="*/ 1355939 w 2853322"/>
                <a:gd name="connsiteY335" fmla="*/ 2807353 h 4223288"/>
                <a:gd name="connsiteX336" fmla="*/ 1348285 w 2853322"/>
                <a:gd name="connsiteY336" fmla="*/ 2877731 h 4223288"/>
                <a:gd name="connsiteX337" fmla="*/ 1131376 w 2853322"/>
                <a:gd name="connsiteY337" fmla="*/ 3332135 h 4223288"/>
                <a:gd name="connsiteX338" fmla="*/ 1077132 w 2853322"/>
                <a:gd name="connsiteY338" fmla="*/ 3316637 h 4223288"/>
                <a:gd name="connsiteX339" fmla="*/ 1046135 w 2853322"/>
                <a:gd name="connsiteY339" fmla="*/ 3301139 h 4223288"/>
                <a:gd name="connsiteX340" fmla="*/ 1007389 w 2853322"/>
                <a:gd name="connsiteY340" fmla="*/ 3262393 h 4223288"/>
                <a:gd name="connsiteX341" fmla="*/ 960895 w 2853322"/>
                <a:gd name="connsiteY341" fmla="*/ 3184902 h 4223288"/>
                <a:gd name="connsiteX342" fmla="*/ 937647 w 2853322"/>
                <a:gd name="connsiteY342" fmla="*/ 3130657 h 4223288"/>
                <a:gd name="connsiteX343" fmla="*/ 914400 w 2853322"/>
                <a:gd name="connsiteY343" fmla="*/ 3076413 h 4223288"/>
                <a:gd name="connsiteX344" fmla="*/ 906650 w 2853322"/>
                <a:gd name="connsiteY344" fmla="*/ 3037668 h 4223288"/>
                <a:gd name="connsiteX345" fmla="*/ 891152 w 2853322"/>
                <a:gd name="connsiteY345" fmla="*/ 3022169 h 4223288"/>
                <a:gd name="connsiteX346" fmla="*/ 875654 w 2853322"/>
                <a:gd name="connsiteY346" fmla="*/ 2998922 h 4223288"/>
                <a:gd name="connsiteX347" fmla="*/ 805911 w 2853322"/>
                <a:gd name="connsiteY347" fmla="*/ 2913681 h 4223288"/>
                <a:gd name="connsiteX348" fmla="*/ 782664 w 2853322"/>
                <a:gd name="connsiteY348" fmla="*/ 2890434 h 4223288"/>
                <a:gd name="connsiteX349" fmla="*/ 728420 w 2853322"/>
                <a:gd name="connsiteY349" fmla="*/ 2843939 h 4223288"/>
                <a:gd name="connsiteX350" fmla="*/ 650928 w 2853322"/>
                <a:gd name="connsiteY350" fmla="*/ 2750949 h 4223288"/>
                <a:gd name="connsiteX351" fmla="*/ 612183 w 2853322"/>
                <a:gd name="connsiteY351" fmla="*/ 2735451 h 4223288"/>
                <a:gd name="connsiteX352" fmla="*/ 596684 w 2853322"/>
                <a:gd name="connsiteY352" fmla="*/ 2719952 h 4223288"/>
                <a:gd name="connsiteX353" fmla="*/ 503695 w 2853322"/>
                <a:gd name="connsiteY353" fmla="*/ 2650210 h 4223288"/>
                <a:gd name="connsiteX354" fmla="*/ 488196 w 2853322"/>
                <a:gd name="connsiteY354" fmla="*/ 2611464 h 4223288"/>
                <a:gd name="connsiteX355" fmla="*/ 0 w 2853322"/>
                <a:gd name="connsiteY355" fmla="*/ 2076773 h 4223288"/>
                <a:gd name="connsiteX0" fmla="*/ 0 w 2853322"/>
                <a:gd name="connsiteY0" fmla="*/ 2076773 h 4223288"/>
                <a:gd name="connsiteX1" fmla="*/ 697423 w 2853322"/>
                <a:gd name="connsiteY1" fmla="*/ 1301857 h 4223288"/>
                <a:gd name="connsiteX2" fmla="*/ 805911 w 2853322"/>
                <a:gd name="connsiteY2" fmla="*/ 1348352 h 4223288"/>
                <a:gd name="connsiteX3" fmla="*/ 813661 w 2853322"/>
                <a:gd name="connsiteY3" fmla="*/ 1464590 h 4223288"/>
                <a:gd name="connsiteX4" fmla="*/ 821410 w 2853322"/>
                <a:gd name="connsiteY4" fmla="*/ 1480088 h 4223288"/>
                <a:gd name="connsiteX5" fmla="*/ 860156 w 2853322"/>
                <a:gd name="connsiteY5" fmla="*/ 1557580 h 4223288"/>
                <a:gd name="connsiteX6" fmla="*/ 875654 w 2853322"/>
                <a:gd name="connsiteY6" fmla="*/ 1580827 h 4223288"/>
                <a:gd name="connsiteX7" fmla="*/ 937647 w 2853322"/>
                <a:gd name="connsiteY7" fmla="*/ 1611824 h 4223288"/>
                <a:gd name="connsiteX8" fmla="*/ 953145 w 2853322"/>
                <a:gd name="connsiteY8" fmla="*/ 1635071 h 4223288"/>
                <a:gd name="connsiteX9" fmla="*/ 999640 w 2853322"/>
                <a:gd name="connsiteY9" fmla="*/ 1650569 h 4223288"/>
                <a:gd name="connsiteX10" fmla="*/ 1030637 w 2853322"/>
                <a:gd name="connsiteY10" fmla="*/ 1635071 h 4223288"/>
                <a:gd name="connsiteX11" fmla="*/ 1030637 w 2853322"/>
                <a:gd name="connsiteY11" fmla="*/ 1635071 h 4223288"/>
                <a:gd name="connsiteX12" fmla="*/ 1053884 w 2853322"/>
                <a:gd name="connsiteY12" fmla="*/ 1588576 h 4223288"/>
                <a:gd name="connsiteX13" fmla="*/ 1038386 w 2853322"/>
                <a:gd name="connsiteY13" fmla="*/ 1464590 h 4223288"/>
                <a:gd name="connsiteX14" fmla="*/ 1038386 w 2853322"/>
                <a:gd name="connsiteY14" fmla="*/ 1464590 h 4223288"/>
                <a:gd name="connsiteX15" fmla="*/ 976393 w 2853322"/>
                <a:gd name="connsiteY15" fmla="*/ 1379349 h 4223288"/>
                <a:gd name="connsiteX16" fmla="*/ 937647 w 2853322"/>
                <a:gd name="connsiteY16" fmla="*/ 1325105 h 4223288"/>
                <a:gd name="connsiteX17" fmla="*/ 914400 w 2853322"/>
                <a:gd name="connsiteY17" fmla="*/ 1317356 h 4223288"/>
                <a:gd name="connsiteX18" fmla="*/ 852406 w 2853322"/>
                <a:gd name="connsiteY18" fmla="*/ 1301857 h 4223288"/>
                <a:gd name="connsiteX19" fmla="*/ 805911 w 2853322"/>
                <a:gd name="connsiteY19" fmla="*/ 1309607 h 4223288"/>
                <a:gd name="connsiteX20" fmla="*/ 720671 w 2853322"/>
                <a:gd name="connsiteY20" fmla="*/ 1270861 h 4223288"/>
                <a:gd name="connsiteX21" fmla="*/ 1224366 w 2853322"/>
                <a:gd name="connsiteY21" fmla="*/ 689674 h 4223288"/>
                <a:gd name="connsiteX22" fmla="*/ 1208867 w 2853322"/>
                <a:gd name="connsiteY22" fmla="*/ 612183 h 4223288"/>
                <a:gd name="connsiteX23" fmla="*/ 1170122 w 2853322"/>
                <a:gd name="connsiteY23" fmla="*/ 565688 h 4223288"/>
                <a:gd name="connsiteX24" fmla="*/ 1131376 w 2853322"/>
                <a:gd name="connsiteY24" fmla="*/ 550190 h 4223288"/>
                <a:gd name="connsiteX25" fmla="*/ 1139125 w 2853322"/>
                <a:gd name="connsiteY25" fmla="*/ 495946 h 4223288"/>
                <a:gd name="connsiteX26" fmla="*/ 1146874 w 2853322"/>
                <a:gd name="connsiteY26" fmla="*/ 488196 h 4223288"/>
                <a:gd name="connsiteX27" fmla="*/ 1580827 w 2853322"/>
                <a:gd name="connsiteY27" fmla="*/ 0 h 4223288"/>
                <a:gd name="connsiteX28" fmla="*/ 1673817 w 2853322"/>
                <a:gd name="connsiteY28" fmla="*/ 77491 h 4223288"/>
                <a:gd name="connsiteX29" fmla="*/ 1759057 w 2853322"/>
                <a:gd name="connsiteY29" fmla="*/ 108488 h 4223288"/>
                <a:gd name="connsiteX30" fmla="*/ 1790054 w 2853322"/>
                <a:gd name="connsiteY30" fmla="*/ 131735 h 4223288"/>
                <a:gd name="connsiteX31" fmla="*/ 1759057 w 2853322"/>
                <a:gd name="connsiteY31" fmla="*/ 178230 h 4223288"/>
                <a:gd name="connsiteX32" fmla="*/ 1782305 w 2853322"/>
                <a:gd name="connsiteY32" fmla="*/ 263471 h 4223288"/>
                <a:gd name="connsiteX33" fmla="*/ 1813301 w 2853322"/>
                <a:gd name="connsiteY33" fmla="*/ 278969 h 4223288"/>
                <a:gd name="connsiteX34" fmla="*/ 1852047 w 2853322"/>
                <a:gd name="connsiteY34" fmla="*/ 294468 h 4223288"/>
                <a:gd name="connsiteX35" fmla="*/ 1852047 w 2853322"/>
                <a:gd name="connsiteY35" fmla="*/ 294468 h 4223288"/>
                <a:gd name="connsiteX36" fmla="*/ 1929539 w 2853322"/>
                <a:gd name="connsiteY36" fmla="*/ 348712 h 4223288"/>
                <a:gd name="connsiteX37" fmla="*/ 1929539 w 2853322"/>
                <a:gd name="connsiteY37" fmla="*/ 356461 h 4223288"/>
                <a:gd name="connsiteX38" fmla="*/ 2007030 w 2853322"/>
                <a:gd name="connsiteY38" fmla="*/ 395207 h 4223288"/>
                <a:gd name="connsiteX39" fmla="*/ 2038027 w 2853322"/>
                <a:gd name="connsiteY39" fmla="*/ 402956 h 4223288"/>
                <a:gd name="connsiteX40" fmla="*/ 2061274 w 2853322"/>
                <a:gd name="connsiteY40" fmla="*/ 433952 h 4223288"/>
                <a:gd name="connsiteX41" fmla="*/ 2053525 w 2853322"/>
                <a:gd name="connsiteY41" fmla="*/ 457200 h 4223288"/>
                <a:gd name="connsiteX42" fmla="*/ 2092271 w 2853322"/>
                <a:gd name="connsiteY42" fmla="*/ 464949 h 4223288"/>
                <a:gd name="connsiteX43" fmla="*/ 2146515 w 2853322"/>
                <a:gd name="connsiteY43" fmla="*/ 441702 h 4223288"/>
                <a:gd name="connsiteX44" fmla="*/ 2177511 w 2853322"/>
                <a:gd name="connsiteY44" fmla="*/ 441702 h 4223288"/>
                <a:gd name="connsiteX45" fmla="*/ 2200759 w 2853322"/>
                <a:gd name="connsiteY45" fmla="*/ 418454 h 4223288"/>
                <a:gd name="connsiteX46" fmla="*/ 2224006 w 2853322"/>
                <a:gd name="connsiteY46" fmla="*/ 402956 h 4223288"/>
                <a:gd name="connsiteX47" fmla="*/ 2193010 w 2853322"/>
                <a:gd name="connsiteY47" fmla="*/ 317715 h 4223288"/>
                <a:gd name="connsiteX48" fmla="*/ 2216257 w 2853322"/>
                <a:gd name="connsiteY48" fmla="*/ 317715 h 4223288"/>
                <a:gd name="connsiteX49" fmla="*/ 2216257 w 2853322"/>
                <a:gd name="connsiteY49" fmla="*/ 317715 h 4223288"/>
                <a:gd name="connsiteX50" fmla="*/ 2239505 w 2853322"/>
                <a:gd name="connsiteY50" fmla="*/ 379708 h 4223288"/>
                <a:gd name="connsiteX51" fmla="*/ 2278250 w 2853322"/>
                <a:gd name="connsiteY51" fmla="*/ 356461 h 4223288"/>
                <a:gd name="connsiteX52" fmla="*/ 2347993 w 2853322"/>
                <a:gd name="connsiteY52" fmla="*/ 317715 h 4223288"/>
                <a:gd name="connsiteX53" fmla="*/ 2340244 w 2853322"/>
                <a:gd name="connsiteY53" fmla="*/ 340963 h 4223288"/>
                <a:gd name="connsiteX54" fmla="*/ 2332495 w 2853322"/>
                <a:gd name="connsiteY54" fmla="*/ 348712 h 4223288"/>
                <a:gd name="connsiteX55" fmla="*/ 2316996 w 2853322"/>
                <a:gd name="connsiteY55" fmla="*/ 418454 h 4223288"/>
                <a:gd name="connsiteX56" fmla="*/ 2316996 w 2853322"/>
                <a:gd name="connsiteY56" fmla="*/ 449451 h 4223288"/>
                <a:gd name="connsiteX57" fmla="*/ 2316996 w 2853322"/>
                <a:gd name="connsiteY57" fmla="*/ 480447 h 4223288"/>
                <a:gd name="connsiteX58" fmla="*/ 2278250 w 2853322"/>
                <a:gd name="connsiteY58" fmla="*/ 519193 h 4223288"/>
                <a:gd name="connsiteX59" fmla="*/ 2270501 w 2853322"/>
                <a:gd name="connsiteY59" fmla="*/ 550190 h 4223288"/>
                <a:gd name="connsiteX60" fmla="*/ 2255003 w 2853322"/>
                <a:gd name="connsiteY60" fmla="*/ 604434 h 4223288"/>
                <a:gd name="connsiteX61" fmla="*/ 2255003 w 2853322"/>
                <a:gd name="connsiteY61" fmla="*/ 604434 h 4223288"/>
                <a:gd name="connsiteX62" fmla="*/ 2309247 w 2853322"/>
                <a:gd name="connsiteY62" fmla="*/ 619932 h 4223288"/>
                <a:gd name="connsiteX63" fmla="*/ 2332495 w 2853322"/>
                <a:gd name="connsiteY63" fmla="*/ 604434 h 4223288"/>
                <a:gd name="connsiteX64" fmla="*/ 2355742 w 2853322"/>
                <a:gd name="connsiteY64" fmla="*/ 596685 h 4223288"/>
                <a:gd name="connsiteX65" fmla="*/ 2371240 w 2853322"/>
                <a:gd name="connsiteY65" fmla="*/ 581186 h 4223288"/>
                <a:gd name="connsiteX66" fmla="*/ 2402237 w 2853322"/>
                <a:gd name="connsiteY66" fmla="*/ 588935 h 4223288"/>
                <a:gd name="connsiteX67" fmla="*/ 2402237 w 2853322"/>
                <a:gd name="connsiteY67" fmla="*/ 627681 h 4223288"/>
                <a:gd name="connsiteX68" fmla="*/ 2363491 w 2853322"/>
                <a:gd name="connsiteY68" fmla="*/ 674176 h 4223288"/>
                <a:gd name="connsiteX69" fmla="*/ 2363491 w 2853322"/>
                <a:gd name="connsiteY69" fmla="*/ 674176 h 4223288"/>
                <a:gd name="connsiteX70" fmla="*/ 2409986 w 2853322"/>
                <a:gd name="connsiteY70" fmla="*/ 743919 h 4223288"/>
                <a:gd name="connsiteX71" fmla="*/ 2433233 w 2853322"/>
                <a:gd name="connsiteY71" fmla="*/ 728420 h 4223288"/>
                <a:gd name="connsiteX72" fmla="*/ 2487478 w 2853322"/>
                <a:gd name="connsiteY72" fmla="*/ 689674 h 4223288"/>
                <a:gd name="connsiteX73" fmla="*/ 2487478 w 2853322"/>
                <a:gd name="connsiteY73" fmla="*/ 689674 h 4223288"/>
                <a:gd name="connsiteX74" fmla="*/ 2580467 w 2853322"/>
                <a:gd name="connsiteY74" fmla="*/ 681925 h 4223288"/>
                <a:gd name="connsiteX75" fmla="*/ 2580467 w 2853322"/>
                <a:gd name="connsiteY75" fmla="*/ 666427 h 4223288"/>
                <a:gd name="connsiteX76" fmla="*/ 2619213 w 2853322"/>
                <a:gd name="connsiteY76" fmla="*/ 635430 h 4223288"/>
                <a:gd name="connsiteX77" fmla="*/ 2634711 w 2853322"/>
                <a:gd name="connsiteY77" fmla="*/ 650929 h 4223288"/>
                <a:gd name="connsiteX78" fmla="*/ 2642461 w 2853322"/>
                <a:gd name="connsiteY78" fmla="*/ 674176 h 4223288"/>
                <a:gd name="connsiteX79" fmla="*/ 2634711 w 2853322"/>
                <a:gd name="connsiteY79" fmla="*/ 697424 h 4223288"/>
                <a:gd name="connsiteX80" fmla="*/ 2603715 w 2853322"/>
                <a:gd name="connsiteY80" fmla="*/ 728420 h 4223288"/>
                <a:gd name="connsiteX81" fmla="*/ 2595966 w 2853322"/>
                <a:gd name="connsiteY81" fmla="*/ 751668 h 4223288"/>
                <a:gd name="connsiteX82" fmla="*/ 2557220 w 2853322"/>
                <a:gd name="connsiteY82" fmla="*/ 759417 h 4223288"/>
                <a:gd name="connsiteX83" fmla="*/ 2549471 w 2853322"/>
                <a:gd name="connsiteY83" fmla="*/ 759417 h 4223288"/>
                <a:gd name="connsiteX84" fmla="*/ 2510725 w 2853322"/>
                <a:gd name="connsiteY84" fmla="*/ 813661 h 4223288"/>
                <a:gd name="connsiteX85" fmla="*/ 2502976 w 2853322"/>
                <a:gd name="connsiteY85" fmla="*/ 836908 h 4223288"/>
                <a:gd name="connsiteX86" fmla="*/ 2510725 w 2853322"/>
                <a:gd name="connsiteY86" fmla="*/ 860156 h 4223288"/>
                <a:gd name="connsiteX87" fmla="*/ 2502976 w 2853322"/>
                <a:gd name="connsiteY87" fmla="*/ 891152 h 4223288"/>
                <a:gd name="connsiteX88" fmla="*/ 2502976 w 2853322"/>
                <a:gd name="connsiteY88" fmla="*/ 898902 h 4223288"/>
                <a:gd name="connsiteX89" fmla="*/ 2502976 w 2853322"/>
                <a:gd name="connsiteY89" fmla="*/ 898902 h 4223288"/>
                <a:gd name="connsiteX90" fmla="*/ 2533972 w 2853322"/>
                <a:gd name="connsiteY90" fmla="*/ 960895 h 4223288"/>
                <a:gd name="connsiteX91" fmla="*/ 2518474 w 2853322"/>
                <a:gd name="connsiteY91" fmla="*/ 991891 h 4223288"/>
                <a:gd name="connsiteX92" fmla="*/ 2518474 w 2853322"/>
                <a:gd name="connsiteY92" fmla="*/ 1007390 h 4223288"/>
                <a:gd name="connsiteX93" fmla="*/ 2557220 w 2853322"/>
                <a:gd name="connsiteY93" fmla="*/ 1038386 h 4223288"/>
                <a:gd name="connsiteX94" fmla="*/ 2572718 w 2853322"/>
                <a:gd name="connsiteY94" fmla="*/ 1053885 h 4223288"/>
                <a:gd name="connsiteX95" fmla="*/ 2603715 w 2853322"/>
                <a:gd name="connsiteY95" fmla="*/ 1061634 h 4223288"/>
                <a:gd name="connsiteX96" fmla="*/ 2681206 w 2853322"/>
                <a:gd name="connsiteY96" fmla="*/ 1115878 h 4223288"/>
                <a:gd name="connsiteX97" fmla="*/ 2696705 w 2853322"/>
                <a:gd name="connsiteY97" fmla="*/ 1139125 h 4223288"/>
                <a:gd name="connsiteX98" fmla="*/ 2735450 w 2853322"/>
                <a:gd name="connsiteY98" fmla="*/ 1201119 h 4223288"/>
                <a:gd name="connsiteX99" fmla="*/ 2743200 w 2853322"/>
                <a:gd name="connsiteY99" fmla="*/ 1263112 h 4223288"/>
                <a:gd name="connsiteX100" fmla="*/ 2766447 w 2853322"/>
                <a:gd name="connsiteY100" fmla="*/ 1309607 h 4223288"/>
                <a:gd name="connsiteX101" fmla="*/ 2789695 w 2853322"/>
                <a:gd name="connsiteY101" fmla="*/ 1325105 h 4223288"/>
                <a:gd name="connsiteX102" fmla="*/ 2797444 w 2853322"/>
                <a:gd name="connsiteY102" fmla="*/ 1356102 h 4223288"/>
                <a:gd name="connsiteX103" fmla="*/ 2820691 w 2853322"/>
                <a:gd name="connsiteY103" fmla="*/ 1371600 h 4223288"/>
                <a:gd name="connsiteX104" fmla="*/ 2843939 w 2853322"/>
                <a:gd name="connsiteY104" fmla="*/ 1363851 h 4223288"/>
                <a:gd name="connsiteX105" fmla="*/ 2851688 w 2853322"/>
                <a:gd name="connsiteY105" fmla="*/ 1402596 h 4223288"/>
                <a:gd name="connsiteX106" fmla="*/ 2836189 w 2853322"/>
                <a:gd name="connsiteY106" fmla="*/ 1425844 h 4223288"/>
                <a:gd name="connsiteX107" fmla="*/ 2812942 w 2853322"/>
                <a:gd name="connsiteY107" fmla="*/ 1433593 h 4223288"/>
                <a:gd name="connsiteX108" fmla="*/ 2774196 w 2853322"/>
                <a:gd name="connsiteY108" fmla="*/ 1425844 h 4223288"/>
                <a:gd name="connsiteX109" fmla="*/ 2750949 w 2853322"/>
                <a:gd name="connsiteY109" fmla="*/ 1464590 h 4223288"/>
                <a:gd name="connsiteX110" fmla="*/ 2743200 w 2853322"/>
                <a:gd name="connsiteY110" fmla="*/ 1464590 h 4223288"/>
                <a:gd name="connsiteX111" fmla="*/ 2743200 w 2853322"/>
                <a:gd name="connsiteY111" fmla="*/ 1464590 h 4223288"/>
                <a:gd name="connsiteX112" fmla="*/ 2758698 w 2853322"/>
                <a:gd name="connsiteY112" fmla="*/ 1518834 h 4223288"/>
                <a:gd name="connsiteX113" fmla="*/ 2820691 w 2853322"/>
                <a:gd name="connsiteY113" fmla="*/ 1565329 h 4223288"/>
                <a:gd name="connsiteX114" fmla="*/ 2781945 w 2853322"/>
                <a:gd name="connsiteY114" fmla="*/ 1635071 h 4223288"/>
                <a:gd name="connsiteX115" fmla="*/ 2774196 w 2853322"/>
                <a:gd name="connsiteY115" fmla="*/ 1642820 h 4223288"/>
                <a:gd name="connsiteX116" fmla="*/ 2781945 w 2853322"/>
                <a:gd name="connsiteY116" fmla="*/ 1697064 h 4223288"/>
                <a:gd name="connsiteX117" fmla="*/ 2758698 w 2853322"/>
                <a:gd name="connsiteY117" fmla="*/ 1728061 h 4223288"/>
                <a:gd name="connsiteX118" fmla="*/ 2758698 w 2853322"/>
                <a:gd name="connsiteY118" fmla="*/ 1735810 h 4223288"/>
                <a:gd name="connsiteX119" fmla="*/ 2750949 w 2853322"/>
                <a:gd name="connsiteY119" fmla="*/ 1759057 h 4223288"/>
                <a:gd name="connsiteX120" fmla="*/ 2727701 w 2853322"/>
                <a:gd name="connsiteY120" fmla="*/ 1766807 h 4223288"/>
                <a:gd name="connsiteX121" fmla="*/ 2688956 w 2853322"/>
                <a:gd name="connsiteY121" fmla="*/ 1782305 h 4223288"/>
                <a:gd name="connsiteX122" fmla="*/ 2681206 w 2853322"/>
                <a:gd name="connsiteY122" fmla="*/ 1728061 h 4223288"/>
                <a:gd name="connsiteX123" fmla="*/ 2681206 w 2853322"/>
                <a:gd name="connsiteY123" fmla="*/ 1728061 h 4223288"/>
                <a:gd name="connsiteX124" fmla="*/ 2634711 w 2853322"/>
                <a:gd name="connsiteY124" fmla="*/ 1735810 h 4223288"/>
                <a:gd name="connsiteX125" fmla="*/ 2626962 w 2853322"/>
                <a:gd name="connsiteY125" fmla="*/ 1759057 h 4223288"/>
                <a:gd name="connsiteX126" fmla="*/ 2611464 w 2853322"/>
                <a:gd name="connsiteY126" fmla="*/ 1774556 h 4223288"/>
                <a:gd name="connsiteX127" fmla="*/ 2595966 w 2853322"/>
                <a:gd name="connsiteY127" fmla="*/ 1797803 h 4223288"/>
                <a:gd name="connsiteX128" fmla="*/ 2572718 w 2853322"/>
                <a:gd name="connsiteY128" fmla="*/ 1821051 h 4223288"/>
                <a:gd name="connsiteX129" fmla="*/ 2526223 w 2853322"/>
                <a:gd name="connsiteY129" fmla="*/ 1852047 h 4223288"/>
                <a:gd name="connsiteX130" fmla="*/ 2495227 w 2853322"/>
                <a:gd name="connsiteY130" fmla="*/ 1875295 h 4223288"/>
                <a:gd name="connsiteX131" fmla="*/ 2471979 w 2853322"/>
                <a:gd name="connsiteY131" fmla="*/ 1883044 h 4223288"/>
                <a:gd name="connsiteX132" fmla="*/ 2425484 w 2853322"/>
                <a:gd name="connsiteY132" fmla="*/ 1890793 h 4223288"/>
                <a:gd name="connsiteX133" fmla="*/ 2425484 w 2853322"/>
                <a:gd name="connsiteY133" fmla="*/ 1890793 h 4223288"/>
                <a:gd name="connsiteX134" fmla="*/ 2332495 w 2853322"/>
                <a:gd name="connsiteY134" fmla="*/ 1875295 h 4223288"/>
                <a:gd name="connsiteX135" fmla="*/ 2293749 w 2853322"/>
                <a:gd name="connsiteY135" fmla="*/ 1867546 h 4223288"/>
                <a:gd name="connsiteX136" fmla="*/ 2255003 w 2853322"/>
                <a:gd name="connsiteY136" fmla="*/ 1844298 h 4223288"/>
                <a:gd name="connsiteX137" fmla="*/ 2231756 w 2853322"/>
                <a:gd name="connsiteY137" fmla="*/ 1836549 h 4223288"/>
                <a:gd name="connsiteX138" fmla="*/ 2154264 w 2853322"/>
                <a:gd name="connsiteY138" fmla="*/ 1844298 h 4223288"/>
                <a:gd name="connsiteX139" fmla="*/ 2123267 w 2853322"/>
                <a:gd name="connsiteY139" fmla="*/ 1867546 h 4223288"/>
                <a:gd name="connsiteX140" fmla="*/ 2107769 w 2853322"/>
                <a:gd name="connsiteY140" fmla="*/ 1914041 h 4223288"/>
                <a:gd name="connsiteX141" fmla="*/ 2100020 w 2853322"/>
                <a:gd name="connsiteY141" fmla="*/ 2014780 h 4223288"/>
                <a:gd name="connsiteX142" fmla="*/ 2100020 w 2853322"/>
                <a:gd name="connsiteY142" fmla="*/ 2014780 h 4223288"/>
                <a:gd name="connsiteX143" fmla="*/ 2100020 w 2853322"/>
                <a:gd name="connsiteY143" fmla="*/ 2123268 h 4223288"/>
                <a:gd name="connsiteX144" fmla="*/ 2076772 w 2853322"/>
                <a:gd name="connsiteY144" fmla="*/ 2231756 h 4223288"/>
                <a:gd name="connsiteX145" fmla="*/ 2038027 w 2853322"/>
                <a:gd name="connsiteY145" fmla="*/ 2301498 h 4223288"/>
                <a:gd name="connsiteX146" fmla="*/ 2038027 w 2853322"/>
                <a:gd name="connsiteY146" fmla="*/ 2402237 h 4223288"/>
                <a:gd name="connsiteX147" fmla="*/ 2022528 w 2853322"/>
                <a:gd name="connsiteY147" fmla="*/ 2440983 h 4223288"/>
                <a:gd name="connsiteX148" fmla="*/ 2030278 w 2853322"/>
                <a:gd name="connsiteY148" fmla="*/ 2471980 h 4223288"/>
                <a:gd name="connsiteX149" fmla="*/ 2038027 w 2853322"/>
                <a:gd name="connsiteY149" fmla="*/ 2495227 h 4223288"/>
                <a:gd name="connsiteX150" fmla="*/ 2045776 w 2853322"/>
                <a:gd name="connsiteY150" fmla="*/ 2549471 h 4223288"/>
                <a:gd name="connsiteX151" fmla="*/ 2038027 w 2853322"/>
                <a:gd name="connsiteY151" fmla="*/ 2634712 h 4223288"/>
                <a:gd name="connsiteX152" fmla="*/ 2030278 w 2853322"/>
                <a:gd name="connsiteY152" fmla="*/ 2681207 h 4223288"/>
                <a:gd name="connsiteX153" fmla="*/ 2038027 w 2853322"/>
                <a:gd name="connsiteY153" fmla="*/ 2743200 h 4223288"/>
                <a:gd name="connsiteX154" fmla="*/ 2045776 w 2853322"/>
                <a:gd name="connsiteY154" fmla="*/ 2766447 h 4223288"/>
                <a:gd name="connsiteX155" fmla="*/ 2061274 w 2853322"/>
                <a:gd name="connsiteY155" fmla="*/ 2774196 h 4223288"/>
                <a:gd name="connsiteX156" fmla="*/ 2007030 w 2853322"/>
                <a:gd name="connsiteY156" fmla="*/ 2828441 h 4223288"/>
                <a:gd name="connsiteX157" fmla="*/ 1991532 w 2853322"/>
                <a:gd name="connsiteY157" fmla="*/ 2828441 h 4223288"/>
                <a:gd name="connsiteX158" fmla="*/ 1914040 w 2853322"/>
                <a:gd name="connsiteY158" fmla="*/ 2828441 h 4223288"/>
                <a:gd name="connsiteX159" fmla="*/ 1898542 w 2853322"/>
                <a:gd name="connsiteY159" fmla="*/ 2828441 h 4223288"/>
                <a:gd name="connsiteX160" fmla="*/ 1828800 w 2853322"/>
                <a:gd name="connsiteY160" fmla="*/ 2774196 h 4223288"/>
                <a:gd name="connsiteX161" fmla="*/ 1859796 w 2853322"/>
                <a:gd name="connsiteY161" fmla="*/ 2626963 h 4223288"/>
                <a:gd name="connsiteX162" fmla="*/ 1883044 w 2853322"/>
                <a:gd name="connsiteY162" fmla="*/ 2595966 h 4223288"/>
                <a:gd name="connsiteX163" fmla="*/ 1890793 w 2853322"/>
                <a:gd name="connsiteY163" fmla="*/ 2572719 h 4223288"/>
                <a:gd name="connsiteX164" fmla="*/ 1898542 w 2853322"/>
                <a:gd name="connsiteY164" fmla="*/ 2541722 h 4223288"/>
                <a:gd name="connsiteX165" fmla="*/ 1875295 w 2853322"/>
                <a:gd name="connsiteY165" fmla="*/ 2526224 h 4223288"/>
                <a:gd name="connsiteX166" fmla="*/ 1875295 w 2853322"/>
                <a:gd name="connsiteY166" fmla="*/ 2526224 h 4223288"/>
                <a:gd name="connsiteX167" fmla="*/ 1797803 w 2853322"/>
                <a:gd name="connsiteY167" fmla="*/ 2526224 h 4223288"/>
                <a:gd name="connsiteX168" fmla="*/ 1751308 w 2853322"/>
                <a:gd name="connsiteY168" fmla="*/ 2502976 h 4223288"/>
                <a:gd name="connsiteX169" fmla="*/ 1627322 w 2853322"/>
                <a:gd name="connsiteY169" fmla="*/ 2580468 h 4223288"/>
                <a:gd name="connsiteX170" fmla="*/ 1565328 w 2853322"/>
                <a:gd name="connsiteY170" fmla="*/ 2588217 h 4223288"/>
                <a:gd name="connsiteX171" fmla="*/ 1596325 w 2853322"/>
                <a:gd name="connsiteY171" fmla="*/ 2696705 h 4223288"/>
                <a:gd name="connsiteX172" fmla="*/ 1565328 w 2853322"/>
                <a:gd name="connsiteY172" fmla="*/ 2781946 h 4223288"/>
                <a:gd name="connsiteX173" fmla="*/ 1526583 w 2853322"/>
                <a:gd name="connsiteY173" fmla="*/ 2797444 h 4223288"/>
                <a:gd name="connsiteX174" fmla="*/ 1534332 w 2853322"/>
                <a:gd name="connsiteY174" fmla="*/ 2828441 h 4223288"/>
                <a:gd name="connsiteX175" fmla="*/ 1588576 w 2853322"/>
                <a:gd name="connsiteY175" fmla="*/ 2851688 h 4223288"/>
                <a:gd name="connsiteX176" fmla="*/ 1642820 w 2853322"/>
                <a:gd name="connsiteY176" fmla="*/ 2882685 h 4223288"/>
                <a:gd name="connsiteX177" fmla="*/ 1650569 w 2853322"/>
                <a:gd name="connsiteY177" fmla="*/ 2851688 h 4223288"/>
                <a:gd name="connsiteX178" fmla="*/ 1681566 w 2853322"/>
                <a:gd name="connsiteY178" fmla="*/ 2836190 h 4223288"/>
                <a:gd name="connsiteX179" fmla="*/ 1813301 w 2853322"/>
                <a:gd name="connsiteY179" fmla="*/ 2859437 h 4223288"/>
                <a:gd name="connsiteX180" fmla="*/ 1805552 w 2853322"/>
                <a:gd name="connsiteY180" fmla="*/ 2867186 h 4223288"/>
                <a:gd name="connsiteX181" fmla="*/ 1805552 w 2853322"/>
                <a:gd name="connsiteY181" fmla="*/ 2867186 h 4223288"/>
                <a:gd name="connsiteX182" fmla="*/ 1805552 w 2853322"/>
                <a:gd name="connsiteY182" fmla="*/ 2960176 h 4223288"/>
                <a:gd name="connsiteX183" fmla="*/ 1828800 w 2853322"/>
                <a:gd name="connsiteY183" fmla="*/ 2998922 h 4223288"/>
                <a:gd name="connsiteX184" fmla="*/ 1790054 w 2853322"/>
                <a:gd name="connsiteY184" fmla="*/ 3029919 h 4223288"/>
                <a:gd name="connsiteX185" fmla="*/ 1743559 w 2853322"/>
                <a:gd name="connsiteY185" fmla="*/ 3084163 h 4223288"/>
                <a:gd name="connsiteX186" fmla="*/ 1720311 w 2853322"/>
                <a:gd name="connsiteY186" fmla="*/ 3091912 h 4223288"/>
                <a:gd name="connsiteX187" fmla="*/ 1689315 w 2853322"/>
                <a:gd name="connsiteY187" fmla="*/ 3076413 h 4223288"/>
                <a:gd name="connsiteX188" fmla="*/ 1689315 w 2853322"/>
                <a:gd name="connsiteY188" fmla="*/ 3076413 h 4223288"/>
                <a:gd name="connsiteX189" fmla="*/ 1666067 w 2853322"/>
                <a:gd name="connsiteY189" fmla="*/ 3130657 h 4223288"/>
                <a:gd name="connsiteX190" fmla="*/ 1627322 w 2853322"/>
                <a:gd name="connsiteY190" fmla="*/ 3169403 h 4223288"/>
                <a:gd name="connsiteX191" fmla="*/ 1611823 w 2853322"/>
                <a:gd name="connsiteY191" fmla="*/ 3215898 h 4223288"/>
                <a:gd name="connsiteX192" fmla="*/ 1635071 w 2853322"/>
                <a:gd name="connsiteY192" fmla="*/ 3246895 h 4223288"/>
                <a:gd name="connsiteX193" fmla="*/ 1604074 w 2853322"/>
                <a:gd name="connsiteY193" fmla="*/ 3316637 h 4223288"/>
                <a:gd name="connsiteX194" fmla="*/ 1619572 w 2853322"/>
                <a:gd name="connsiteY194" fmla="*/ 3339885 h 4223288"/>
                <a:gd name="connsiteX195" fmla="*/ 1681566 w 2853322"/>
                <a:gd name="connsiteY195" fmla="*/ 3378630 h 4223288"/>
                <a:gd name="connsiteX196" fmla="*/ 1635071 w 2853322"/>
                <a:gd name="connsiteY196" fmla="*/ 3432874 h 4223288"/>
                <a:gd name="connsiteX197" fmla="*/ 1611823 w 2853322"/>
                <a:gd name="connsiteY197" fmla="*/ 3440624 h 4223288"/>
                <a:gd name="connsiteX198" fmla="*/ 1588576 w 2853322"/>
                <a:gd name="connsiteY198" fmla="*/ 3448373 h 4223288"/>
                <a:gd name="connsiteX199" fmla="*/ 1573078 w 2853322"/>
                <a:gd name="connsiteY199" fmla="*/ 3432874 h 4223288"/>
                <a:gd name="connsiteX200" fmla="*/ 1565328 w 2853322"/>
                <a:gd name="connsiteY200" fmla="*/ 3425125 h 4223288"/>
                <a:gd name="connsiteX201" fmla="*/ 1557579 w 2853322"/>
                <a:gd name="connsiteY201" fmla="*/ 3417376 h 4223288"/>
                <a:gd name="connsiteX202" fmla="*/ 1518833 w 2853322"/>
                <a:gd name="connsiteY202" fmla="*/ 3448373 h 4223288"/>
                <a:gd name="connsiteX203" fmla="*/ 1487837 w 2853322"/>
                <a:gd name="connsiteY203" fmla="*/ 3502617 h 4223288"/>
                <a:gd name="connsiteX204" fmla="*/ 1487837 w 2853322"/>
                <a:gd name="connsiteY204" fmla="*/ 3502617 h 4223288"/>
                <a:gd name="connsiteX205" fmla="*/ 1487837 w 2853322"/>
                <a:gd name="connsiteY205" fmla="*/ 3541363 h 4223288"/>
                <a:gd name="connsiteX206" fmla="*/ 1518833 w 2853322"/>
                <a:gd name="connsiteY206" fmla="*/ 3541363 h 4223288"/>
                <a:gd name="connsiteX207" fmla="*/ 1557579 w 2853322"/>
                <a:gd name="connsiteY207" fmla="*/ 3510366 h 4223288"/>
                <a:gd name="connsiteX208" fmla="*/ 1596325 w 2853322"/>
                <a:gd name="connsiteY208" fmla="*/ 3502617 h 4223288"/>
                <a:gd name="connsiteX209" fmla="*/ 1604074 w 2853322"/>
                <a:gd name="connsiteY209" fmla="*/ 3533613 h 4223288"/>
                <a:gd name="connsiteX210" fmla="*/ 1642820 w 2853322"/>
                <a:gd name="connsiteY210" fmla="*/ 3549112 h 4223288"/>
                <a:gd name="connsiteX211" fmla="*/ 1666067 w 2853322"/>
                <a:gd name="connsiteY211" fmla="*/ 3510366 h 4223288"/>
                <a:gd name="connsiteX212" fmla="*/ 1704813 w 2853322"/>
                <a:gd name="connsiteY212" fmla="*/ 3502617 h 4223288"/>
                <a:gd name="connsiteX213" fmla="*/ 1728061 w 2853322"/>
                <a:gd name="connsiteY213" fmla="*/ 3510366 h 4223288"/>
                <a:gd name="connsiteX214" fmla="*/ 1735810 w 2853322"/>
                <a:gd name="connsiteY214" fmla="*/ 3510366 h 4223288"/>
                <a:gd name="connsiteX215" fmla="*/ 1766806 w 2853322"/>
                <a:gd name="connsiteY215" fmla="*/ 3518115 h 4223288"/>
                <a:gd name="connsiteX216" fmla="*/ 1821050 w 2853322"/>
                <a:gd name="connsiteY216" fmla="*/ 3510366 h 4223288"/>
                <a:gd name="connsiteX217" fmla="*/ 1852047 w 2853322"/>
                <a:gd name="connsiteY217" fmla="*/ 3448373 h 4223288"/>
                <a:gd name="connsiteX218" fmla="*/ 1852047 w 2853322"/>
                <a:gd name="connsiteY218" fmla="*/ 3448373 h 4223288"/>
                <a:gd name="connsiteX219" fmla="*/ 1844298 w 2853322"/>
                <a:gd name="connsiteY219" fmla="*/ 3401878 h 4223288"/>
                <a:gd name="connsiteX220" fmla="*/ 1836549 w 2853322"/>
                <a:gd name="connsiteY220" fmla="*/ 3370881 h 4223288"/>
                <a:gd name="connsiteX221" fmla="*/ 1844298 w 2853322"/>
                <a:gd name="connsiteY221" fmla="*/ 3355383 h 4223288"/>
                <a:gd name="connsiteX222" fmla="*/ 1852047 w 2853322"/>
                <a:gd name="connsiteY222" fmla="*/ 3285641 h 4223288"/>
                <a:gd name="connsiteX223" fmla="*/ 1844298 w 2853322"/>
                <a:gd name="connsiteY223" fmla="*/ 3231396 h 4223288"/>
                <a:gd name="connsiteX224" fmla="*/ 1821050 w 2853322"/>
                <a:gd name="connsiteY224" fmla="*/ 3192651 h 4223288"/>
                <a:gd name="connsiteX225" fmla="*/ 1797803 w 2853322"/>
                <a:gd name="connsiteY225" fmla="*/ 3138407 h 4223288"/>
                <a:gd name="connsiteX226" fmla="*/ 1828800 w 2853322"/>
                <a:gd name="connsiteY226" fmla="*/ 3115159 h 4223288"/>
                <a:gd name="connsiteX227" fmla="*/ 1883044 w 2853322"/>
                <a:gd name="connsiteY227" fmla="*/ 3161654 h 4223288"/>
                <a:gd name="connsiteX228" fmla="*/ 1883044 w 2853322"/>
                <a:gd name="connsiteY228" fmla="*/ 2960176 h 4223288"/>
                <a:gd name="connsiteX229" fmla="*/ 1921789 w 2853322"/>
                <a:gd name="connsiteY229" fmla="*/ 2967925 h 4223288"/>
                <a:gd name="connsiteX230" fmla="*/ 1906291 w 2853322"/>
                <a:gd name="connsiteY230" fmla="*/ 3006671 h 4223288"/>
                <a:gd name="connsiteX231" fmla="*/ 1976033 w 2853322"/>
                <a:gd name="connsiteY231" fmla="*/ 3115159 h 4223288"/>
                <a:gd name="connsiteX232" fmla="*/ 1999281 w 2853322"/>
                <a:gd name="connsiteY232" fmla="*/ 3053166 h 4223288"/>
                <a:gd name="connsiteX233" fmla="*/ 2038027 w 2853322"/>
                <a:gd name="connsiteY233" fmla="*/ 3029919 h 4223288"/>
                <a:gd name="connsiteX234" fmla="*/ 2007030 w 2853322"/>
                <a:gd name="connsiteY234" fmla="*/ 2952427 h 4223288"/>
                <a:gd name="connsiteX235" fmla="*/ 2014779 w 2853322"/>
                <a:gd name="connsiteY235" fmla="*/ 2913681 h 4223288"/>
                <a:gd name="connsiteX236" fmla="*/ 2053525 w 2853322"/>
                <a:gd name="connsiteY236" fmla="*/ 2898183 h 4223288"/>
                <a:gd name="connsiteX237" fmla="*/ 2076772 w 2853322"/>
                <a:gd name="connsiteY237" fmla="*/ 2936929 h 4223288"/>
                <a:gd name="connsiteX238" fmla="*/ 2084522 w 2853322"/>
                <a:gd name="connsiteY238" fmla="*/ 2998922 h 4223288"/>
                <a:gd name="connsiteX239" fmla="*/ 2123267 w 2853322"/>
                <a:gd name="connsiteY239" fmla="*/ 2975674 h 4223288"/>
                <a:gd name="connsiteX240" fmla="*/ 2193010 w 2853322"/>
                <a:gd name="connsiteY240" fmla="*/ 3029919 h 4223288"/>
                <a:gd name="connsiteX241" fmla="*/ 2200759 w 2853322"/>
                <a:gd name="connsiteY241" fmla="*/ 3053166 h 4223288"/>
                <a:gd name="connsiteX242" fmla="*/ 2262752 w 2853322"/>
                <a:gd name="connsiteY242" fmla="*/ 3099661 h 4223288"/>
                <a:gd name="connsiteX243" fmla="*/ 2316996 w 2853322"/>
                <a:gd name="connsiteY243" fmla="*/ 3161654 h 4223288"/>
                <a:gd name="connsiteX244" fmla="*/ 2340244 w 2853322"/>
                <a:gd name="connsiteY244" fmla="*/ 3169403 h 4223288"/>
                <a:gd name="connsiteX245" fmla="*/ 2363491 w 2853322"/>
                <a:gd name="connsiteY245" fmla="*/ 3184902 h 4223288"/>
                <a:gd name="connsiteX246" fmla="*/ 2324745 w 2853322"/>
                <a:gd name="connsiteY246" fmla="*/ 3285641 h 4223288"/>
                <a:gd name="connsiteX247" fmla="*/ 2316996 w 2853322"/>
                <a:gd name="connsiteY247" fmla="*/ 3293390 h 4223288"/>
                <a:gd name="connsiteX248" fmla="*/ 2340244 w 2853322"/>
                <a:gd name="connsiteY248" fmla="*/ 3355383 h 4223288"/>
                <a:gd name="connsiteX249" fmla="*/ 2340244 w 2853322"/>
                <a:gd name="connsiteY249" fmla="*/ 3355383 h 4223288"/>
                <a:gd name="connsiteX250" fmla="*/ 2301498 w 2853322"/>
                <a:gd name="connsiteY250" fmla="*/ 3440624 h 4223288"/>
                <a:gd name="connsiteX251" fmla="*/ 2347993 w 2853322"/>
                <a:gd name="connsiteY251" fmla="*/ 3417376 h 4223288"/>
                <a:gd name="connsiteX252" fmla="*/ 2378989 w 2853322"/>
                <a:gd name="connsiteY252" fmla="*/ 3425125 h 4223288"/>
                <a:gd name="connsiteX253" fmla="*/ 2386739 w 2853322"/>
                <a:gd name="connsiteY253" fmla="*/ 3456122 h 4223288"/>
                <a:gd name="connsiteX254" fmla="*/ 2402237 w 2853322"/>
                <a:gd name="connsiteY254" fmla="*/ 3518115 h 4223288"/>
                <a:gd name="connsiteX255" fmla="*/ 2355742 w 2853322"/>
                <a:gd name="connsiteY255" fmla="*/ 3487119 h 4223288"/>
                <a:gd name="connsiteX256" fmla="*/ 2309247 w 2853322"/>
                <a:gd name="connsiteY256" fmla="*/ 3541363 h 4223288"/>
                <a:gd name="connsiteX257" fmla="*/ 2340244 w 2853322"/>
                <a:gd name="connsiteY257" fmla="*/ 3533613 h 4223288"/>
                <a:gd name="connsiteX258" fmla="*/ 2340244 w 2853322"/>
                <a:gd name="connsiteY258" fmla="*/ 3533613 h 4223288"/>
                <a:gd name="connsiteX259" fmla="*/ 2448732 w 2853322"/>
                <a:gd name="connsiteY259" fmla="*/ 3611105 h 4223288"/>
                <a:gd name="connsiteX260" fmla="*/ 2487478 w 2853322"/>
                <a:gd name="connsiteY260" fmla="*/ 3587857 h 4223288"/>
                <a:gd name="connsiteX261" fmla="*/ 2510725 w 2853322"/>
                <a:gd name="connsiteY261" fmla="*/ 3626603 h 4223288"/>
                <a:gd name="connsiteX262" fmla="*/ 2510725 w 2853322"/>
                <a:gd name="connsiteY262" fmla="*/ 3626603 h 4223288"/>
                <a:gd name="connsiteX263" fmla="*/ 2487478 w 2853322"/>
                <a:gd name="connsiteY263" fmla="*/ 3642102 h 4223288"/>
                <a:gd name="connsiteX264" fmla="*/ 2510725 w 2853322"/>
                <a:gd name="connsiteY264" fmla="*/ 3673098 h 4223288"/>
                <a:gd name="connsiteX265" fmla="*/ 2549471 w 2853322"/>
                <a:gd name="connsiteY265" fmla="*/ 3634352 h 4223288"/>
                <a:gd name="connsiteX266" fmla="*/ 2595966 w 2853322"/>
                <a:gd name="connsiteY266" fmla="*/ 3595607 h 4223288"/>
                <a:gd name="connsiteX267" fmla="*/ 2619213 w 2853322"/>
                <a:gd name="connsiteY267" fmla="*/ 3564610 h 4223288"/>
                <a:gd name="connsiteX268" fmla="*/ 2626962 w 2853322"/>
                <a:gd name="connsiteY268" fmla="*/ 3556861 h 4223288"/>
                <a:gd name="connsiteX269" fmla="*/ 2650210 w 2853322"/>
                <a:gd name="connsiteY269" fmla="*/ 3518115 h 4223288"/>
                <a:gd name="connsiteX270" fmla="*/ 2603715 w 2853322"/>
                <a:gd name="connsiteY270" fmla="*/ 3463871 h 4223288"/>
                <a:gd name="connsiteX271" fmla="*/ 2626962 w 2853322"/>
                <a:gd name="connsiteY271" fmla="*/ 3448373 h 4223288"/>
                <a:gd name="connsiteX272" fmla="*/ 2642461 w 2853322"/>
                <a:gd name="connsiteY272" fmla="*/ 3518115 h 4223288"/>
                <a:gd name="connsiteX273" fmla="*/ 2688956 w 2853322"/>
                <a:gd name="connsiteY273" fmla="*/ 3541363 h 4223288"/>
                <a:gd name="connsiteX274" fmla="*/ 2588217 w 2853322"/>
                <a:gd name="connsiteY274" fmla="*/ 3704095 h 4223288"/>
                <a:gd name="connsiteX275" fmla="*/ 2564969 w 2853322"/>
                <a:gd name="connsiteY275" fmla="*/ 3742841 h 4223288"/>
                <a:gd name="connsiteX276" fmla="*/ 2487478 w 2853322"/>
                <a:gd name="connsiteY276" fmla="*/ 3773837 h 4223288"/>
                <a:gd name="connsiteX277" fmla="*/ 2479728 w 2853322"/>
                <a:gd name="connsiteY277" fmla="*/ 3797085 h 4223288"/>
                <a:gd name="connsiteX278" fmla="*/ 2456481 w 2853322"/>
                <a:gd name="connsiteY278" fmla="*/ 3828081 h 4223288"/>
                <a:gd name="connsiteX279" fmla="*/ 2440983 w 2853322"/>
                <a:gd name="connsiteY279" fmla="*/ 3944319 h 4223288"/>
                <a:gd name="connsiteX280" fmla="*/ 2417735 w 2853322"/>
                <a:gd name="connsiteY280" fmla="*/ 3983064 h 4223288"/>
                <a:gd name="connsiteX281" fmla="*/ 2332495 w 2853322"/>
                <a:gd name="connsiteY281" fmla="*/ 3967566 h 4223288"/>
                <a:gd name="connsiteX282" fmla="*/ 2301498 w 2853322"/>
                <a:gd name="connsiteY282" fmla="*/ 3975315 h 4223288"/>
                <a:gd name="connsiteX283" fmla="*/ 2239505 w 2853322"/>
                <a:gd name="connsiteY283" fmla="*/ 3944319 h 4223288"/>
                <a:gd name="connsiteX284" fmla="*/ 2177511 w 2853322"/>
                <a:gd name="connsiteY284" fmla="*/ 3866827 h 4223288"/>
                <a:gd name="connsiteX285" fmla="*/ 2177511 w 2853322"/>
                <a:gd name="connsiteY285" fmla="*/ 3843580 h 4223288"/>
                <a:gd name="connsiteX286" fmla="*/ 2131017 w 2853322"/>
                <a:gd name="connsiteY286" fmla="*/ 3859078 h 4223288"/>
                <a:gd name="connsiteX287" fmla="*/ 2123267 w 2853322"/>
                <a:gd name="connsiteY287" fmla="*/ 3882325 h 4223288"/>
                <a:gd name="connsiteX288" fmla="*/ 2107769 w 2853322"/>
                <a:gd name="connsiteY288" fmla="*/ 3897824 h 4223288"/>
                <a:gd name="connsiteX289" fmla="*/ 2100020 w 2853322"/>
                <a:gd name="connsiteY289" fmla="*/ 3936569 h 4223288"/>
                <a:gd name="connsiteX290" fmla="*/ 2045776 w 2853322"/>
                <a:gd name="connsiteY290" fmla="*/ 3983064 h 4223288"/>
                <a:gd name="connsiteX291" fmla="*/ 2014779 w 2853322"/>
                <a:gd name="connsiteY291" fmla="*/ 3990813 h 4223288"/>
                <a:gd name="connsiteX292" fmla="*/ 1960535 w 2853322"/>
                <a:gd name="connsiteY292" fmla="*/ 3967566 h 4223288"/>
                <a:gd name="connsiteX293" fmla="*/ 1921789 w 2853322"/>
                <a:gd name="connsiteY293" fmla="*/ 3975315 h 4223288"/>
                <a:gd name="connsiteX294" fmla="*/ 1859796 w 2853322"/>
                <a:gd name="connsiteY294" fmla="*/ 3983064 h 4223288"/>
                <a:gd name="connsiteX295" fmla="*/ 1813301 w 2853322"/>
                <a:gd name="connsiteY295" fmla="*/ 3990813 h 4223288"/>
                <a:gd name="connsiteX296" fmla="*/ 1797803 w 2853322"/>
                <a:gd name="connsiteY296" fmla="*/ 4006312 h 4223288"/>
                <a:gd name="connsiteX297" fmla="*/ 1743559 w 2853322"/>
                <a:gd name="connsiteY297" fmla="*/ 4014061 h 4223288"/>
                <a:gd name="connsiteX298" fmla="*/ 1720311 w 2853322"/>
                <a:gd name="connsiteY298" fmla="*/ 4021810 h 4223288"/>
                <a:gd name="connsiteX299" fmla="*/ 1759057 w 2853322"/>
                <a:gd name="connsiteY299" fmla="*/ 4045057 h 4223288"/>
                <a:gd name="connsiteX300" fmla="*/ 1782305 w 2853322"/>
                <a:gd name="connsiteY300" fmla="*/ 4037308 h 4223288"/>
                <a:gd name="connsiteX301" fmla="*/ 1813301 w 2853322"/>
                <a:gd name="connsiteY301" fmla="*/ 4052807 h 4223288"/>
                <a:gd name="connsiteX302" fmla="*/ 1828800 w 2853322"/>
                <a:gd name="connsiteY302" fmla="*/ 4099302 h 4223288"/>
                <a:gd name="connsiteX303" fmla="*/ 1929539 w 2853322"/>
                <a:gd name="connsiteY303" fmla="*/ 4122549 h 4223288"/>
                <a:gd name="connsiteX304" fmla="*/ 1921789 w 2853322"/>
                <a:gd name="connsiteY304" fmla="*/ 4145796 h 4223288"/>
                <a:gd name="connsiteX305" fmla="*/ 1883044 w 2853322"/>
                <a:gd name="connsiteY305" fmla="*/ 4176793 h 4223288"/>
                <a:gd name="connsiteX306" fmla="*/ 1836549 w 2853322"/>
                <a:gd name="connsiteY306" fmla="*/ 4207790 h 4223288"/>
                <a:gd name="connsiteX307" fmla="*/ 1712562 w 2853322"/>
                <a:gd name="connsiteY307" fmla="*/ 4200041 h 4223288"/>
                <a:gd name="connsiteX308" fmla="*/ 1611823 w 2853322"/>
                <a:gd name="connsiteY308" fmla="*/ 4215539 h 4223288"/>
                <a:gd name="connsiteX309" fmla="*/ 1565328 w 2853322"/>
                <a:gd name="connsiteY309" fmla="*/ 4223288 h 4223288"/>
                <a:gd name="connsiteX310" fmla="*/ 1487837 w 2853322"/>
                <a:gd name="connsiteY310" fmla="*/ 4215539 h 4223288"/>
                <a:gd name="connsiteX311" fmla="*/ 1441342 w 2853322"/>
                <a:gd name="connsiteY311" fmla="*/ 4200041 h 4223288"/>
                <a:gd name="connsiteX312" fmla="*/ 1433593 w 2853322"/>
                <a:gd name="connsiteY312" fmla="*/ 4176793 h 4223288"/>
                <a:gd name="connsiteX313" fmla="*/ 1418095 w 2853322"/>
                <a:gd name="connsiteY313" fmla="*/ 4153546 h 4223288"/>
                <a:gd name="connsiteX314" fmla="*/ 1410345 w 2853322"/>
                <a:gd name="connsiteY314" fmla="*/ 4122549 h 4223288"/>
                <a:gd name="connsiteX315" fmla="*/ 1402596 w 2853322"/>
                <a:gd name="connsiteY315" fmla="*/ 4029559 h 4223288"/>
                <a:gd name="connsiteX316" fmla="*/ 1394847 w 2853322"/>
                <a:gd name="connsiteY316" fmla="*/ 4006312 h 4223288"/>
                <a:gd name="connsiteX317" fmla="*/ 1371600 w 2853322"/>
                <a:gd name="connsiteY317" fmla="*/ 3812583 h 4223288"/>
                <a:gd name="connsiteX318" fmla="*/ 1356101 w 2853322"/>
                <a:gd name="connsiteY318" fmla="*/ 3773837 h 4223288"/>
                <a:gd name="connsiteX319" fmla="*/ 1332854 w 2853322"/>
                <a:gd name="connsiteY319" fmla="*/ 3750590 h 4223288"/>
                <a:gd name="connsiteX320" fmla="*/ 1325105 w 2853322"/>
                <a:gd name="connsiteY320" fmla="*/ 3727342 h 4223288"/>
                <a:gd name="connsiteX321" fmla="*/ 1309606 w 2853322"/>
                <a:gd name="connsiteY321" fmla="*/ 3711844 h 4223288"/>
                <a:gd name="connsiteX322" fmla="*/ 1278610 w 2853322"/>
                <a:gd name="connsiteY322" fmla="*/ 3634352 h 4223288"/>
                <a:gd name="connsiteX323" fmla="*/ 1263111 w 2853322"/>
                <a:gd name="connsiteY323" fmla="*/ 3603356 h 4223288"/>
                <a:gd name="connsiteX324" fmla="*/ 1232115 w 2853322"/>
                <a:gd name="connsiteY324" fmla="*/ 3549112 h 4223288"/>
                <a:gd name="connsiteX325" fmla="*/ 1224366 w 2853322"/>
                <a:gd name="connsiteY325" fmla="*/ 3525864 h 4223288"/>
                <a:gd name="connsiteX326" fmla="*/ 1208867 w 2853322"/>
                <a:gd name="connsiteY326" fmla="*/ 3487119 h 4223288"/>
                <a:gd name="connsiteX327" fmla="*/ 1201118 w 2853322"/>
                <a:gd name="connsiteY327" fmla="*/ 3456122 h 4223288"/>
                <a:gd name="connsiteX328" fmla="*/ 1310696 w 2853322"/>
                <a:gd name="connsiteY328" fmla="*/ 3314535 h 4223288"/>
                <a:gd name="connsiteX329" fmla="*/ 1369375 w 2853322"/>
                <a:gd name="connsiteY329" fmla="*/ 3291286 h 4223288"/>
                <a:gd name="connsiteX330" fmla="*/ 1495783 w 2853322"/>
                <a:gd name="connsiteY330" fmla="*/ 3284436 h 4223288"/>
                <a:gd name="connsiteX331" fmla="*/ 1436779 w 2853322"/>
                <a:gd name="connsiteY331" fmla="*/ 3165383 h 4223288"/>
                <a:gd name="connsiteX332" fmla="*/ 1429385 w 2853322"/>
                <a:gd name="connsiteY332" fmla="*/ 3025284 h 4223288"/>
                <a:gd name="connsiteX333" fmla="*/ 1436779 w 2853322"/>
                <a:gd name="connsiteY333" fmla="*/ 2850212 h 4223288"/>
                <a:gd name="connsiteX334" fmla="*/ 1361595 w 2853322"/>
                <a:gd name="connsiteY334" fmla="*/ 2819010 h 4223288"/>
                <a:gd name="connsiteX335" fmla="*/ 1355939 w 2853322"/>
                <a:gd name="connsiteY335" fmla="*/ 2807353 h 4223288"/>
                <a:gd name="connsiteX336" fmla="*/ 1348285 w 2853322"/>
                <a:gd name="connsiteY336" fmla="*/ 2877731 h 4223288"/>
                <a:gd name="connsiteX337" fmla="*/ 1131376 w 2853322"/>
                <a:gd name="connsiteY337" fmla="*/ 3332135 h 4223288"/>
                <a:gd name="connsiteX338" fmla="*/ 1077132 w 2853322"/>
                <a:gd name="connsiteY338" fmla="*/ 3316637 h 4223288"/>
                <a:gd name="connsiteX339" fmla="*/ 1046135 w 2853322"/>
                <a:gd name="connsiteY339" fmla="*/ 3301139 h 4223288"/>
                <a:gd name="connsiteX340" fmla="*/ 1007389 w 2853322"/>
                <a:gd name="connsiteY340" fmla="*/ 3262393 h 4223288"/>
                <a:gd name="connsiteX341" fmla="*/ 960895 w 2853322"/>
                <a:gd name="connsiteY341" fmla="*/ 3184902 h 4223288"/>
                <a:gd name="connsiteX342" fmla="*/ 937647 w 2853322"/>
                <a:gd name="connsiteY342" fmla="*/ 3130657 h 4223288"/>
                <a:gd name="connsiteX343" fmla="*/ 914400 w 2853322"/>
                <a:gd name="connsiteY343" fmla="*/ 3076413 h 4223288"/>
                <a:gd name="connsiteX344" fmla="*/ 906650 w 2853322"/>
                <a:gd name="connsiteY344" fmla="*/ 3037668 h 4223288"/>
                <a:gd name="connsiteX345" fmla="*/ 891152 w 2853322"/>
                <a:gd name="connsiteY345" fmla="*/ 3022169 h 4223288"/>
                <a:gd name="connsiteX346" fmla="*/ 875654 w 2853322"/>
                <a:gd name="connsiteY346" fmla="*/ 2998922 h 4223288"/>
                <a:gd name="connsiteX347" fmla="*/ 805911 w 2853322"/>
                <a:gd name="connsiteY347" fmla="*/ 2913681 h 4223288"/>
                <a:gd name="connsiteX348" fmla="*/ 782664 w 2853322"/>
                <a:gd name="connsiteY348" fmla="*/ 2890434 h 4223288"/>
                <a:gd name="connsiteX349" fmla="*/ 728420 w 2853322"/>
                <a:gd name="connsiteY349" fmla="*/ 2843939 h 4223288"/>
                <a:gd name="connsiteX350" fmla="*/ 650928 w 2853322"/>
                <a:gd name="connsiteY350" fmla="*/ 2750949 h 4223288"/>
                <a:gd name="connsiteX351" fmla="*/ 612183 w 2853322"/>
                <a:gd name="connsiteY351" fmla="*/ 2735451 h 4223288"/>
                <a:gd name="connsiteX352" fmla="*/ 596684 w 2853322"/>
                <a:gd name="connsiteY352" fmla="*/ 2719952 h 4223288"/>
                <a:gd name="connsiteX353" fmla="*/ 503695 w 2853322"/>
                <a:gd name="connsiteY353" fmla="*/ 2650210 h 4223288"/>
                <a:gd name="connsiteX354" fmla="*/ 488196 w 2853322"/>
                <a:gd name="connsiteY354" fmla="*/ 2611464 h 4223288"/>
                <a:gd name="connsiteX355" fmla="*/ 0 w 2853322"/>
                <a:gd name="connsiteY355" fmla="*/ 2076773 h 4223288"/>
                <a:gd name="connsiteX0" fmla="*/ 0 w 2853322"/>
                <a:gd name="connsiteY0" fmla="*/ 2076773 h 4223288"/>
                <a:gd name="connsiteX1" fmla="*/ 697423 w 2853322"/>
                <a:gd name="connsiteY1" fmla="*/ 1301857 h 4223288"/>
                <a:gd name="connsiteX2" fmla="*/ 805911 w 2853322"/>
                <a:gd name="connsiteY2" fmla="*/ 1348352 h 4223288"/>
                <a:gd name="connsiteX3" fmla="*/ 813661 w 2853322"/>
                <a:gd name="connsiteY3" fmla="*/ 1464590 h 4223288"/>
                <a:gd name="connsiteX4" fmla="*/ 821410 w 2853322"/>
                <a:gd name="connsiteY4" fmla="*/ 1480088 h 4223288"/>
                <a:gd name="connsiteX5" fmla="*/ 860156 w 2853322"/>
                <a:gd name="connsiteY5" fmla="*/ 1557580 h 4223288"/>
                <a:gd name="connsiteX6" fmla="*/ 875654 w 2853322"/>
                <a:gd name="connsiteY6" fmla="*/ 1580827 h 4223288"/>
                <a:gd name="connsiteX7" fmla="*/ 937647 w 2853322"/>
                <a:gd name="connsiteY7" fmla="*/ 1611824 h 4223288"/>
                <a:gd name="connsiteX8" fmla="*/ 953145 w 2853322"/>
                <a:gd name="connsiteY8" fmla="*/ 1635071 h 4223288"/>
                <a:gd name="connsiteX9" fmla="*/ 999640 w 2853322"/>
                <a:gd name="connsiteY9" fmla="*/ 1650569 h 4223288"/>
                <a:gd name="connsiteX10" fmla="*/ 1030637 w 2853322"/>
                <a:gd name="connsiteY10" fmla="*/ 1635071 h 4223288"/>
                <a:gd name="connsiteX11" fmla="*/ 1030637 w 2853322"/>
                <a:gd name="connsiteY11" fmla="*/ 1635071 h 4223288"/>
                <a:gd name="connsiteX12" fmla="*/ 1053884 w 2853322"/>
                <a:gd name="connsiteY12" fmla="*/ 1588576 h 4223288"/>
                <a:gd name="connsiteX13" fmla="*/ 1038386 w 2853322"/>
                <a:gd name="connsiteY13" fmla="*/ 1464590 h 4223288"/>
                <a:gd name="connsiteX14" fmla="*/ 1038386 w 2853322"/>
                <a:gd name="connsiteY14" fmla="*/ 1464590 h 4223288"/>
                <a:gd name="connsiteX15" fmla="*/ 976393 w 2853322"/>
                <a:gd name="connsiteY15" fmla="*/ 1379349 h 4223288"/>
                <a:gd name="connsiteX16" fmla="*/ 937647 w 2853322"/>
                <a:gd name="connsiteY16" fmla="*/ 1325105 h 4223288"/>
                <a:gd name="connsiteX17" fmla="*/ 914400 w 2853322"/>
                <a:gd name="connsiteY17" fmla="*/ 1317356 h 4223288"/>
                <a:gd name="connsiteX18" fmla="*/ 852406 w 2853322"/>
                <a:gd name="connsiteY18" fmla="*/ 1301857 h 4223288"/>
                <a:gd name="connsiteX19" fmla="*/ 805911 w 2853322"/>
                <a:gd name="connsiteY19" fmla="*/ 1309607 h 4223288"/>
                <a:gd name="connsiteX20" fmla="*/ 720671 w 2853322"/>
                <a:gd name="connsiteY20" fmla="*/ 1270861 h 4223288"/>
                <a:gd name="connsiteX21" fmla="*/ 1224366 w 2853322"/>
                <a:gd name="connsiteY21" fmla="*/ 689674 h 4223288"/>
                <a:gd name="connsiteX22" fmla="*/ 1208867 w 2853322"/>
                <a:gd name="connsiteY22" fmla="*/ 612183 h 4223288"/>
                <a:gd name="connsiteX23" fmla="*/ 1170122 w 2853322"/>
                <a:gd name="connsiteY23" fmla="*/ 565688 h 4223288"/>
                <a:gd name="connsiteX24" fmla="*/ 1131376 w 2853322"/>
                <a:gd name="connsiteY24" fmla="*/ 550190 h 4223288"/>
                <a:gd name="connsiteX25" fmla="*/ 1139125 w 2853322"/>
                <a:gd name="connsiteY25" fmla="*/ 495946 h 4223288"/>
                <a:gd name="connsiteX26" fmla="*/ 1146874 w 2853322"/>
                <a:gd name="connsiteY26" fmla="*/ 488196 h 4223288"/>
                <a:gd name="connsiteX27" fmla="*/ 1580827 w 2853322"/>
                <a:gd name="connsiteY27" fmla="*/ 0 h 4223288"/>
                <a:gd name="connsiteX28" fmla="*/ 1673817 w 2853322"/>
                <a:gd name="connsiteY28" fmla="*/ 77491 h 4223288"/>
                <a:gd name="connsiteX29" fmla="*/ 1759057 w 2853322"/>
                <a:gd name="connsiteY29" fmla="*/ 108488 h 4223288"/>
                <a:gd name="connsiteX30" fmla="*/ 1790054 w 2853322"/>
                <a:gd name="connsiteY30" fmla="*/ 131735 h 4223288"/>
                <a:gd name="connsiteX31" fmla="*/ 1759057 w 2853322"/>
                <a:gd name="connsiteY31" fmla="*/ 178230 h 4223288"/>
                <a:gd name="connsiteX32" fmla="*/ 1782305 w 2853322"/>
                <a:gd name="connsiteY32" fmla="*/ 263471 h 4223288"/>
                <a:gd name="connsiteX33" fmla="*/ 1813301 w 2853322"/>
                <a:gd name="connsiteY33" fmla="*/ 278969 h 4223288"/>
                <a:gd name="connsiteX34" fmla="*/ 1852047 w 2853322"/>
                <a:gd name="connsiteY34" fmla="*/ 294468 h 4223288"/>
                <a:gd name="connsiteX35" fmla="*/ 1852047 w 2853322"/>
                <a:gd name="connsiteY35" fmla="*/ 294468 h 4223288"/>
                <a:gd name="connsiteX36" fmla="*/ 1929539 w 2853322"/>
                <a:gd name="connsiteY36" fmla="*/ 348712 h 4223288"/>
                <a:gd name="connsiteX37" fmla="*/ 1929539 w 2853322"/>
                <a:gd name="connsiteY37" fmla="*/ 356461 h 4223288"/>
                <a:gd name="connsiteX38" fmla="*/ 2007030 w 2853322"/>
                <a:gd name="connsiteY38" fmla="*/ 395207 h 4223288"/>
                <a:gd name="connsiteX39" fmla="*/ 2038027 w 2853322"/>
                <a:gd name="connsiteY39" fmla="*/ 402956 h 4223288"/>
                <a:gd name="connsiteX40" fmla="*/ 2061274 w 2853322"/>
                <a:gd name="connsiteY40" fmla="*/ 433952 h 4223288"/>
                <a:gd name="connsiteX41" fmla="*/ 2053525 w 2853322"/>
                <a:gd name="connsiteY41" fmla="*/ 457200 h 4223288"/>
                <a:gd name="connsiteX42" fmla="*/ 2092271 w 2853322"/>
                <a:gd name="connsiteY42" fmla="*/ 464949 h 4223288"/>
                <a:gd name="connsiteX43" fmla="*/ 2146515 w 2853322"/>
                <a:gd name="connsiteY43" fmla="*/ 441702 h 4223288"/>
                <a:gd name="connsiteX44" fmla="*/ 2177511 w 2853322"/>
                <a:gd name="connsiteY44" fmla="*/ 441702 h 4223288"/>
                <a:gd name="connsiteX45" fmla="*/ 2200759 w 2853322"/>
                <a:gd name="connsiteY45" fmla="*/ 418454 h 4223288"/>
                <a:gd name="connsiteX46" fmla="*/ 2224006 w 2853322"/>
                <a:gd name="connsiteY46" fmla="*/ 402956 h 4223288"/>
                <a:gd name="connsiteX47" fmla="*/ 2193010 w 2853322"/>
                <a:gd name="connsiteY47" fmla="*/ 317715 h 4223288"/>
                <a:gd name="connsiteX48" fmla="*/ 2216257 w 2853322"/>
                <a:gd name="connsiteY48" fmla="*/ 317715 h 4223288"/>
                <a:gd name="connsiteX49" fmla="*/ 2216257 w 2853322"/>
                <a:gd name="connsiteY49" fmla="*/ 317715 h 4223288"/>
                <a:gd name="connsiteX50" fmla="*/ 2239505 w 2853322"/>
                <a:gd name="connsiteY50" fmla="*/ 379708 h 4223288"/>
                <a:gd name="connsiteX51" fmla="*/ 2278250 w 2853322"/>
                <a:gd name="connsiteY51" fmla="*/ 356461 h 4223288"/>
                <a:gd name="connsiteX52" fmla="*/ 2347993 w 2853322"/>
                <a:gd name="connsiteY52" fmla="*/ 317715 h 4223288"/>
                <a:gd name="connsiteX53" fmla="*/ 2340244 w 2853322"/>
                <a:gd name="connsiteY53" fmla="*/ 340963 h 4223288"/>
                <a:gd name="connsiteX54" fmla="*/ 2332495 w 2853322"/>
                <a:gd name="connsiteY54" fmla="*/ 348712 h 4223288"/>
                <a:gd name="connsiteX55" fmla="*/ 2316996 w 2853322"/>
                <a:gd name="connsiteY55" fmla="*/ 418454 h 4223288"/>
                <a:gd name="connsiteX56" fmla="*/ 2316996 w 2853322"/>
                <a:gd name="connsiteY56" fmla="*/ 449451 h 4223288"/>
                <a:gd name="connsiteX57" fmla="*/ 2316996 w 2853322"/>
                <a:gd name="connsiteY57" fmla="*/ 480447 h 4223288"/>
                <a:gd name="connsiteX58" fmla="*/ 2278250 w 2853322"/>
                <a:gd name="connsiteY58" fmla="*/ 519193 h 4223288"/>
                <a:gd name="connsiteX59" fmla="*/ 2270501 w 2853322"/>
                <a:gd name="connsiteY59" fmla="*/ 550190 h 4223288"/>
                <a:gd name="connsiteX60" fmla="*/ 2255003 w 2853322"/>
                <a:gd name="connsiteY60" fmla="*/ 604434 h 4223288"/>
                <a:gd name="connsiteX61" fmla="*/ 2255003 w 2853322"/>
                <a:gd name="connsiteY61" fmla="*/ 604434 h 4223288"/>
                <a:gd name="connsiteX62" fmla="*/ 2309247 w 2853322"/>
                <a:gd name="connsiteY62" fmla="*/ 619932 h 4223288"/>
                <a:gd name="connsiteX63" fmla="*/ 2332495 w 2853322"/>
                <a:gd name="connsiteY63" fmla="*/ 604434 h 4223288"/>
                <a:gd name="connsiteX64" fmla="*/ 2355742 w 2853322"/>
                <a:gd name="connsiteY64" fmla="*/ 596685 h 4223288"/>
                <a:gd name="connsiteX65" fmla="*/ 2371240 w 2853322"/>
                <a:gd name="connsiteY65" fmla="*/ 581186 h 4223288"/>
                <a:gd name="connsiteX66" fmla="*/ 2402237 w 2853322"/>
                <a:gd name="connsiteY66" fmla="*/ 588935 h 4223288"/>
                <a:gd name="connsiteX67" fmla="*/ 2402237 w 2853322"/>
                <a:gd name="connsiteY67" fmla="*/ 627681 h 4223288"/>
                <a:gd name="connsiteX68" fmla="*/ 2363491 w 2853322"/>
                <a:gd name="connsiteY68" fmla="*/ 674176 h 4223288"/>
                <a:gd name="connsiteX69" fmla="*/ 2363491 w 2853322"/>
                <a:gd name="connsiteY69" fmla="*/ 674176 h 4223288"/>
                <a:gd name="connsiteX70" fmla="*/ 2409986 w 2853322"/>
                <a:gd name="connsiteY70" fmla="*/ 743919 h 4223288"/>
                <a:gd name="connsiteX71" fmla="*/ 2433233 w 2853322"/>
                <a:gd name="connsiteY71" fmla="*/ 728420 h 4223288"/>
                <a:gd name="connsiteX72" fmla="*/ 2487478 w 2853322"/>
                <a:gd name="connsiteY72" fmla="*/ 689674 h 4223288"/>
                <a:gd name="connsiteX73" fmla="*/ 2487478 w 2853322"/>
                <a:gd name="connsiteY73" fmla="*/ 689674 h 4223288"/>
                <a:gd name="connsiteX74" fmla="*/ 2580467 w 2853322"/>
                <a:gd name="connsiteY74" fmla="*/ 681925 h 4223288"/>
                <a:gd name="connsiteX75" fmla="*/ 2580467 w 2853322"/>
                <a:gd name="connsiteY75" fmla="*/ 666427 h 4223288"/>
                <a:gd name="connsiteX76" fmla="*/ 2619213 w 2853322"/>
                <a:gd name="connsiteY76" fmla="*/ 635430 h 4223288"/>
                <a:gd name="connsiteX77" fmla="*/ 2634711 w 2853322"/>
                <a:gd name="connsiteY77" fmla="*/ 650929 h 4223288"/>
                <a:gd name="connsiteX78" fmla="*/ 2642461 w 2853322"/>
                <a:gd name="connsiteY78" fmla="*/ 674176 h 4223288"/>
                <a:gd name="connsiteX79" fmla="*/ 2634711 w 2853322"/>
                <a:gd name="connsiteY79" fmla="*/ 697424 h 4223288"/>
                <a:gd name="connsiteX80" fmla="*/ 2603715 w 2853322"/>
                <a:gd name="connsiteY80" fmla="*/ 728420 h 4223288"/>
                <a:gd name="connsiteX81" fmla="*/ 2595966 w 2853322"/>
                <a:gd name="connsiteY81" fmla="*/ 751668 h 4223288"/>
                <a:gd name="connsiteX82" fmla="*/ 2557220 w 2853322"/>
                <a:gd name="connsiteY82" fmla="*/ 759417 h 4223288"/>
                <a:gd name="connsiteX83" fmla="*/ 2549471 w 2853322"/>
                <a:gd name="connsiteY83" fmla="*/ 759417 h 4223288"/>
                <a:gd name="connsiteX84" fmla="*/ 2510725 w 2853322"/>
                <a:gd name="connsiteY84" fmla="*/ 813661 h 4223288"/>
                <a:gd name="connsiteX85" fmla="*/ 2502976 w 2853322"/>
                <a:gd name="connsiteY85" fmla="*/ 836908 h 4223288"/>
                <a:gd name="connsiteX86" fmla="*/ 2510725 w 2853322"/>
                <a:gd name="connsiteY86" fmla="*/ 860156 h 4223288"/>
                <a:gd name="connsiteX87" fmla="*/ 2502976 w 2853322"/>
                <a:gd name="connsiteY87" fmla="*/ 891152 h 4223288"/>
                <a:gd name="connsiteX88" fmla="*/ 2502976 w 2853322"/>
                <a:gd name="connsiteY88" fmla="*/ 898902 h 4223288"/>
                <a:gd name="connsiteX89" fmla="*/ 2502976 w 2853322"/>
                <a:gd name="connsiteY89" fmla="*/ 898902 h 4223288"/>
                <a:gd name="connsiteX90" fmla="*/ 2533972 w 2853322"/>
                <a:gd name="connsiteY90" fmla="*/ 960895 h 4223288"/>
                <a:gd name="connsiteX91" fmla="*/ 2518474 w 2853322"/>
                <a:gd name="connsiteY91" fmla="*/ 991891 h 4223288"/>
                <a:gd name="connsiteX92" fmla="*/ 2518474 w 2853322"/>
                <a:gd name="connsiteY92" fmla="*/ 1007390 h 4223288"/>
                <a:gd name="connsiteX93" fmla="*/ 2557220 w 2853322"/>
                <a:gd name="connsiteY93" fmla="*/ 1038386 h 4223288"/>
                <a:gd name="connsiteX94" fmla="*/ 2572718 w 2853322"/>
                <a:gd name="connsiteY94" fmla="*/ 1053885 h 4223288"/>
                <a:gd name="connsiteX95" fmla="*/ 2603715 w 2853322"/>
                <a:gd name="connsiteY95" fmla="*/ 1061634 h 4223288"/>
                <a:gd name="connsiteX96" fmla="*/ 2681206 w 2853322"/>
                <a:gd name="connsiteY96" fmla="*/ 1115878 h 4223288"/>
                <a:gd name="connsiteX97" fmla="*/ 2696705 w 2853322"/>
                <a:gd name="connsiteY97" fmla="*/ 1139125 h 4223288"/>
                <a:gd name="connsiteX98" fmla="*/ 2735450 w 2853322"/>
                <a:gd name="connsiteY98" fmla="*/ 1201119 h 4223288"/>
                <a:gd name="connsiteX99" fmla="*/ 2743200 w 2853322"/>
                <a:gd name="connsiteY99" fmla="*/ 1263112 h 4223288"/>
                <a:gd name="connsiteX100" fmla="*/ 2766447 w 2853322"/>
                <a:gd name="connsiteY100" fmla="*/ 1309607 h 4223288"/>
                <a:gd name="connsiteX101" fmla="*/ 2789695 w 2853322"/>
                <a:gd name="connsiteY101" fmla="*/ 1325105 h 4223288"/>
                <a:gd name="connsiteX102" fmla="*/ 2797444 w 2853322"/>
                <a:gd name="connsiteY102" fmla="*/ 1356102 h 4223288"/>
                <a:gd name="connsiteX103" fmla="*/ 2820691 w 2853322"/>
                <a:gd name="connsiteY103" fmla="*/ 1371600 h 4223288"/>
                <a:gd name="connsiteX104" fmla="*/ 2843939 w 2853322"/>
                <a:gd name="connsiteY104" fmla="*/ 1363851 h 4223288"/>
                <a:gd name="connsiteX105" fmla="*/ 2851688 w 2853322"/>
                <a:gd name="connsiteY105" fmla="*/ 1402596 h 4223288"/>
                <a:gd name="connsiteX106" fmla="*/ 2836189 w 2853322"/>
                <a:gd name="connsiteY106" fmla="*/ 1425844 h 4223288"/>
                <a:gd name="connsiteX107" fmla="*/ 2812942 w 2853322"/>
                <a:gd name="connsiteY107" fmla="*/ 1433593 h 4223288"/>
                <a:gd name="connsiteX108" fmla="*/ 2774196 w 2853322"/>
                <a:gd name="connsiteY108" fmla="*/ 1425844 h 4223288"/>
                <a:gd name="connsiteX109" fmla="*/ 2750949 w 2853322"/>
                <a:gd name="connsiteY109" fmla="*/ 1464590 h 4223288"/>
                <a:gd name="connsiteX110" fmla="*/ 2743200 w 2853322"/>
                <a:gd name="connsiteY110" fmla="*/ 1464590 h 4223288"/>
                <a:gd name="connsiteX111" fmla="*/ 2743200 w 2853322"/>
                <a:gd name="connsiteY111" fmla="*/ 1464590 h 4223288"/>
                <a:gd name="connsiteX112" fmla="*/ 2758698 w 2853322"/>
                <a:gd name="connsiteY112" fmla="*/ 1518834 h 4223288"/>
                <a:gd name="connsiteX113" fmla="*/ 2820691 w 2853322"/>
                <a:gd name="connsiteY113" fmla="*/ 1565329 h 4223288"/>
                <a:gd name="connsiteX114" fmla="*/ 2781945 w 2853322"/>
                <a:gd name="connsiteY114" fmla="*/ 1635071 h 4223288"/>
                <a:gd name="connsiteX115" fmla="*/ 2774196 w 2853322"/>
                <a:gd name="connsiteY115" fmla="*/ 1642820 h 4223288"/>
                <a:gd name="connsiteX116" fmla="*/ 2781945 w 2853322"/>
                <a:gd name="connsiteY116" fmla="*/ 1697064 h 4223288"/>
                <a:gd name="connsiteX117" fmla="*/ 2758698 w 2853322"/>
                <a:gd name="connsiteY117" fmla="*/ 1728061 h 4223288"/>
                <a:gd name="connsiteX118" fmla="*/ 2758698 w 2853322"/>
                <a:gd name="connsiteY118" fmla="*/ 1735810 h 4223288"/>
                <a:gd name="connsiteX119" fmla="*/ 2750949 w 2853322"/>
                <a:gd name="connsiteY119" fmla="*/ 1759057 h 4223288"/>
                <a:gd name="connsiteX120" fmla="*/ 2727701 w 2853322"/>
                <a:gd name="connsiteY120" fmla="*/ 1766807 h 4223288"/>
                <a:gd name="connsiteX121" fmla="*/ 2688956 w 2853322"/>
                <a:gd name="connsiteY121" fmla="*/ 1782305 h 4223288"/>
                <a:gd name="connsiteX122" fmla="*/ 2681206 w 2853322"/>
                <a:gd name="connsiteY122" fmla="*/ 1728061 h 4223288"/>
                <a:gd name="connsiteX123" fmla="*/ 2681206 w 2853322"/>
                <a:gd name="connsiteY123" fmla="*/ 1728061 h 4223288"/>
                <a:gd name="connsiteX124" fmla="*/ 2634711 w 2853322"/>
                <a:gd name="connsiteY124" fmla="*/ 1735810 h 4223288"/>
                <a:gd name="connsiteX125" fmla="*/ 2626962 w 2853322"/>
                <a:gd name="connsiteY125" fmla="*/ 1759057 h 4223288"/>
                <a:gd name="connsiteX126" fmla="*/ 2611464 w 2853322"/>
                <a:gd name="connsiteY126" fmla="*/ 1774556 h 4223288"/>
                <a:gd name="connsiteX127" fmla="*/ 2595966 w 2853322"/>
                <a:gd name="connsiteY127" fmla="*/ 1797803 h 4223288"/>
                <a:gd name="connsiteX128" fmla="*/ 2572718 w 2853322"/>
                <a:gd name="connsiteY128" fmla="*/ 1821051 h 4223288"/>
                <a:gd name="connsiteX129" fmla="*/ 2526223 w 2853322"/>
                <a:gd name="connsiteY129" fmla="*/ 1852047 h 4223288"/>
                <a:gd name="connsiteX130" fmla="*/ 2495227 w 2853322"/>
                <a:gd name="connsiteY130" fmla="*/ 1875295 h 4223288"/>
                <a:gd name="connsiteX131" fmla="*/ 2471979 w 2853322"/>
                <a:gd name="connsiteY131" fmla="*/ 1883044 h 4223288"/>
                <a:gd name="connsiteX132" fmla="*/ 2425484 w 2853322"/>
                <a:gd name="connsiteY132" fmla="*/ 1890793 h 4223288"/>
                <a:gd name="connsiteX133" fmla="*/ 2425484 w 2853322"/>
                <a:gd name="connsiteY133" fmla="*/ 1890793 h 4223288"/>
                <a:gd name="connsiteX134" fmla="*/ 2332495 w 2853322"/>
                <a:gd name="connsiteY134" fmla="*/ 1875295 h 4223288"/>
                <a:gd name="connsiteX135" fmla="*/ 2293749 w 2853322"/>
                <a:gd name="connsiteY135" fmla="*/ 1867546 h 4223288"/>
                <a:gd name="connsiteX136" fmla="*/ 2255003 w 2853322"/>
                <a:gd name="connsiteY136" fmla="*/ 1844298 h 4223288"/>
                <a:gd name="connsiteX137" fmla="*/ 2231756 w 2853322"/>
                <a:gd name="connsiteY137" fmla="*/ 1836549 h 4223288"/>
                <a:gd name="connsiteX138" fmla="*/ 2154264 w 2853322"/>
                <a:gd name="connsiteY138" fmla="*/ 1844298 h 4223288"/>
                <a:gd name="connsiteX139" fmla="*/ 2123267 w 2853322"/>
                <a:gd name="connsiteY139" fmla="*/ 1867546 h 4223288"/>
                <a:gd name="connsiteX140" fmla="*/ 2107769 w 2853322"/>
                <a:gd name="connsiteY140" fmla="*/ 1914041 h 4223288"/>
                <a:gd name="connsiteX141" fmla="*/ 2100020 w 2853322"/>
                <a:gd name="connsiteY141" fmla="*/ 2014780 h 4223288"/>
                <a:gd name="connsiteX142" fmla="*/ 2100020 w 2853322"/>
                <a:gd name="connsiteY142" fmla="*/ 2014780 h 4223288"/>
                <a:gd name="connsiteX143" fmla="*/ 2100020 w 2853322"/>
                <a:gd name="connsiteY143" fmla="*/ 2123268 h 4223288"/>
                <a:gd name="connsiteX144" fmla="*/ 2076772 w 2853322"/>
                <a:gd name="connsiteY144" fmla="*/ 2231756 h 4223288"/>
                <a:gd name="connsiteX145" fmla="*/ 2038027 w 2853322"/>
                <a:gd name="connsiteY145" fmla="*/ 2301498 h 4223288"/>
                <a:gd name="connsiteX146" fmla="*/ 2038027 w 2853322"/>
                <a:gd name="connsiteY146" fmla="*/ 2402237 h 4223288"/>
                <a:gd name="connsiteX147" fmla="*/ 2022528 w 2853322"/>
                <a:gd name="connsiteY147" fmla="*/ 2440983 h 4223288"/>
                <a:gd name="connsiteX148" fmla="*/ 2030278 w 2853322"/>
                <a:gd name="connsiteY148" fmla="*/ 2471980 h 4223288"/>
                <a:gd name="connsiteX149" fmla="*/ 2038027 w 2853322"/>
                <a:gd name="connsiteY149" fmla="*/ 2495227 h 4223288"/>
                <a:gd name="connsiteX150" fmla="*/ 2045776 w 2853322"/>
                <a:gd name="connsiteY150" fmla="*/ 2549471 h 4223288"/>
                <a:gd name="connsiteX151" fmla="*/ 2038027 w 2853322"/>
                <a:gd name="connsiteY151" fmla="*/ 2634712 h 4223288"/>
                <a:gd name="connsiteX152" fmla="*/ 2030278 w 2853322"/>
                <a:gd name="connsiteY152" fmla="*/ 2681207 h 4223288"/>
                <a:gd name="connsiteX153" fmla="*/ 2038027 w 2853322"/>
                <a:gd name="connsiteY153" fmla="*/ 2743200 h 4223288"/>
                <a:gd name="connsiteX154" fmla="*/ 2045776 w 2853322"/>
                <a:gd name="connsiteY154" fmla="*/ 2766447 h 4223288"/>
                <a:gd name="connsiteX155" fmla="*/ 2061274 w 2853322"/>
                <a:gd name="connsiteY155" fmla="*/ 2774196 h 4223288"/>
                <a:gd name="connsiteX156" fmla="*/ 2007030 w 2853322"/>
                <a:gd name="connsiteY156" fmla="*/ 2828441 h 4223288"/>
                <a:gd name="connsiteX157" fmla="*/ 1991532 w 2853322"/>
                <a:gd name="connsiteY157" fmla="*/ 2828441 h 4223288"/>
                <a:gd name="connsiteX158" fmla="*/ 1914040 w 2853322"/>
                <a:gd name="connsiteY158" fmla="*/ 2828441 h 4223288"/>
                <a:gd name="connsiteX159" fmla="*/ 1898542 w 2853322"/>
                <a:gd name="connsiteY159" fmla="*/ 2828441 h 4223288"/>
                <a:gd name="connsiteX160" fmla="*/ 1828800 w 2853322"/>
                <a:gd name="connsiteY160" fmla="*/ 2774196 h 4223288"/>
                <a:gd name="connsiteX161" fmla="*/ 1859796 w 2853322"/>
                <a:gd name="connsiteY161" fmla="*/ 2626963 h 4223288"/>
                <a:gd name="connsiteX162" fmla="*/ 1883044 w 2853322"/>
                <a:gd name="connsiteY162" fmla="*/ 2595966 h 4223288"/>
                <a:gd name="connsiteX163" fmla="*/ 1890793 w 2853322"/>
                <a:gd name="connsiteY163" fmla="*/ 2572719 h 4223288"/>
                <a:gd name="connsiteX164" fmla="*/ 1898542 w 2853322"/>
                <a:gd name="connsiteY164" fmla="*/ 2541722 h 4223288"/>
                <a:gd name="connsiteX165" fmla="*/ 1875295 w 2853322"/>
                <a:gd name="connsiteY165" fmla="*/ 2526224 h 4223288"/>
                <a:gd name="connsiteX166" fmla="*/ 1875295 w 2853322"/>
                <a:gd name="connsiteY166" fmla="*/ 2526224 h 4223288"/>
                <a:gd name="connsiteX167" fmla="*/ 1797803 w 2853322"/>
                <a:gd name="connsiteY167" fmla="*/ 2526224 h 4223288"/>
                <a:gd name="connsiteX168" fmla="*/ 1751308 w 2853322"/>
                <a:gd name="connsiteY168" fmla="*/ 2502976 h 4223288"/>
                <a:gd name="connsiteX169" fmla="*/ 1627322 w 2853322"/>
                <a:gd name="connsiteY169" fmla="*/ 2580468 h 4223288"/>
                <a:gd name="connsiteX170" fmla="*/ 1565328 w 2853322"/>
                <a:gd name="connsiteY170" fmla="*/ 2588217 h 4223288"/>
                <a:gd name="connsiteX171" fmla="*/ 1596325 w 2853322"/>
                <a:gd name="connsiteY171" fmla="*/ 2696705 h 4223288"/>
                <a:gd name="connsiteX172" fmla="*/ 1565328 w 2853322"/>
                <a:gd name="connsiteY172" fmla="*/ 2781946 h 4223288"/>
                <a:gd name="connsiteX173" fmla="*/ 1526583 w 2853322"/>
                <a:gd name="connsiteY173" fmla="*/ 2797444 h 4223288"/>
                <a:gd name="connsiteX174" fmla="*/ 1534332 w 2853322"/>
                <a:gd name="connsiteY174" fmla="*/ 2828441 h 4223288"/>
                <a:gd name="connsiteX175" fmla="*/ 1588576 w 2853322"/>
                <a:gd name="connsiteY175" fmla="*/ 2851688 h 4223288"/>
                <a:gd name="connsiteX176" fmla="*/ 1642820 w 2853322"/>
                <a:gd name="connsiteY176" fmla="*/ 2882685 h 4223288"/>
                <a:gd name="connsiteX177" fmla="*/ 1650569 w 2853322"/>
                <a:gd name="connsiteY177" fmla="*/ 2851688 h 4223288"/>
                <a:gd name="connsiteX178" fmla="*/ 1681566 w 2853322"/>
                <a:gd name="connsiteY178" fmla="*/ 2836190 h 4223288"/>
                <a:gd name="connsiteX179" fmla="*/ 1813301 w 2853322"/>
                <a:gd name="connsiteY179" fmla="*/ 2859437 h 4223288"/>
                <a:gd name="connsiteX180" fmla="*/ 1805552 w 2853322"/>
                <a:gd name="connsiteY180" fmla="*/ 2867186 h 4223288"/>
                <a:gd name="connsiteX181" fmla="*/ 1805552 w 2853322"/>
                <a:gd name="connsiteY181" fmla="*/ 2867186 h 4223288"/>
                <a:gd name="connsiteX182" fmla="*/ 1805552 w 2853322"/>
                <a:gd name="connsiteY182" fmla="*/ 2960176 h 4223288"/>
                <a:gd name="connsiteX183" fmla="*/ 1828800 w 2853322"/>
                <a:gd name="connsiteY183" fmla="*/ 2998922 h 4223288"/>
                <a:gd name="connsiteX184" fmla="*/ 1790054 w 2853322"/>
                <a:gd name="connsiteY184" fmla="*/ 3029919 h 4223288"/>
                <a:gd name="connsiteX185" fmla="*/ 1743559 w 2853322"/>
                <a:gd name="connsiteY185" fmla="*/ 3084163 h 4223288"/>
                <a:gd name="connsiteX186" fmla="*/ 1720311 w 2853322"/>
                <a:gd name="connsiteY186" fmla="*/ 3091912 h 4223288"/>
                <a:gd name="connsiteX187" fmla="*/ 1689315 w 2853322"/>
                <a:gd name="connsiteY187" fmla="*/ 3076413 h 4223288"/>
                <a:gd name="connsiteX188" fmla="*/ 1689315 w 2853322"/>
                <a:gd name="connsiteY188" fmla="*/ 3076413 h 4223288"/>
                <a:gd name="connsiteX189" fmla="*/ 1666067 w 2853322"/>
                <a:gd name="connsiteY189" fmla="*/ 3130657 h 4223288"/>
                <a:gd name="connsiteX190" fmla="*/ 1627322 w 2853322"/>
                <a:gd name="connsiteY190" fmla="*/ 3169403 h 4223288"/>
                <a:gd name="connsiteX191" fmla="*/ 1611823 w 2853322"/>
                <a:gd name="connsiteY191" fmla="*/ 3215898 h 4223288"/>
                <a:gd name="connsiteX192" fmla="*/ 1635071 w 2853322"/>
                <a:gd name="connsiteY192" fmla="*/ 3246895 h 4223288"/>
                <a:gd name="connsiteX193" fmla="*/ 1604074 w 2853322"/>
                <a:gd name="connsiteY193" fmla="*/ 3316637 h 4223288"/>
                <a:gd name="connsiteX194" fmla="*/ 1619572 w 2853322"/>
                <a:gd name="connsiteY194" fmla="*/ 3339885 h 4223288"/>
                <a:gd name="connsiteX195" fmla="*/ 1681566 w 2853322"/>
                <a:gd name="connsiteY195" fmla="*/ 3378630 h 4223288"/>
                <a:gd name="connsiteX196" fmla="*/ 1635071 w 2853322"/>
                <a:gd name="connsiteY196" fmla="*/ 3432874 h 4223288"/>
                <a:gd name="connsiteX197" fmla="*/ 1611823 w 2853322"/>
                <a:gd name="connsiteY197" fmla="*/ 3440624 h 4223288"/>
                <a:gd name="connsiteX198" fmla="*/ 1588576 w 2853322"/>
                <a:gd name="connsiteY198" fmla="*/ 3448373 h 4223288"/>
                <a:gd name="connsiteX199" fmla="*/ 1573078 w 2853322"/>
                <a:gd name="connsiteY199" fmla="*/ 3432874 h 4223288"/>
                <a:gd name="connsiteX200" fmla="*/ 1565328 w 2853322"/>
                <a:gd name="connsiteY200" fmla="*/ 3425125 h 4223288"/>
                <a:gd name="connsiteX201" fmla="*/ 1557579 w 2853322"/>
                <a:gd name="connsiteY201" fmla="*/ 3417376 h 4223288"/>
                <a:gd name="connsiteX202" fmla="*/ 1518833 w 2853322"/>
                <a:gd name="connsiteY202" fmla="*/ 3448373 h 4223288"/>
                <a:gd name="connsiteX203" fmla="*/ 1487837 w 2853322"/>
                <a:gd name="connsiteY203" fmla="*/ 3502617 h 4223288"/>
                <a:gd name="connsiteX204" fmla="*/ 1487837 w 2853322"/>
                <a:gd name="connsiteY204" fmla="*/ 3502617 h 4223288"/>
                <a:gd name="connsiteX205" fmla="*/ 1487837 w 2853322"/>
                <a:gd name="connsiteY205" fmla="*/ 3541363 h 4223288"/>
                <a:gd name="connsiteX206" fmla="*/ 1518833 w 2853322"/>
                <a:gd name="connsiteY206" fmla="*/ 3541363 h 4223288"/>
                <a:gd name="connsiteX207" fmla="*/ 1557579 w 2853322"/>
                <a:gd name="connsiteY207" fmla="*/ 3510366 h 4223288"/>
                <a:gd name="connsiteX208" fmla="*/ 1596325 w 2853322"/>
                <a:gd name="connsiteY208" fmla="*/ 3502617 h 4223288"/>
                <a:gd name="connsiteX209" fmla="*/ 1604074 w 2853322"/>
                <a:gd name="connsiteY209" fmla="*/ 3533613 h 4223288"/>
                <a:gd name="connsiteX210" fmla="*/ 1642820 w 2853322"/>
                <a:gd name="connsiteY210" fmla="*/ 3549112 h 4223288"/>
                <a:gd name="connsiteX211" fmla="*/ 1666067 w 2853322"/>
                <a:gd name="connsiteY211" fmla="*/ 3510366 h 4223288"/>
                <a:gd name="connsiteX212" fmla="*/ 1704813 w 2853322"/>
                <a:gd name="connsiteY212" fmla="*/ 3502617 h 4223288"/>
                <a:gd name="connsiteX213" fmla="*/ 1728061 w 2853322"/>
                <a:gd name="connsiteY213" fmla="*/ 3510366 h 4223288"/>
                <a:gd name="connsiteX214" fmla="*/ 1735810 w 2853322"/>
                <a:gd name="connsiteY214" fmla="*/ 3510366 h 4223288"/>
                <a:gd name="connsiteX215" fmla="*/ 1766806 w 2853322"/>
                <a:gd name="connsiteY215" fmla="*/ 3518115 h 4223288"/>
                <a:gd name="connsiteX216" fmla="*/ 1821050 w 2853322"/>
                <a:gd name="connsiteY216" fmla="*/ 3510366 h 4223288"/>
                <a:gd name="connsiteX217" fmla="*/ 1852047 w 2853322"/>
                <a:gd name="connsiteY217" fmla="*/ 3448373 h 4223288"/>
                <a:gd name="connsiteX218" fmla="*/ 1852047 w 2853322"/>
                <a:gd name="connsiteY218" fmla="*/ 3448373 h 4223288"/>
                <a:gd name="connsiteX219" fmla="*/ 1844298 w 2853322"/>
                <a:gd name="connsiteY219" fmla="*/ 3401878 h 4223288"/>
                <a:gd name="connsiteX220" fmla="*/ 1836549 w 2853322"/>
                <a:gd name="connsiteY220" fmla="*/ 3370881 h 4223288"/>
                <a:gd name="connsiteX221" fmla="*/ 1844298 w 2853322"/>
                <a:gd name="connsiteY221" fmla="*/ 3355383 h 4223288"/>
                <a:gd name="connsiteX222" fmla="*/ 1852047 w 2853322"/>
                <a:gd name="connsiteY222" fmla="*/ 3285641 h 4223288"/>
                <a:gd name="connsiteX223" fmla="*/ 1844298 w 2853322"/>
                <a:gd name="connsiteY223" fmla="*/ 3231396 h 4223288"/>
                <a:gd name="connsiteX224" fmla="*/ 1821050 w 2853322"/>
                <a:gd name="connsiteY224" fmla="*/ 3192651 h 4223288"/>
                <a:gd name="connsiteX225" fmla="*/ 1797803 w 2853322"/>
                <a:gd name="connsiteY225" fmla="*/ 3138407 h 4223288"/>
                <a:gd name="connsiteX226" fmla="*/ 1828800 w 2853322"/>
                <a:gd name="connsiteY226" fmla="*/ 3115159 h 4223288"/>
                <a:gd name="connsiteX227" fmla="*/ 1883044 w 2853322"/>
                <a:gd name="connsiteY227" fmla="*/ 3161654 h 4223288"/>
                <a:gd name="connsiteX228" fmla="*/ 1883044 w 2853322"/>
                <a:gd name="connsiteY228" fmla="*/ 2960176 h 4223288"/>
                <a:gd name="connsiteX229" fmla="*/ 1921789 w 2853322"/>
                <a:gd name="connsiteY229" fmla="*/ 2967925 h 4223288"/>
                <a:gd name="connsiteX230" fmla="*/ 1906291 w 2853322"/>
                <a:gd name="connsiteY230" fmla="*/ 3006671 h 4223288"/>
                <a:gd name="connsiteX231" fmla="*/ 1976033 w 2853322"/>
                <a:gd name="connsiteY231" fmla="*/ 3115159 h 4223288"/>
                <a:gd name="connsiteX232" fmla="*/ 1999281 w 2853322"/>
                <a:gd name="connsiteY232" fmla="*/ 3053166 h 4223288"/>
                <a:gd name="connsiteX233" fmla="*/ 2038027 w 2853322"/>
                <a:gd name="connsiteY233" fmla="*/ 3029919 h 4223288"/>
                <a:gd name="connsiteX234" fmla="*/ 2007030 w 2853322"/>
                <a:gd name="connsiteY234" fmla="*/ 2952427 h 4223288"/>
                <a:gd name="connsiteX235" fmla="*/ 2014779 w 2853322"/>
                <a:gd name="connsiteY235" fmla="*/ 2913681 h 4223288"/>
                <a:gd name="connsiteX236" fmla="*/ 2053525 w 2853322"/>
                <a:gd name="connsiteY236" fmla="*/ 2898183 h 4223288"/>
                <a:gd name="connsiteX237" fmla="*/ 2076772 w 2853322"/>
                <a:gd name="connsiteY237" fmla="*/ 2936929 h 4223288"/>
                <a:gd name="connsiteX238" fmla="*/ 2084522 w 2853322"/>
                <a:gd name="connsiteY238" fmla="*/ 2998922 h 4223288"/>
                <a:gd name="connsiteX239" fmla="*/ 2123267 w 2853322"/>
                <a:gd name="connsiteY239" fmla="*/ 2975674 h 4223288"/>
                <a:gd name="connsiteX240" fmla="*/ 2193010 w 2853322"/>
                <a:gd name="connsiteY240" fmla="*/ 3029919 h 4223288"/>
                <a:gd name="connsiteX241" fmla="*/ 2200759 w 2853322"/>
                <a:gd name="connsiteY241" fmla="*/ 3053166 h 4223288"/>
                <a:gd name="connsiteX242" fmla="*/ 2262752 w 2853322"/>
                <a:gd name="connsiteY242" fmla="*/ 3099661 h 4223288"/>
                <a:gd name="connsiteX243" fmla="*/ 2316996 w 2853322"/>
                <a:gd name="connsiteY243" fmla="*/ 3161654 h 4223288"/>
                <a:gd name="connsiteX244" fmla="*/ 2340244 w 2853322"/>
                <a:gd name="connsiteY244" fmla="*/ 3169403 h 4223288"/>
                <a:gd name="connsiteX245" fmla="*/ 2363491 w 2853322"/>
                <a:gd name="connsiteY245" fmla="*/ 3184902 h 4223288"/>
                <a:gd name="connsiteX246" fmla="*/ 2324745 w 2853322"/>
                <a:gd name="connsiteY246" fmla="*/ 3285641 h 4223288"/>
                <a:gd name="connsiteX247" fmla="*/ 2316996 w 2853322"/>
                <a:gd name="connsiteY247" fmla="*/ 3293390 h 4223288"/>
                <a:gd name="connsiteX248" fmla="*/ 2340244 w 2853322"/>
                <a:gd name="connsiteY248" fmla="*/ 3355383 h 4223288"/>
                <a:gd name="connsiteX249" fmla="*/ 2340244 w 2853322"/>
                <a:gd name="connsiteY249" fmla="*/ 3355383 h 4223288"/>
                <a:gd name="connsiteX250" fmla="*/ 2301498 w 2853322"/>
                <a:gd name="connsiteY250" fmla="*/ 3440624 h 4223288"/>
                <a:gd name="connsiteX251" fmla="*/ 2347993 w 2853322"/>
                <a:gd name="connsiteY251" fmla="*/ 3417376 h 4223288"/>
                <a:gd name="connsiteX252" fmla="*/ 2378989 w 2853322"/>
                <a:gd name="connsiteY252" fmla="*/ 3425125 h 4223288"/>
                <a:gd name="connsiteX253" fmla="*/ 2386739 w 2853322"/>
                <a:gd name="connsiteY253" fmla="*/ 3456122 h 4223288"/>
                <a:gd name="connsiteX254" fmla="*/ 2402237 w 2853322"/>
                <a:gd name="connsiteY254" fmla="*/ 3518115 h 4223288"/>
                <a:gd name="connsiteX255" fmla="*/ 2355742 w 2853322"/>
                <a:gd name="connsiteY255" fmla="*/ 3487119 h 4223288"/>
                <a:gd name="connsiteX256" fmla="*/ 2309247 w 2853322"/>
                <a:gd name="connsiteY256" fmla="*/ 3541363 h 4223288"/>
                <a:gd name="connsiteX257" fmla="*/ 2340244 w 2853322"/>
                <a:gd name="connsiteY257" fmla="*/ 3533613 h 4223288"/>
                <a:gd name="connsiteX258" fmla="*/ 2340244 w 2853322"/>
                <a:gd name="connsiteY258" fmla="*/ 3533613 h 4223288"/>
                <a:gd name="connsiteX259" fmla="*/ 2448732 w 2853322"/>
                <a:gd name="connsiteY259" fmla="*/ 3611105 h 4223288"/>
                <a:gd name="connsiteX260" fmla="*/ 2487478 w 2853322"/>
                <a:gd name="connsiteY260" fmla="*/ 3587857 h 4223288"/>
                <a:gd name="connsiteX261" fmla="*/ 2510725 w 2853322"/>
                <a:gd name="connsiteY261" fmla="*/ 3626603 h 4223288"/>
                <a:gd name="connsiteX262" fmla="*/ 2510725 w 2853322"/>
                <a:gd name="connsiteY262" fmla="*/ 3626603 h 4223288"/>
                <a:gd name="connsiteX263" fmla="*/ 2487478 w 2853322"/>
                <a:gd name="connsiteY263" fmla="*/ 3642102 h 4223288"/>
                <a:gd name="connsiteX264" fmla="*/ 2510725 w 2853322"/>
                <a:gd name="connsiteY264" fmla="*/ 3673098 h 4223288"/>
                <a:gd name="connsiteX265" fmla="*/ 2549471 w 2853322"/>
                <a:gd name="connsiteY265" fmla="*/ 3634352 h 4223288"/>
                <a:gd name="connsiteX266" fmla="*/ 2595966 w 2853322"/>
                <a:gd name="connsiteY266" fmla="*/ 3595607 h 4223288"/>
                <a:gd name="connsiteX267" fmla="*/ 2619213 w 2853322"/>
                <a:gd name="connsiteY267" fmla="*/ 3564610 h 4223288"/>
                <a:gd name="connsiteX268" fmla="*/ 2626962 w 2853322"/>
                <a:gd name="connsiteY268" fmla="*/ 3556861 h 4223288"/>
                <a:gd name="connsiteX269" fmla="*/ 2650210 w 2853322"/>
                <a:gd name="connsiteY269" fmla="*/ 3518115 h 4223288"/>
                <a:gd name="connsiteX270" fmla="*/ 2603715 w 2853322"/>
                <a:gd name="connsiteY270" fmla="*/ 3463871 h 4223288"/>
                <a:gd name="connsiteX271" fmla="*/ 2626962 w 2853322"/>
                <a:gd name="connsiteY271" fmla="*/ 3448373 h 4223288"/>
                <a:gd name="connsiteX272" fmla="*/ 2642461 w 2853322"/>
                <a:gd name="connsiteY272" fmla="*/ 3518115 h 4223288"/>
                <a:gd name="connsiteX273" fmla="*/ 2688956 w 2853322"/>
                <a:gd name="connsiteY273" fmla="*/ 3541363 h 4223288"/>
                <a:gd name="connsiteX274" fmla="*/ 2588217 w 2853322"/>
                <a:gd name="connsiteY274" fmla="*/ 3704095 h 4223288"/>
                <a:gd name="connsiteX275" fmla="*/ 2564969 w 2853322"/>
                <a:gd name="connsiteY275" fmla="*/ 3742841 h 4223288"/>
                <a:gd name="connsiteX276" fmla="*/ 2487478 w 2853322"/>
                <a:gd name="connsiteY276" fmla="*/ 3773837 h 4223288"/>
                <a:gd name="connsiteX277" fmla="*/ 2479728 w 2853322"/>
                <a:gd name="connsiteY277" fmla="*/ 3797085 h 4223288"/>
                <a:gd name="connsiteX278" fmla="*/ 2456481 w 2853322"/>
                <a:gd name="connsiteY278" fmla="*/ 3828081 h 4223288"/>
                <a:gd name="connsiteX279" fmla="*/ 2440983 w 2853322"/>
                <a:gd name="connsiteY279" fmla="*/ 3944319 h 4223288"/>
                <a:gd name="connsiteX280" fmla="*/ 2417735 w 2853322"/>
                <a:gd name="connsiteY280" fmla="*/ 3983064 h 4223288"/>
                <a:gd name="connsiteX281" fmla="*/ 2332495 w 2853322"/>
                <a:gd name="connsiteY281" fmla="*/ 3967566 h 4223288"/>
                <a:gd name="connsiteX282" fmla="*/ 2301498 w 2853322"/>
                <a:gd name="connsiteY282" fmla="*/ 3975315 h 4223288"/>
                <a:gd name="connsiteX283" fmla="*/ 2239505 w 2853322"/>
                <a:gd name="connsiteY283" fmla="*/ 3944319 h 4223288"/>
                <a:gd name="connsiteX284" fmla="*/ 2177511 w 2853322"/>
                <a:gd name="connsiteY284" fmla="*/ 3866827 h 4223288"/>
                <a:gd name="connsiteX285" fmla="*/ 2177511 w 2853322"/>
                <a:gd name="connsiteY285" fmla="*/ 3843580 h 4223288"/>
                <a:gd name="connsiteX286" fmla="*/ 2131017 w 2853322"/>
                <a:gd name="connsiteY286" fmla="*/ 3859078 h 4223288"/>
                <a:gd name="connsiteX287" fmla="*/ 2123267 w 2853322"/>
                <a:gd name="connsiteY287" fmla="*/ 3882325 h 4223288"/>
                <a:gd name="connsiteX288" fmla="*/ 2107769 w 2853322"/>
                <a:gd name="connsiteY288" fmla="*/ 3897824 h 4223288"/>
                <a:gd name="connsiteX289" fmla="*/ 2100020 w 2853322"/>
                <a:gd name="connsiteY289" fmla="*/ 3936569 h 4223288"/>
                <a:gd name="connsiteX290" fmla="*/ 2045776 w 2853322"/>
                <a:gd name="connsiteY290" fmla="*/ 3983064 h 4223288"/>
                <a:gd name="connsiteX291" fmla="*/ 2014779 w 2853322"/>
                <a:gd name="connsiteY291" fmla="*/ 3990813 h 4223288"/>
                <a:gd name="connsiteX292" fmla="*/ 1960535 w 2853322"/>
                <a:gd name="connsiteY292" fmla="*/ 3967566 h 4223288"/>
                <a:gd name="connsiteX293" fmla="*/ 1921789 w 2853322"/>
                <a:gd name="connsiteY293" fmla="*/ 3975315 h 4223288"/>
                <a:gd name="connsiteX294" fmla="*/ 1859796 w 2853322"/>
                <a:gd name="connsiteY294" fmla="*/ 3983064 h 4223288"/>
                <a:gd name="connsiteX295" fmla="*/ 1813301 w 2853322"/>
                <a:gd name="connsiteY295" fmla="*/ 3990813 h 4223288"/>
                <a:gd name="connsiteX296" fmla="*/ 1797803 w 2853322"/>
                <a:gd name="connsiteY296" fmla="*/ 4006312 h 4223288"/>
                <a:gd name="connsiteX297" fmla="*/ 1743559 w 2853322"/>
                <a:gd name="connsiteY297" fmla="*/ 4014061 h 4223288"/>
                <a:gd name="connsiteX298" fmla="*/ 1720311 w 2853322"/>
                <a:gd name="connsiteY298" fmla="*/ 4021810 h 4223288"/>
                <a:gd name="connsiteX299" fmla="*/ 1759057 w 2853322"/>
                <a:gd name="connsiteY299" fmla="*/ 4045057 h 4223288"/>
                <a:gd name="connsiteX300" fmla="*/ 1782305 w 2853322"/>
                <a:gd name="connsiteY300" fmla="*/ 4037308 h 4223288"/>
                <a:gd name="connsiteX301" fmla="*/ 1813301 w 2853322"/>
                <a:gd name="connsiteY301" fmla="*/ 4052807 h 4223288"/>
                <a:gd name="connsiteX302" fmla="*/ 1828800 w 2853322"/>
                <a:gd name="connsiteY302" fmla="*/ 4099302 h 4223288"/>
                <a:gd name="connsiteX303" fmla="*/ 1929539 w 2853322"/>
                <a:gd name="connsiteY303" fmla="*/ 4122549 h 4223288"/>
                <a:gd name="connsiteX304" fmla="*/ 1921789 w 2853322"/>
                <a:gd name="connsiteY304" fmla="*/ 4145796 h 4223288"/>
                <a:gd name="connsiteX305" fmla="*/ 1883044 w 2853322"/>
                <a:gd name="connsiteY305" fmla="*/ 4176793 h 4223288"/>
                <a:gd name="connsiteX306" fmla="*/ 1836549 w 2853322"/>
                <a:gd name="connsiteY306" fmla="*/ 4207790 h 4223288"/>
                <a:gd name="connsiteX307" fmla="*/ 1712562 w 2853322"/>
                <a:gd name="connsiteY307" fmla="*/ 4200041 h 4223288"/>
                <a:gd name="connsiteX308" fmla="*/ 1611823 w 2853322"/>
                <a:gd name="connsiteY308" fmla="*/ 4215539 h 4223288"/>
                <a:gd name="connsiteX309" fmla="*/ 1565328 w 2853322"/>
                <a:gd name="connsiteY309" fmla="*/ 4223288 h 4223288"/>
                <a:gd name="connsiteX310" fmla="*/ 1487837 w 2853322"/>
                <a:gd name="connsiteY310" fmla="*/ 4215539 h 4223288"/>
                <a:gd name="connsiteX311" fmla="*/ 1441342 w 2853322"/>
                <a:gd name="connsiteY311" fmla="*/ 4200041 h 4223288"/>
                <a:gd name="connsiteX312" fmla="*/ 1433593 w 2853322"/>
                <a:gd name="connsiteY312" fmla="*/ 4176793 h 4223288"/>
                <a:gd name="connsiteX313" fmla="*/ 1418095 w 2853322"/>
                <a:gd name="connsiteY313" fmla="*/ 4153546 h 4223288"/>
                <a:gd name="connsiteX314" fmla="*/ 1410345 w 2853322"/>
                <a:gd name="connsiteY314" fmla="*/ 4122549 h 4223288"/>
                <a:gd name="connsiteX315" fmla="*/ 1402596 w 2853322"/>
                <a:gd name="connsiteY315" fmla="*/ 4029559 h 4223288"/>
                <a:gd name="connsiteX316" fmla="*/ 1394847 w 2853322"/>
                <a:gd name="connsiteY316" fmla="*/ 4006312 h 4223288"/>
                <a:gd name="connsiteX317" fmla="*/ 1371600 w 2853322"/>
                <a:gd name="connsiteY317" fmla="*/ 3812583 h 4223288"/>
                <a:gd name="connsiteX318" fmla="*/ 1356101 w 2853322"/>
                <a:gd name="connsiteY318" fmla="*/ 3773837 h 4223288"/>
                <a:gd name="connsiteX319" fmla="*/ 1332854 w 2853322"/>
                <a:gd name="connsiteY319" fmla="*/ 3750590 h 4223288"/>
                <a:gd name="connsiteX320" fmla="*/ 1325105 w 2853322"/>
                <a:gd name="connsiteY320" fmla="*/ 3727342 h 4223288"/>
                <a:gd name="connsiteX321" fmla="*/ 1309606 w 2853322"/>
                <a:gd name="connsiteY321" fmla="*/ 3711844 h 4223288"/>
                <a:gd name="connsiteX322" fmla="*/ 1278610 w 2853322"/>
                <a:gd name="connsiteY322" fmla="*/ 3634352 h 4223288"/>
                <a:gd name="connsiteX323" fmla="*/ 1263111 w 2853322"/>
                <a:gd name="connsiteY323" fmla="*/ 3603356 h 4223288"/>
                <a:gd name="connsiteX324" fmla="*/ 1232115 w 2853322"/>
                <a:gd name="connsiteY324" fmla="*/ 3549112 h 4223288"/>
                <a:gd name="connsiteX325" fmla="*/ 1224366 w 2853322"/>
                <a:gd name="connsiteY325" fmla="*/ 3525864 h 4223288"/>
                <a:gd name="connsiteX326" fmla="*/ 1208867 w 2853322"/>
                <a:gd name="connsiteY326" fmla="*/ 3487119 h 4223288"/>
                <a:gd name="connsiteX327" fmla="*/ 1201118 w 2853322"/>
                <a:gd name="connsiteY327" fmla="*/ 3456122 h 4223288"/>
                <a:gd name="connsiteX328" fmla="*/ 1310696 w 2853322"/>
                <a:gd name="connsiteY328" fmla="*/ 3314535 h 4223288"/>
                <a:gd name="connsiteX329" fmla="*/ 1369375 w 2853322"/>
                <a:gd name="connsiteY329" fmla="*/ 3291286 h 4223288"/>
                <a:gd name="connsiteX330" fmla="*/ 1495783 w 2853322"/>
                <a:gd name="connsiteY330" fmla="*/ 3284436 h 4223288"/>
                <a:gd name="connsiteX331" fmla="*/ 1436779 w 2853322"/>
                <a:gd name="connsiteY331" fmla="*/ 3165383 h 4223288"/>
                <a:gd name="connsiteX332" fmla="*/ 1429385 w 2853322"/>
                <a:gd name="connsiteY332" fmla="*/ 3025284 h 4223288"/>
                <a:gd name="connsiteX333" fmla="*/ 1436779 w 2853322"/>
                <a:gd name="connsiteY333" fmla="*/ 2850212 h 4223288"/>
                <a:gd name="connsiteX334" fmla="*/ 1361595 w 2853322"/>
                <a:gd name="connsiteY334" fmla="*/ 2819010 h 4223288"/>
                <a:gd name="connsiteX335" fmla="*/ 1355939 w 2853322"/>
                <a:gd name="connsiteY335" fmla="*/ 2807353 h 4223288"/>
                <a:gd name="connsiteX336" fmla="*/ 1281828 w 2853322"/>
                <a:gd name="connsiteY336" fmla="*/ 3066813 h 4223288"/>
                <a:gd name="connsiteX337" fmla="*/ 1131376 w 2853322"/>
                <a:gd name="connsiteY337" fmla="*/ 3332135 h 4223288"/>
                <a:gd name="connsiteX338" fmla="*/ 1077132 w 2853322"/>
                <a:gd name="connsiteY338" fmla="*/ 3316637 h 4223288"/>
                <a:gd name="connsiteX339" fmla="*/ 1046135 w 2853322"/>
                <a:gd name="connsiteY339" fmla="*/ 3301139 h 4223288"/>
                <a:gd name="connsiteX340" fmla="*/ 1007389 w 2853322"/>
                <a:gd name="connsiteY340" fmla="*/ 3262393 h 4223288"/>
                <a:gd name="connsiteX341" fmla="*/ 960895 w 2853322"/>
                <a:gd name="connsiteY341" fmla="*/ 3184902 h 4223288"/>
                <a:gd name="connsiteX342" fmla="*/ 937647 w 2853322"/>
                <a:gd name="connsiteY342" fmla="*/ 3130657 h 4223288"/>
                <a:gd name="connsiteX343" fmla="*/ 914400 w 2853322"/>
                <a:gd name="connsiteY343" fmla="*/ 3076413 h 4223288"/>
                <a:gd name="connsiteX344" fmla="*/ 906650 w 2853322"/>
                <a:gd name="connsiteY344" fmla="*/ 3037668 h 4223288"/>
                <a:gd name="connsiteX345" fmla="*/ 891152 w 2853322"/>
                <a:gd name="connsiteY345" fmla="*/ 3022169 h 4223288"/>
                <a:gd name="connsiteX346" fmla="*/ 875654 w 2853322"/>
                <a:gd name="connsiteY346" fmla="*/ 2998922 h 4223288"/>
                <a:gd name="connsiteX347" fmla="*/ 805911 w 2853322"/>
                <a:gd name="connsiteY347" fmla="*/ 2913681 h 4223288"/>
                <a:gd name="connsiteX348" fmla="*/ 782664 w 2853322"/>
                <a:gd name="connsiteY348" fmla="*/ 2890434 h 4223288"/>
                <a:gd name="connsiteX349" fmla="*/ 728420 w 2853322"/>
                <a:gd name="connsiteY349" fmla="*/ 2843939 h 4223288"/>
                <a:gd name="connsiteX350" fmla="*/ 650928 w 2853322"/>
                <a:gd name="connsiteY350" fmla="*/ 2750949 h 4223288"/>
                <a:gd name="connsiteX351" fmla="*/ 612183 w 2853322"/>
                <a:gd name="connsiteY351" fmla="*/ 2735451 h 4223288"/>
                <a:gd name="connsiteX352" fmla="*/ 596684 w 2853322"/>
                <a:gd name="connsiteY352" fmla="*/ 2719952 h 4223288"/>
                <a:gd name="connsiteX353" fmla="*/ 503695 w 2853322"/>
                <a:gd name="connsiteY353" fmla="*/ 2650210 h 4223288"/>
                <a:gd name="connsiteX354" fmla="*/ 488196 w 2853322"/>
                <a:gd name="connsiteY354" fmla="*/ 2611464 h 4223288"/>
                <a:gd name="connsiteX355" fmla="*/ 0 w 2853322"/>
                <a:gd name="connsiteY355" fmla="*/ 2076773 h 4223288"/>
                <a:gd name="connsiteX0" fmla="*/ 0 w 2853322"/>
                <a:gd name="connsiteY0" fmla="*/ 2076773 h 4223288"/>
                <a:gd name="connsiteX1" fmla="*/ 697423 w 2853322"/>
                <a:gd name="connsiteY1" fmla="*/ 1301857 h 4223288"/>
                <a:gd name="connsiteX2" fmla="*/ 805911 w 2853322"/>
                <a:gd name="connsiteY2" fmla="*/ 1348352 h 4223288"/>
                <a:gd name="connsiteX3" fmla="*/ 813661 w 2853322"/>
                <a:gd name="connsiteY3" fmla="*/ 1464590 h 4223288"/>
                <a:gd name="connsiteX4" fmla="*/ 821410 w 2853322"/>
                <a:gd name="connsiteY4" fmla="*/ 1480088 h 4223288"/>
                <a:gd name="connsiteX5" fmla="*/ 860156 w 2853322"/>
                <a:gd name="connsiteY5" fmla="*/ 1557580 h 4223288"/>
                <a:gd name="connsiteX6" fmla="*/ 875654 w 2853322"/>
                <a:gd name="connsiteY6" fmla="*/ 1580827 h 4223288"/>
                <a:gd name="connsiteX7" fmla="*/ 937647 w 2853322"/>
                <a:gd name="connsiteY7" fmla="*/ 1611824 h 4223288"/>
                <a:gd name="connsiteX8" fmla="*/ 953145 w 2853322"/>
                <a:gd name="connsiteY8" fmla="*/ 1635071 h 4223288"/>
                <a:gd name="connsiteX9" fmla="*/ 999640 w 2853322"/>
                <a:gd name="connsiteY9" fmla="*/ 1650569 h 4223288"/>
                <a:gd name="connsiteX10" fmla="*/ 1030637 w 2853322"/>
                <a:gd name="connsiteY10" fmla="*/ 1635071 h 4223288"/>
                <a:gd name="connsiteX11" fmla="*/ 1030637 w 2853322"/>
                <a:gd name="connsiteY11" fmla="*/ 1635071 h 4223288"/>
                <a:gd name="connsiteX12" fmla="*/ 1053884 w 2853322"/>
                <a:gd name="connsiteY12" fmla="*/ 1588576 h 4223288"/>
                <a:gd name="connsiteX13" fmla="*/ 1038386 w 2853322"/>
                <a:gd name="connsiteY13" fmla="*/ 1464590 h 4223288"/>
                <a:gd name="connsiteX14" fmla="*/ 1038386 w 2853322"/>
                <a:gd name="connsiteY14" fmla="*/ 1464590 h 4223288"/>
                <a:gd name="connsiteX15" fmla="*/ 976393 w 2853322"/>
                <a:gd name="connsiteY15" fmla="*/ 1379349 h 4223288"/>
                <a:gd name="connsiteX16" fmla="*/ 937647 w 2853322"/>
                <a:gd name="connsiteY16" fmla="*/ 1325105 h 4223288"/>
                <a:gd name="connsiteX17" fmla="*/ 914400 w 2853322"/>
                <a:gd name="connsiteY17" fmla="*/ 1317356 h 4223288"/>
                <a:gd name="connsiteX18" fmla="*/ 852406 w 2853322"/>
                <a:gd name="connsiteY18" fmla="*/ 1301857 h 4223288"/>
                <a:gd name="connsiteX19" fmla="*/ 805911 w 2853322"/>
                <a:gd name="connsiteY19" fmla="*/ 1309607 h 4223288"/>
                <a:gd name="connsiteX20" fmla="*/ 720671 w 2853322"/>
                <a:gd name="connsiteY20" fmla="*/ 1270861 h 4223288"/>
                <a:gd name="connsiteX21" fmla="*/ 1224366 w 2853322"/>
                <a:gd name="connsiteY21" fmla="*/ 689674 h 4223288"/>
                <a:gd name="connsiteX22" fmla="*/ 1208867 w 2853322"/>
                <a:gd name="connsiteY22" fmla="*/ 612183 h 4223288"/>
                <a:gd name="connsiteX23" fmla="*/ 1170122 w 2853322"/>
                <a:gd name="connsiteY23" fmla="*/ 565688 h 4223288"/>
                <a:gd name="connsiteX24" fmla="*/ 1131376 w 2853322"/>
                <a:gd name="connsiteY24" fmla="*/ 550190 h 4223288"/>
                <a:gd name="connsiteX25" fmla="*/ 1139125 w 2853322"/>
                <a:gd name="connsiteY25" fmla="*/ 495946 h 4223288"/>
                <a:gd name="connsiteX26" fmla="*/ 1146874 w 2853322"/>
                <a:gd name="connsiteY26" fmla="*/ 488196 h 4223288"/>
                <a:gd name="connsiteX27" fmla="*/ 1580827 w 2853322"/>
                <a:gd name="connsiteY27" fmla="*/ 0 h 4223288"/>
                <a:gd name="connsiteX28" fmla="*/ 1673817 w 2853322"/>
                <a:gd name="connsiteY28" fmla="*/ 77491 h 4223288"/>
                <a:gd name="connsiteX29" fmla="*/ 1759057 w 2853322"/>
                <a:gd name="connsiteY29" fmla="*/ 108488 h 4223288"/>
                <a:gd name="connsiteX30" fmla="*/ 1790054 w 2853322"/>
                <a:gd name="connsiteY30" fmla="*/ 131735 h 4223288"/>
                <a:gd name="connsiteX31" fmla="*/ 1759057 w 2853322"/>
                <a:gd name="connsiteY31" fmla="*/ 178230 h 4223288"/>
                <a:gd name="connsiteX32" fmla="*/ 1782305 w 2853322"/>
                <a:gd name="connsiteY32" fmla="*/ 263471 h 4223288"/>
                <a:gd name="connsiteX33" fmla="*/ 1813301 w 2853322"/>
                <a:gd name="connsiteY33" fmla="*/ 278969 h 4223288"/>
                <a:gd name="connsiteX34" fmla="*/ 1852047 w 2853322"/>
                <a:gd name="connsiteY34" fmla="*/ 294468 h 4223288"/>
                <a:gd name="connsiteX35" fmla="*/ 1852047 w 2853322"/>
                <a:gd name="connsiteY35" fmla="*/ 294468 h 4223288"/>
                <a:gd name="connsiteX36" fmla="*/ 1929539 w 2853322"/>
                <a:gd name="connsiteY36" fmla="*/ 348712 h 4223288"/>
                <a:gd name="connsiteX37" fmla="*/ 1929539 w 2853322"/>
                <a:gd name="connsiteY37" fmla="*/ 356461 h 4223288"/>
                <a:gd name="connsiteX38" fmla="*/ 2007030 w 2853322"/>
                <a:gd name="connsiteY38" fmla="*/ 395207 h 4223288"/>
                <a:gd name="connsiteX39" fmla="*/ 2038027 w 2853322"/>
                <a:gd name="connsiteY39" fmla="*/ 402956 h 4223288"/>
                <a:gd name="connsiteX40" fmla="*/ 2061274 w 2853322"/>
                <a:gd name="connsiteY40" fmla="*/ 433952 h 4223288"/>
                <a:gd name="connsiteX41" fmla="*/ 2053525 w 2853322"/>
                <a:gd name="connsiteY41" fmla="*/ 457200 h 4223288"/>
                <a:gd name="connsiteX42" fmla="*/ 2092271 w 2853322"/>
                <a:gd name="connsiteY42" fmla="*/ 464949 h 4223288"/>
                <a:gd name="connsiteX43" fmla="*/ 2146515 w 2853322"/>
                <a:gd name="connsiteY43" fmla="*/ 441702 h 4223288"/>
                <a:gd name="connsiteX44" fmla="*/ 2177511 w 2853322"/>
                <a:gd name="connsiteY44" fmla="*/ 441702 h 4223288"/>
                <a:gd name="connsiteX45" fmla="*/ 2200759 w 2853322"/>
                <a:gd name="connsiteY45" fmla="*/ 418454 h 4223288"/>
                <a:gd name="connsiteX46" fmla="*/ 2224006 w 2853322"/>
                <a:gd name="connsiteY46" fmla="*/ 402956 h 4223288"/>
                <a:gd name="connsiteX47" fmla="*/ 2193010 w 2853322"/>
                <a:gd name="connsiteY47" fmla="*/ 317715 h 4223288"/>
                <a:gd name="connsiteX48" fmla="*/ 2216257 w 2853322"/>
                <a:gd name="connsiteY48" fmla="*/ 317715 h 4223288"/>
                <a:gd name="connsiteX49" fmla="*/ 2216257 w 2853322"/>
                <a:gd name="connsiteY49" fmla="*/ 317715 h 4223288"/>
                <a:gd name="connsiteX50" fmla="*/ 2239505 w 2853322"/>
                <a:gd name="connsiteY50" fmla="*/ 379708 h 4223288"/>
                <a:gd name="connsiteX51" fmla="*/ 2278250 w 2853322"/>
                <a:gd name="connsiteY51" fmla="*/ 356461 h 4223288"/>
                <a:gd name="connsiteX52" fmla="*/ 2347993 w 2853322"/>
                <a:gd name="connsiteY52" fmla="*/ 317715 h 4223288"/>
                <a:gd name="connsiteX53" fmla="*/ 2340244 w 2853322"/>
                <a:gd name="connsiteY53" fmla="*/ 340963 h 4223288"/>
                <a:gd name="connsiteX54" fmla="*/ 2332495 w 2853322"/>
                <a:gd name="connsiteY54" fmla="*/ 348712 h 4223288"/>
                <a:gd name="connsiteX55" fmla="*/ 2316996 w 2853322"/>
                <a:gd name="connsiteY55" fmla="*/ 418454 h 4223288"/>
                <a:gd name="connsiteX56" fmla="*/ 2316996 w 2853322"/>
                <a:gd name="connsiteY56" fmla="*/ 449451 h 4223288"/>
                <a:gd name="connsiteX57" fmla="*/ 2316996 w 2853322"/>
                <a:gd name="connsiteY57" fmla="*/ 480447 h 4223288"/>
                <a:gd name="connsiteX58" fmla="*/ 2278250 w 2853322"/>
                <a:gd name="connsiteY58" fmla="*/ 519193 h 4223288"/>
                <a:gd name="connsiteX59" fmla="*/ 2270501 w 2853322"/>
                <a:gd name="connsiteY59" fmla="*/ 550190 h 4223288"/>
                <a:gd name="connsiteX60" fmla="*/ 2255003 w 2853322"/>
                <a:gd name="connsiteY60" fmla="*/ 604434 h 4223288"/>
                <a:gd name="connsiteX61" fmla="*/ 2255003 w 2853322"/>
                <a:gd name="connsiteY61" fmla="*/ 604434 h 4223288"/>
                <a:gd name="connsiteX62" fmla="*/ 2309247 w 2853322"/>
                <a:gd name="connsiteY62" fmla="*/ 619932 h 4223288"/>
                <a:gd name="connsiteX63" fmla="*/ 2332495 w 2853322"/>
                <a:gd name="connsiteY63" fmla="*/ 604434 h 4223288"/>
                <a:gd name="connsiteX64" fmla="*/ 2355742 w 2853322"/>
                <a:gd name="connsiteY64" fmla="*/ 596685 h 4223288"/>
                <a:gd name="connsiteX65" fmla="*/ 2371240 w 2853322"/>
                <a:gd name="connsiteY65" fmla="*/ 581186 h 4223288"/>
                <a:gd name="connsiteX66" fmla="*/ 2402237 w 2853322"/>
                <a:gd name="connsiteY66" fmla="*/ 588935 h 4223288"/>
                <a:gd name="connsiteX67" fmla="*/ 2402237 w 2853322"/>
                <a:gd name="connsiteY67" fmla="*/ 627681 h 4223288"/>
                <a:gd name="connsiteX68" fmla="*/ 2363491 w 2853322"/>
                <a:gd name="connsiteY68" fmla="*/ 674176 h 4223288"/>
                <a:gd name="connsiteX69" fmla="*/ 2363491 w 2853322"/>
                <a:gd name="connsiteY69" fmla="*/ 674176 h 4223288"/>
                <a:gd name="connsiteX70" fmla="*/ 2409986 w 2853322"/>
                <a:gd name="connsiteY70" fmla="*/ 743919 h 4223288"/>
                <a:gd name="connsiteX71" fmla="*/ 2433233 w 2853322"/>
                <a:gd name="connsiteY71" fmla="*/ 728420 h 4223288"/>
                <a:gd name="connsiteX72" fmla="*/ 2487478 w 2853322"/>
                <a:gd name="connsiteY72" fmla="*/ 689674 h 4223288"/>
                <a:gd name="connsiteX73" fmla="*/ 2487478 w 2853322"/>
                <a:gd name="connsiteY73" fmla="*/ 689674 h 4223288"/>
                <a:gd name="connsiteX74" fmla="*/ 2580467 w 2853322"/>
                <a:gd name="connsiteY74" fmla="*/ 681925 h 4223288"/>
                <a:gd name="connsiteX75" fmla="*/ 2580467 w 2853322"/>
                <a:gd name="connsiteY75" fmla="*/ 666427 h 4223288"/>
                <a:gd name="connsiteX76" fmla="*/ 2619213 w 2853322"/>
                <a:gd name="connsiteY76" fmla="*/ 635430 h 4223288"/>
                <a:gd name="connsiteX77" fmla="*/ 2634711 w 2853322"/>
                <a:gd name="connsiteY77" fmla="*/ 650929 h 4223288"/>
                <a:gd name="connsiteX78" fmla="*/ 2642461 w 2853322"/>
                <a:gd name="connsiteY78" fmla="*/ 674176 h 4223288"/>
                <a:gd name="connsiteX79" fmla="*/ 2634711 w 2853322"/>
                <a:gd name="connsiteY79" fmla="*/ 697424 h 4223288"/>
                <a:gd name="connsiteX80" fmla="*/ 2603715 w 2853322"/>
                <a:gd name="connsiteY80" fmla="*/ 728420 h 4223288"/>
                <a:gd name="connsiteX81" fmla="*/ 2595966 w 2853322"/>
                <a:gd name="connsiteY81" fmla="*/ 751668 h 4223288"/>
                <a:gd name="connsiteX82" fmla="*/ 2557220 w 2853322"/>
                <a:gd name="connsiteY82" fmla="*/ 759417 h 4223288"/>
                <a:gd name="connsiteX83" fmla="*/ 2549471 w 2853322"/>
                <a:gd name="connsiteY83" fmla="*/ 759417 h 4223288"/>
                <a:gd name="connsiteX84" fmla="*/ 2510725 w 2853322"/>
                <a:gd name="connsiteY84" fmla="*/ 813661 h 4223288"/>
                <a:gd name="connsiteX85" fmla="*/ 2502976 w 2853322"/>
                <a:gd name="connsiteY85" fmla="*/ 836908 h 4223288"/>
                <a:gd name="connsiteX86" fmla="*/ 2510725 w 2853322"/>
                <a:gd name="connsiteY86" fmla="*/ 860156 h 4223288"/>
                <a:gd name="connsiteX87" fmla="*/ 2502976 w 2853322"/>
                <a:gd name="connsiteY87" fmla="*/ 891152 h 4223288"/>
                <a:gd name="connsiteX88" fmla="*/ 2502976 w 2853322"/>
                <a:gd name="connsiteY88" fmla="*/ 898902 h 4223288"/>
                <a:gd name="connsiteX89" fmla="*/ 2502976 w 2853322"/>
                <a:gd name="connsiteY89" fmla="*/ 898902 h 4223288"/>
                <a:gd name="connsiteX90" fmla="*/ 2533972 w 2853322"/>
                <a:gd name="connsiteY90" fmla="*/ 960895 h 4223288"/>
                <a:gd name="connsiteX91" fmla="*/ 2518474 w 2853322"/>
                <a:gd name="connsiteY91" fmla="*/ 991891 h 4223288"/>
                <a:gd name="connsiteX92" fmla="*/ 2518474 w 2853322"/>
                <a:gd name="connsiteY92" fmla="*/ 1007390 h 4223288"/>
                <a:gd name="connsiteX93" fmla="*/ 2557220 w 2853322"/>
                <a:gd name="connsiteY93" fmla="*/ 1038386 h 4223288"/>
                <a:gd name="connsiteX94" fmla="*/ 2572718 w 2853322"/>
                <a:gd name="connsiteY94" fmla="*/ 1053885 h 4223288"/>
                <a:gd name="connsiteX95" fmla="*/ 2603715 w 2853322"/>
                <a:gd name="connsiteY95" fmla="*/ 1061634 h 4223288"/>
                <a:gd name="connsiteX96" fmla="*/ 2681206 w 2853322"/>
                <a:gd name="connsiteY96" fmla="*/ 1115878 h 4223288"/>
                <a:gd name="connsiteX97" fmla="*/ 2696705 w 2853322"/>
                <a:gd name="connsiteY97" fmla="*/ 1139125 h 4223288"/>
                <a:gd name="connsiteX98" fmla="*/ 2735450 w 2853322"/>
                <a:gd name="connsiteY98" fmla="*/ 1201119 h 4223288"/>
                <a:gd name="connsiteX99" fmla="*/ 2743200 w 2853322"/>
                <a:gd name="connsiteY99" fmla="*/ 1263112 h 4223288"/>
                <a:gd name="connsiteX100" fmla="*/ 2766447 w 2853322"/>
                <a:gd name="connsiteY100" fmla="*/ 1309607 h 4223288"/>
                <a:gd name="connsiteX101" fmla="*/ 2789695 w 2853322"/>
                <a:gd name="connsiteY101" fmla="*/ 1325105 h 4223288"/>
                <a:gd name="connsiteX102" fmla="*/ 2797444 w 2853322"/>
                <a:gd name="connsiteY102" fmla="*/ 1356102 h 4223288"/>
                <a:gd name="connsiteX103" fmla="*/ 2820691 w 2853322"/>
                <a:gd name="connsiteY103" fmla="*/ 1371600 h 4223288"/>
                <a:gd name="connsiteX104" fmla="*/ 2843939 w 2853322"/>
                <a:gd name="connsiteY104" fmla="*/ 1363851 h 4223288"/>
                <a:gd name="connsiteX105" fmla="*/ 2851688 w 2853322"/>
                <a:gd name="connsiteY105" fmla="*/ 1402596 h 4223288"/>
                <a:gd name="connsiteX106" fmla="*/ 2836189 w 2853322"/>
                <a:gd name="connsiteY106" fmla="*/ 1425844 h 4223288"/>
                <a:gd name="connsiteX107" fmla="*/ 2812942 w 2853322"/>
                <a:gd name="connsiteY107" fmla="*/ 1433593 h 4223288"/>
                <a:gd name="connsiteX108" fmla="*/ 2774196 w 2853322"/>
                <a:gd name="connsiteY108" fmla="*/ 1425844 h 4223288"/>
                <a:gd name="connsiteX109" fmla="*/ 2750949 w 2853322"/>
                <a:gd name="connsiteY109" fmla="*/ 1464590 h 4223288"/>
                <a:gd name="connsiteX110" fmla="*/ 2743200 w 2853322"/>
                <a:gd name="connsiteY110" fmla="*/ 1464590 h 4223288"/>
                <a:gd name="connsiteX111" fmla="*/ 2743200 w 2853322"/>
                <a:gd name="connsiteY111" fmla="*/ 1464590 h 4223288"/>
                <a:gd name="connsiteX112" fmla="*/ 2758698 w 2853322"/>
                <a:gd name="connsiteY112" fmla="*/ 1518834 h 4223288"/>
                <a:gd name="connsiteX113" fmla="*/ 2820691 w 2853322"/>
                <a:gd name="connsiteY113" fmla="*/ 1565329 h 4223288"/>
                <a:gd name="connsiteX114" fmla="*/ 2781945 w 2853322"/>
                <a:gd name="connsiteY114" fmla="*/ 1635071 h 4223288"/>
                <a:gd name="connsiteX115" fmla="*/ 2774196 w 2853322"/>
                <a:gd name="connsiteY115" fmla="*/ 1642820 h 4223288"/>
                <a:gd name="connsiteX116" fmla="*/ 2781945 w 2853322"/>
                <a:gd name="connsiteY116" fmla="*/ 1697064 h 4223288"/>
                <a:gd name="connsiteX117" fmla="*/ 2758698 w 2853322"/>
                <a:gd name="connsiteY117" fmla="*/ 1728061 h 4223288"/>
                <a:gd name="connsiteX118" fmla="*/ 2758698 w 2853322"/>
                <a:gd name="connsiteY118" fmla="*/ 1735810 h 4223288"/>
                <a:gd name="connsiteX119" fmla="*/ 2750949 w 2853322"/>
                <a:gd name="connsiteY119" fmla="*/ 1759057 h 4223288"/>
                <a:gd name="connsiteX120" fmla="*/ 2727701 w 2853322"/>
                <a:gd name="connsiteY120" fmla="*/ 1766807 h 4223288"/>
                <a:gd name="connsiteX121" fmla="*/ 2688956 w 2853322"/>
                <a:gd name="connsiteY121" fmla="*/ 1782305 h 4223288"/>
                <a:gd name="connsiteX122" fmla="*/ 2681206 w 2853322"/>
                <a:gd name="connsiteY122" fmla="*/ 1728061 h 4223288"/>
                <a:gd name="connsiteX123" fmla="*/ 2681206 w 2853322"/>
                <a:gd name="connsiteY123" fmla="*/ 1728061 h 4223288"/>
                <a:gd name="connsiteX124" fmla="*/ 2634711 w 2853322"/>
                <a:gd name="connsiteY124" fmla="*/ 1735810 h 4223288"/>
                <a:gd name="connsiteX125" fmla="*/ 2626962 w 2853322"/>
                <a:gd name="connsiteY125" fmla="*/ 1759057 h 4223288"/>
                <a:gd name="connsiteX126" fmla="*/ 2611464 w 2853322"/>
                <a:gd name="connsiteY126" fmla="*/ 1774556 h 4223288"/>
                <a:gd name="connsiteX127" fmla="*/ 2595966 w 2853322"/>
                <a:gd name="connsiteY127" fmla="*/ 1797803 h 4223288"/>
                <a:gd name="connsiteX128" fmla="*/ 2572718 w 2853322"/>
                <a:gd name="connsiteY128" fmla="*/ 1821051 h 4223288"/>
                <a:gd name="connsiteX129" fmla="*/ 2526223 w 2853322"/>
                <a:gd name="connsiteY129" fmla="*/ 1852047 h 4223288"/>
                <a:gd name="connsiteX130" fmla="*/ 2495227 w 2853322"/>
                <a:gd name="connsiteY130" fmla="*/ 1875295 h 4223288"/>
                <a:gd name="connsiteX131" fmla="*/ 2471979 w 2853322"/>
                <a:gd name="connsiteY131" fmla="*/ 1883044 h 4223288"/>
                <a:gd name="connsiteX132" fmla="*/ 2425484 w 2853322"/>
                <a:gd name="connsiteY132" fmla="*/ 1890793 h 4223288"/>
                <a:gd name="connsiteX133" fmla="*/ 2425484 w 2853322"/>
                <a:gd name="connsiteY133" fmla="*/ 1890793 h 4223288"/>
                <a:gd name="connsiteX134" fmla="*/ 2332495 w 2853322"/>
                <a:gd name="connsiteY134" fmla="*/ 1875295 h 4223288"/>
                <a:gd name="connsiteX135" fmla="*/ 2293749 w 2853322"/>
                <a:gd name="connsiteY135" fmla="*/ 1867546 h 4223288"/>
                <a:gd name="connsiteX136" fmla="*/ 2255003 w 2853322"/>
                <a:gd name="connsiteY136" fmla="*/ 1844298 h 4223288"/>
                <a:gd name="connsiteX137" fmla="*/ 2231756 w 2853322"/>
                <a:gd name="connsiteY137" fmla="*/ 1836549 h 4223288"/>
                <a:gd name="connsiteX138" fmla="*/ 2154264 w 2853322"/>
                <a:gd name="connsiteY138" fmla="*/ 1844298 h 4223288"/>
                <a:gd name="connsiteX139" fmla="*/ 2123267 w 2853322"/>
                <a:gd name="connsiteY139" fmla="*/ 1867546 h 4223288"/>
                <a:gd name="connsiteX140" fmla="*/ 2107769 w 2853322"/>
                <a:gd name="connsiteY140" fmla="*/ 1914041 h 4223288"/>
                <a:gd name="connsiteX141" fmla="*/ 2100020 w 2853322"/>
                <a:gd name="connsiteY141" fmla="*/ 2014780 h 4223288"/>
                <a:gd name="connsiteX142" fmla="*/ 2100020 w 2853322"/>
                <a:gd name="connsiteY142" fmla="*/ 2014780 h 4223288"/>
                <a:gd name="connsiteX143" fmla="*/ 2100020 w 2853322"/>
                <a:gd name="connsiteY143" fmla="*/ 2123268 h 4223288"/>
                <a:gd name="connsiteX144" fmla="*/ 2076772 w 2853322"/>
                <a:gd name="connsiteY144" fmla="*/ 2231756 h 4223288"/>
                <a:gd name="connsiteX145" fmla="*/ 2038027 w 2853322"/>
                <a:gd name="connsiteY145" fmla="*/ 2301498 h 4223288"/>
                <a:gd name="connsiteX146" fmla="*/ 2038027 w 2853322"/>
                <a:gd name="connsiteY146" fmla="*/ 2402237 h 4223288"/>
                <a:gd name="connsiteX147" fmla="*/ 2022528 w 2853322"/>
                <a:gd name="connsiteY147" fmla="*/ 2440983 h 4223288"/>
                <a:gd name="connsiteX148" fmla="*/ 2030278 w 2853322"/>
                <a:gd name="connsiteY148" fmla="*/ 2471980 h 4223288"/>
                <a:gd name="connsiteX149" fmla="*/ 2038027 w 2853322"/>
                <a:gd name="connsiteY149" fmla="*/ 2495227 h 4223288"/>
                <a:gd name="connsiteX150" fmla="*/ 2045776 w 2853322"/>
                <a:gd name="connsiteY150" fmla="*/ 2549471 h 4223288"/>
                <a:gd name="connsiteX151" fmla="*/ 2038027 w 2853322"/>
                <a:gd name="connsiteY151" fmla="*/ 2634712 h 4223288"/>
                <a:gd name="connsiteX152" fmla="*/ 2030278 w 2853322"/>
                <a:gd name="connsiteY152" fmla="*/ 2681207 h 4223288"/>
                <a:gd name="connsiteX153" fmla="*/ 2038027 w 2853322"/>
                <a:gd name="connsiteY153" fmla="*/ 2743200 h 4223288"/>
                <a:gd name="connsiteX154" fmla="*/ 2045776 w 2853322"/>
                <a:gd name="connsiteY154" fmla="*/ 2766447 h 4223288"/>
                <a:gd name="connsiteX155" fmla="*/ 2061274 w 2853322"/>
                <a:gd name="connsiteY155" fmla="*/ 2774196 h 4223288"/>
                <a:gd name="connsiteX156" fmla="*/ 2007030 w 2853322"/>
                <a:gd name="connsiteY156" fmla="*/ 2828441 h 4223288"/>
                <a:gd name="connsiteX157" fmla="*/ 1991532 w 2853322"/>
                <a:gd name="connsiteY157" fmla="*/ 2828441 h 4223288"/>
                <a:gd name="connsiteX158" fmla="*/ 1914040 w 2853322"/>
                <a:gd name="connsiteY158" fmla="*/ 2828441 h 4223288"/>
                <a:gd name="connsiteX159" fmla="*/ 1898542 w 2853322"/>
                <a:gd name="connsiteY159" fmla="*/ 2828441 h 4223288"/>
                <a:gd name="connsiteX160" fmla="*/ 1828800 w 2853322"/>
                <a:gd name="connsiteY160" fmla="*/ 2774196 h 4223288"/>
                <a:gd name="connsiteX161" fmla="*/ 1859796 w 2853322"/>
                <a:gd name="connsiteY161" fmla="*/ 2626963 h 4223288"/>
                <a:gd name="connsiteX162" fmla="*/ 1883044 w 2853322"/>
                <a:gd name="connsiteY162" fmla="*/ 2595966 h 4223288"/>
                <a:gd name="connsiteX163" fmla="*/ 1890793 w 2853322"/>
                <a:gd name="connsiteY163" fmla="*/ 2572719 h 4223288"/>
                <a:gd name="connsiteX164" fmla="*/ 1898542 w 2853322"/>
                <a:gd name="connsiteY164" fmla="*/ 2541722 h 4223288"/>
                <a:gd name="connsiteX165" fmla="*/ 1875295 w 2853322"/>
                <a:gd name="connsiteY165" fmla="*/ 2526224 h 4223288"/>
                <a:gd name="connsiteX166" fmla="*/ 1875295 w 2853322"/>
                <a:gd name="connsiteY166" fmla="*/ 2526224 h 4223288"/>
                <a:gd name="connsiteX167" fmla="*/ 1797803 w 2853322"/>
                <a:gd name="connsiteY167" fmla="*/ 2526224 h 4223288"/>
                <a:gd name="connsiteX168" fmla="*/ 1751308 w 2853322"/>
                <a:gd name="connsiteY168" fmla="*/ 2502976 h 4223288"/>
                <a:gd name="connsiteX169" fmla="*/ 1627322 w 2853322"/>
                <a:gd name="connsiteY169" fmla="*/ 2580468 h 4223288"/>
                <a:gd name="connsiteX170" fmla="*/ 1565328 w 2853322"/>
                <a:gd name="connsiteY170" fmla="*/ 2588217 h 4223288"/>
                <a:gd name="connsiteX171" fmla="*/ 1596325 w 2853322"/>
                <a:gd name="connsiteY171" fmla="*/ 2696705 h 4223288"/>
                <a:gd name="connsiteX172" fmla="*/ 1565328 w 2853322"/>
                <a:gd name="connsiteY172" fmla="*/ 2781946 h 4223288"/>
                <a:gd name="connsiteX173" fmla="*/ 1526583 w 2853322"/>
                <a:gd name="connsiteY173" fmla="*/ 2797444 h 4223288"/>
                <a:gd name="connsiteX174" fmla="*/ 1534332 w 2853322"/>
                <a:gd name="connsiteY174" fmla="*/ 2828441 h 4223288"/>
                <a:gd name="connsiteX175" fmla="*/ 1588576 w 2853322"/>
                <a:gd name="connsiteY175" fmla="*/ 2851688 h 4223288"/>
                <a:gd name="connsiteX176" fmla="*/ 1642820 w 2853322"/>
                <a:gd name="connsiteY176" fmla="*/ 2882685 h 4223288"/>
                <a:gd name="connsiteX177" fmla="*/ 1650569 w 2853322"/>
                <a:gd name="connsiteY177" fmla="*/ 2851688 h 4223288"/>
                <a:gd name="connsiteX178" fmla="*/ 1681566 w 2853322"/>
                <a:gd name="connsiteY178" fmla="*/ 2836190 h 4223288"/>
                <a:gd name="connsiteX179" fmla="*/ 1813301 w 2853322"/>
                <a:gd name="connsiteY179" fmla="*/ 2859437 h 4223288"/>
                <a:gd name="connsiteX180" fmla="*/ 1805552 w 2853322"/>
                <a:gd name="connsiteY180" fmla="*/ 2867186 h 4223288"/>
                <a:gd name="connsiteX181" fmla="*/ 1805552 w 2853322"/>
                <a:gd name="connsiteY181" fmla="*/ 2867186 h 4223288"/>
                <a:gd name="connsiteX182" fmla="*/ 1805552 w 2853322"/>
                <a:gd name="connsiteY182" fmla="*/ 2960176 h 4223288"/>
                <a:gd name="connsiteX183" fmla="*/ 1828800 w 2853322"/>
                <a:gd name="connsiteY183" fmla="*/ 2998922 h 4223288"/>
                <a:gd name="connsiteX184" fmla="*/ 1790054 w 2853322"/>
                <a:gd name="connsiteY184" fmla="*/ 3029919 h 4223288"/>
                <a:gd name="connsiteX185" fmla="*/ 1743559 w 2853322"/>
                <a:gd name="connsiteY185" fmla="*/ 3084163 h 4223288"/>
                <a:gd name="connsiteX186" fmla="*/ 1720311 w 2853322"/>
                <a:gd name="connsiteY186" fmla="*/ 3091912 h 4223288"/>
                <a:gd name="connsiteX187" fmla="*/ 1689315 w 2853322"/>
                <a:gd name="connsiteY187" fmla="*/ 3076413 h 4223288"/>
                <a:gd name="connsiteX188" fmla="*/ 1689315 w 2853322"/>
                <a:gd name="connsiteY188" fmla="*/ 3076413 h 4223288"/>
                <a:gd name="connsiteX189" fmla="*/ 1666067 w 2853322"/>
                <a:gd name="connsiteY189" fmla="*/ 3130657 h 4223288"/>
                <a:gd name="connsiteX190" fmla="*/ 1627322 w 2853322"/>
                <a:gd name="connsiteY190" fmla="*/ 3169403 h 4223288"/>
                <a:gd name="connsiteX191" fmla="*/ 1611823 w 2853322"/>
                <a:gd name="connsiteY191" fmla="*/ 3215898 h 4223288"/>
                <a:gd name="connsiteX192" fmla="*/ 1635071 w 2853322"/>
                <a:gd name="connsiteY192" fmla="*/ 3246895 h 4223288"/>
                <a:gd name="connsiteX193" fmla="*/ 1604074 w 2853322"/>
                <a:gd name="connsiteY193" fmla="*/ 3316637 h 4223288"/>
                <a:gd name="connsiteX194" fmla="*/ 1619572 w 2853322"/>
                <a:gd name="connsiteY194" fmla="*/ 3339885 h 4223288"/>
                <a:gd name="connsiteX195" fmla="*/ 1681566 w 2853322"/>
                <a:gd name="connsiteY195" fmla="*/ 3378630 h 4223288"/>
                <a:gd name="connsiteX196" fmla="*/ 1635071 w 2853322"/>
                <a:gd name="connsiteY196" fmla="*/ 3432874 h 4223288"/>
                <a:gd name="connsiteX197" fmla="*/ 1611823 w 2853322"/>
                <a:gd name="connsiteY197" fmla="*/ 3440624 h 4223288"/>
                <a:gd name="connsiteX198" fmla="*/ 1588576 w 2853322"/>
                <a:gd name="connsiteY198" fmla="*/ 3448373 h 4223288"/>
                <a:gd name="connsiteX199" fmla="*/ 1573078 w 2853322"/>
                <a:gd name="connsiteY199" fmla="*/ 3432874 h 4223288"/>
                <a:gd name="connsiteX200" fmla="*/ 1565328 w 2853322"/>
                <a:gd name="connsiteY200" fmla="*/ 3425125 h 4223288"/>
                <a:gd name="connsiteX201" fmla="*/ 1557579 w 2853322"/>
                <a:gd name="connsiteY201" fmla="*/ 3417376 h 4223288"/>
                <a:gd name="connsiteX202" fmla="*/ 1518833 w 2853322"/>
                <a:gd name="connsiteY202" fmla="*/ 3448373 h 4223288"/>
                <a:gd name="connsiteX203" fmla="*/ 1487837 w 2853322"/>
                <a:gd name="connsiteY203" fmla="*/ 3502617 h 4223288"/>
                <a:gd name="connsiteX204" fmla="*/ 1487837 w 2853322"/>
                <a:gd name="connsiteY204" fmla="*/ 3502617 h 4223288"/>
                <a:gd name="connsiteX205" fmla="*/ 1487837 w 2853322"/>
                <a:gd name="connsiteY205" fmla="*/ 3541363 h 4223288"/>
                <a:gd name="connsiteX206" fmla="*/ 1518833 w 2853322"/>
                <a:gd name="connsiteY206" fmla="*/ 3541363 h 4223288"/>
                <a:gd name="connsiteX207" fmla="*/ 1557579 w 2853322"/>
                <a:gd name="connsiteY207" fmla="*/ 3510366 h 4223288"/>
                <a:gd name="connsiteX208" fmla="*/ 1596325 w 2853322"/>
                <a:gd name="connsiteY208" fmla="*/ 3502617 h 4223288"/>
                <a:gd name="connsiteX209" fmla="*/ 1604074 w 2853322"/>
                <a:gd name="connsiteY209" fmla="*/ 3533613 h 4223288"/>
                <a:gd name="connsiteX210" fmla="*/ 1642820 w 2853322"/>
                <a:gd name="connsiteY210" fmla="*/ 3549112 h 4223288"/>
                <a:gd name="connsiteX211" fmla="*/ 1666067 w 2853322"/>
                <a:gd name="connsiteY211" fmla="*/ 3510366 h 4223288"/>
                <a:gd name="connsiteX212" fmla="*/ 1704813 w 2853322"/>
                <a:gd name="connsiteY212" fmla="*/ 3502617 h 4223288"/>
                <a:gd name="connsiteX213" fmla="*/ 1728061 w 2853322"/>
                <a:gd name="connsiteY213" fmla="*/ 3510366 h 4223288"/>
                <a:gd name="connsiteX214" fmla="*/ 1735810 w 2853322"/>
                <a:gd name="connsiteY214" fmla="*/ 3510366 h 4223288"/>
                <a:gd name="connsiteX215" fmla="*/ 1766806 w 2853322"/>
                <a:gd name="connsiteY215" fmla="*/ 3518115 h 4223288"/>
                <a:gd name="connsiteX216" fmla="*/ 1821050 w 2853322"/>
                <a:gd name="connsiteY216" fmla="*/ 3510366 h 4223288"/>
                <a:gd name="connsiteX217" fmla="*/ 1852047 w 2853322"/>
                <a:gd name="connsiteY217" fmla="*/ 3448373 h 4223288"/>
                <a:gd name="connsiteX218" fmla="*/ 1852047 w 2853322"/>
                <a:gd name="connsiteY218" fmla="*/ 3448373 h 4223288"/>
                <a:gd name="connsiteX219" fmla="*/ 1844298 w 2853322"/>
                <a:gd name="connsiteY219" fmla="*/ 3401878 h 4223288"/>
                <a:gd name="connsiteX220" fmla="*/ 1836549 w 2853322"/>
                <a:gd name="connsiteY220" fmla="*/ 3370881 h 4223288"/>
                <a:gd name="connsiteX221" fmla="*/ 1844298 w 2853322"/>
                <a:gd name="connsiteY221" fmla="*/ 3355383 h 4223288"/>
                <a:gd name="connsiteX222" fmla="*/ 1852047 w 2853322"/>
                <a:gd name="connsiteY222" fmla="*/ 3285641 h 4223288"/>
                <a:gd name="connsiteX223" fmla="*/ 1844298 w 2853322"/>
                <a:gd name="connsiteY223" fmla="*/ 3231396 h 4223288"/>
                <a:gd name="connsiteX224" fmla="*/ 1821050 w 2853322"/>
                <a:gd name="connsiteY224" fmla="*/ 3192651 h 4223288"/>
                <a:gd name="connsiteX225" fmla="*/ 1797803 w 2853322"/>
                <a:gd name="connsiteY225" fmla="*/ 3138407 h 4223288"/>
                <a:gd name="connsiteX226" fmla="*/ 1828800 w 2853322"/>
                <a:gd name="connsiteY226" fmla="*/ 3115159 h 4223288"/>
                <a:gd name="connsiteX227" fmla="*/ 1883044 w 2853322"/>
                <a:gd name="connsiteY227" fmla="*/ 3161654 h 4223288"/>
                <a:gd name="connsiteX228" fmla="*/ 1883044 w 2853322"/>
                <a:gd name="connsiteY228" fmla="*/ 2960176 h 4223288"/>
                <a:gd name="connsiteX229" fmla="*/ 1921789 w 2853322"/>
                <a:gd name="connsiteY229" fmla="*/ 2967925 h 4223288"/>
                <a:gd name="connsiteX230" fmla="*/ 1906291 w 2853322"/>
                <a:gd name="connsiteY230" fmla="*/ 3006671 h 4223288"/>
                <a:gd name="connsiteX231" fmla="*/ 1976033 w 2853322"/>
                <a:gd name="connsiteY231" fmla="*/ 3115159 h 4223288"/>
                <a:gd name="connsiteX232" fmla="*/ 1999281 w 2853322"/>
                <a:gd name="connsiteY232" fmla="*/ 3053166 h 4223288"/>
                <a:gd name="connsiteX233" fmla="*/ 2038027 w 2853322"/>
                <a:gd name="connsiteY233" fmla="*/ 3029919 h 4223288"/>
                <a:gd name="connsiteX234" fmla="*/ 2007030 w 2853322"/>
                <a:gd name="connsiteY234" fmla="*/ 2952427 h 4223288"/>
                <a:gd name="connsiteX235" fmla="*/ 2014779 w 2853322"/>
                <a:gd name="connsiteY235" fmla="*/ 2913681 h 4223288"/>
                <a:gd name="connsiteX236" fmla="*/ 2053525 w 2853322"/>
                <a:gd name="connsiteY236" fmla="*/ 2898183 h 4223288"/>
                <a:gd name="connsiteX237" fmla="*/ 2076772 w 2853322"/>
                <a:gd name="connsiteY237" fmla="*/ 2936929 h 4223288"/>
                <a:gd name="connsiteX238" fmla="*/ 2084522 w 2853322"/>
                <a:gd name="connsiteY238" fmla="*/ 2998922 h 4223288"/>
                <a:gd name="connsiteX239" fmla="*/ 2123267 w 2853322"/>
                <a:gd name="connsiteY239" fmla="*/ 2975674 h 4223288"/>
                <a:gd name="connsiteX240" fmla="*/ 2193010 w 2853322"/>
                <a:gd name="connsiteY240" fmla="*/ 3029919 h 4223288"/>
                <a:gd name="connsiteX241" fmla="*/ 2200759 w 2853322"/>
                <a:gd name="connsiteY241" fmla="*/ 3053166 h 4223288"/>
                <a:gd name="connsiteX242" fmla="*/ 2262752 w 2853322"/>
                <a:gd name="connsiteY242" fmla="*/ 3099661 h 4223288"/>
                <a:gd name="connsiteX243" fmla="*/ 2316996 w 2853322"/>
                <a:gd name="connsiteY243" fmla="*/ 3161654 h 4223288"/>
                <a:gd name="connsiteX244" fmla="*/ 2340244 w 2853322"/>
                <a:gd name="connsiteY244" fmla="*/ 3169403 h 4223288"/>
                <a:gd name="connsiteX245" fmla="*/ 2363491 w 2853322"/>
                <a:gd name="connsiteY245" fmla="*/ 3184902 h 4223288"/>
                <a:gd name="connsiteX246" fmla="*/ 2324745 w 2853322"/>
                <a:gd name="connsiteY246" fmla="*/ 3285641 h 4223288"/>
                <a:gd name="connsiteX247" fmla="*/ 2316996 w 2853322"/>
                <a:gd name="connsiteY247" fmla="*/ 3293390 h 4223288"/>
                <a:gd name="connsiteX248" fmla="*/ 2340244 w 2853322"/>
                <a:gd name="connsiteY248" fmla="*/ 3355383 h 4223288"/>
                <a:gd name="connsiteX249" fmla="*/ 2340244 w 2853322"/>
                <a:gd name="connsiteY249" fmla="*/ 3355383 h 4223288"/>
                <a:gd name="connsiteX250" fmla="*/ 2301498 w 2853322"/>
                <a:gd name="connsiteY250" fmla="*/ 3440624 h 4223288"/>
                <a:gd name="connsiteX251" fmla="*/ 2347993 w 2853322"/>
                <a:gd name="connsiteY251" fmla="*/ 3417376 h 4223288"/>
                <a:gd name="connsiteX252" fmla="*/ 2378989 w 2853322"/>
                <a:gd name="connsiteY252" fmla="*/ 3425125 h 4223288"/>
                <a:gd name="connsiteX253" fmla="*/ 2386739 w 2853322"/>
                <a:gd name="connsiteY253" fmla="*/ 3456122 h 4223288"/>
                <a:gd name="connsiteX254" fmla="*/ 2402237 w 2853322"/>
                <a:gd name="connsiteY254" fmla="*/ 3518115 h 4223288"/>
                <a:gd name="connsiteX255" fmla="*/ 2355742 w 2853322"/>
                <a:gd name="connsiteY255" fmla="*/ 3487119 h 4223288"/>
                <a:gd name="connsiteX256" fmla="*/ 2309247 w 2853322"/>
                <a:gd name="connsiteY256" fmla="*/ 3541363 h 4223288"/>
                <a:gd name="connsiteX257" fmla="*/ 2340244 w 2853322"/>
                <a:gd name="connsiteY257" fmla="*/ 3533613 h 4223288"/>
                <a:gd name="connsiteX258" fmla="*/ 2340244 w 2853322"/>
                <a:gd name="connsiteY258" fmla="*/ 3533613 h 4223288"/>
                <a:gd name="connsiteX259" fmla="*/ 2448732 w 2853322"/>
                <a:gd name="connsiteY259" fmla="*/ 3611105 h 4223288"/>
                <a:gd name="connsiteX260" fmla="*/ 2487478 w 2853322"/>
                <a:gd name="connsiteY260" fmla="*/ 3587857 h 4223288"/>
                <a:gd name="connsiteX261" fmla="*/ 2510725 w 2853322"/>
                <a:gd name="connsiteY261" fmla="*/ 3626603 h 4223288"/>
                <a:gd name="connsiteX262" fmla="*/ 2510725 w 2853322"/>
                <a:gd name="connsiteY262" fmla="*/ 3626603 h 4223288"/>
                <a:gd name="connsiteX263" fmla="*/ 2487478 w 2853322"/>
                <a:gd name="connsiteY263" fmla="*/ 3642102 h 4223288"/>
                <a:gd name="connsiteX264" fmla="*/ 2510725 w 2853322"/>
                <a:gd name="connsiteY264" fmla="*/ 3673098 h 4223288"/>
                <a:gd name="connsiteX265" fmla="*/ 2549471 w 2853322"/>
                <a:gd name="connsiteY265" fmla="*/ 3634352 h 4223288"/>
                <a:gd name="connsiteX266" fmla="*/ 2595966 w 2853322"/>
                <a:gd name="connsiteY266" fmla="*/ 3595607 h 4223288"/>
                <a:gd name="connsiteX267" fmla="*/ 2619213 w 2853322"/>
                <a:gd name="connsiteY267" fmla="*/ 3564610 h 4223288"/>
                <a:gd name="connsiteX268" fmla="*/ 2626962 w 2853322"/>
                <a:gd name="connsiteY268" fmla="*/ 3556861 h 4223288"/>
                <a:gd name="connsiteX269" fmla="*/ 2650210 w 2853322"/>
                <a:gd name="connsiteY269" fmla="*/ 3518115 h 4223288"/>
                <a:gd name="connsiteX270" fmla="*/ 2603715 w 2853322"/>
                <a:gd name="connsiteY270" fmla="*/ 3463871 h 4223288"/>
                <a:gd name="connsiteX271" fmla="*/ 2626962 w 2853322"/>
                <a:gd name="connsiteY271" fmla="*/ 3448373 h 4223288"/>
                <a:gd name="connsiteX272" fmla="*/ 2642461 w 2853322"/>
                <a:gd name="connsiteY272" fmla="*/ 3518115 h 4223288"/>
                <a:gd name="connsiteX273" fmla="*/ 2688956 w 2853322"/>
                <a:gd name="connsiteY273" fmla="*/ 3541363 h 4223288"/>
                <a:gd name="connsiteX274" fmla="*/ 2588217 w 2853322"/>
                <a:gd name="connsiteY274" fmla="*/ 3704095 h 4223288"/>
                <a:gd name="connsiteX275" fmla="*/ 2564969 w 2853322"/>
                <a:gd name="connsiteY275" fmla="*/ 3742841 h 4223288"/>
                <a:gd name="connsiteX276" fmla="*/ 2487478 w 2853322"/>
                <a:gd name="connsiteY276" fmla="*/ 3773837 h 4223288"/>
                <a:gd name="connsiteX277" fmla="*/ 2479728 w 2853322"/>
                <a:gd name="connsiteY277" fmla="*/ 3797085 h 4223288"/>
                <a:gd name="connsiteX278" fmla="*/ 2456481 w 2853322"/>
                <a:gd name="connsiteY278" fmla="*/ 3828081 h 4223288"/>
                <a:gd name="connsiteX279" fmla="*/ 2440983 w 2853322"/>
                <a:gd name="connsiteY279" fmla="*/ 3944319 h 4223288"/>
                <a:gd name="connsiteX280" fmla="*/ 2417735 w 2853322"/>
                <a:gd name="connsiteY280" fmla="*/ 3983064 h 4223288"/>
                <a:gd name="connsiteX281" fmla="*/ 2332495 w 2853322"/>
                <a:gd name="connsiteY281" fmla="*/ 3967566 h 4223288"/>
                <a:gd name="connsiteX282" fmla="*/ 2301498 w 2853322"/>
                <a:gd name="connsiteY282" fmla="*/ 3975315 h 4223288"/>
                <a:gd name="connsiteX283" fmla="*/ 2239505 w 2853322"/>
                <a:gd name="connsiteY283" fmla="*/ 3944319 h 4223288"/>
                <a:gd name="connsiteX284" fmla="*/ 2177511 w 2853322"/>
                <a:gd name="connsiteY284" fmla="*/ 3866827 h 4223288"/>
                <a:gd name="connsiteX285" fmla="*/ 2177511 w 2853322"/>
                <a:gd name="connsiteY285" fmla="*/ 3843580 h 4223288"/>
                <a:gd name="connsiteX286" fmla="*/ 2131017 w 2853322"/>
                <a:gd name="connsiteY286" fmla="*/ 3859078 h 4223288"/>
                <a:gd name="connsiteX287" fmla="*/ 2123267 w 2853322"/>
                <a:gd name="connsiteY287" fmla="*/ 3882325 h 4223288"/>
                <a:gd name="connsiteX288" fmla="*/ 2107769 w 2853322"/>
                <a:gd name="connsiteY288" fmla="*/ 3897824 h 4223288"/>
                <a:gd name="connsiteX289" fmla="*/ 2100020 w 2853322"/>
                <a:gd name="connsiteY289" fmla="*/ 3936569 h 4223288"/>
                <a:gd name="connsiteX290" fmla="*/ 2045776 w 2853322"/>
                <a:gd name="connsiteY290" fmla="*/ 3983064 h 4223288"/>
                <a:gd name="connsiteX291" fmla="*/ 2014779 w 2853322"/>
                <a:gd name="connsiteY291" fmla="*/ 3990813 h 4223288"/>
                <a:gd name="connsiteX292" fmla="*/ 1960535 w 2853322"/>
                <a:gd name="connsiteY292" fmla="*/ 3967566 h 4223288"/>
                <a:gd name="connsiteX293" fmla="*/ 1921789 w 2853322"/>
                <a:gd name="connsiteY293" fmla="*/ 3975315 h 4223288"/>
                <a:gd name="connsiteX294" fmla="*/ 1859796 w 2853322"/>
                <a:gd name="connsiteY294" fmla="*/ 3983064 h 4223288"/>
                <a:gd name="connsiteX295" fmla="*/ 1813301 w 2853322"/>
                <a:gd name="connsiteY295" fmla="*/ 3990813 h 4223288"/>
                <a:gd name="connsiteX296" fmla="*/ 1797803 w 2853322"/>
                <a:gd name="connsiteY296" fmla="*/ 4006312 h 4223288"/>
                <a:gd name="connsiteX297" fmla="*/ 1743559 w 2853322"/>
                <a:gd name="connsiteY297" fmla="*/ 4014061 h 4223288"/>
                <a:gd name="connsiteX298" fmla="*/ 1720311 w 2853322"/>
                <a:gd name="connsiteY298" fmla="*/ 4021810 h 4223288"/>
                <a:gd name="connsiteX299" fmla="*/ 1759057 w 2853322"/>
                <a:gd name="connsiteY299" fmla="*/ 4045057 h 4223288"/>
                <a:gd name="connsiteX300" fmla="*/ 1782305 w 2853322"/>
                <a:gd name="connsiteY300" fmla="*/ 4037308 h 4223288"/>
                <a:gd name="connsiteX301" fmla="*/ 1813301 w 2853322"/>
                <a:gd name="connsiteY301" fmla="*/ 4052807 h 4223288"/>
                <a:gd name="connsiteX302" fmla="*/ 1828800 w 2853322"/>
                <a:gd name="connsiteY302" fmla="*/ 4099302 h 4223288"/>
                <a:gd name="connsiteX303" fmla="*/ 1929539 w 2853322"/>
                <a:gd name="connsiteY303" fmla="*/ 4122549 h 4223288"/>
                <a:gd name="connsiteX304" fmla="*/ 1921789 w 2853322"/>
                <a:gd name="connsiteY304" fmla="*/ 4145796 h 4223288"/>
                <a:gd name="connsiteX305" fmla="*/ 1883044 w 2853322"/>
                <a:gd name="connsiteY305" fmla="*/ 4176793 h 4223288"/>
                <a:gd name="connsiteX306" fmla="*/ 1836549 w 2853322"/>
                <a:gd name="connsiteY306" fmla="*/ 4207790 h 4223288"/>
                <a:gd name="connsiteX307" fmla="*/ 1712562 w 2853322"/>
                <a:gd name="connsiteY307" fmla="*/ 4200041 h 4223288"/>
                <a:gd name="connsiteX308" fmla="*/ 1611823 w 2853322"/>
                <a:gd name="connsiteY308" fmla="*/ 4215539 h 4223288"/>
                <a:gd name="connsiteX309" fmla="*/ 1565328 w 2853322"/>
                <a:gd name="connsiteY309" fmla="*/ 4223288 h 4223288"/>
                <a:gd name="connsiteX310" fmla="*/ 1487837 w 2853322"/>
                <a:gd name="connsiteY310" fmla="*/ 4215539 h 4223288"/>
                <a:gd name="connsiteX311" fmla="*/ 1441342 w 2853322"/>
                <a:gd name="connsiteY311" fmla="*/ 4200041 h 4223288"/>
                <a:gd name="connsiteX312" fmla="*/ 1433593 w 2853322"/>
                <a:gd name="connsiteY312" fmla="*/ 4176793 h 4223288"/>
                <a:gd name="connsiteX313" fmla="*/ 1418095 w 2853322"/>
                <a:gd name="connsiteY313" fmla="*/ 4153546 h 4223288"/>
                <a:gd name="connsiteX314" fmla="*/ 1410345 w 2853322"/>
                <a:gd name="connsiteY314" fmla="*/ 4122549 h 4223288"/>
                <a:gd name="connsiteX315" fmla="*/ 1402596 w 2853322"/>
                <a:gd name="connsiteY315" fmla="*/ 4029559 h 4223288"/>
                <a:gd name="connsiteX316" fmla="*/ 1394847 w 2853322"/>
                <a:gd name="connsiteY316" fmla="*/ 4006312 h 4223288"/>
                <a:gd name="connsiteX317" fmla="*/ 1371600 w 2853322"/>
                <a:gd name="connsiteY317" fmla="*/ 3812583 h 4223288"/>
                <a:gd name="connsiteX318" fmla="*/ 1356101 w 2853322"/>
                <a:gd name="connsiteY318" fmla="*/ 3773837 h 4223288"/>
                <a:gd name="connsiteX319" fmla="*/ 1332854 w 2853322"/>
                <a:gd name="connsiteY319" fmla="*/ 3750590 h 4223288"/>
                <a:gd name="connsiteX320" fmla="*/ 1325105 w 2853322"/>
                <a:gd name="connsiteY320" fmla="*/ 3727342 h 4223288"/>
                <a:gd name="connsiteX321" fmla="*/ 1309606 w 2853322"/>
                <a:gd name="connsiteY321" fmla="*/ 3711844 h 4223288"/>
                <a:gd name="connsiteX322" fmla="*/ 1278610 w 2853322"/>
                <a:gd name="connsiteY322" fmla="*/ 3634352 h 4223288"/>
                <a:gd name="connsiteX323" fmla="*/ 1263111 w 2853322"/>
                <a:gd name="connsiteY323" fmla="*/ 3603356 h 4223288"/>
                <a:gd name="connsiteX324" fmla="*/ 1232115 w 2853322"/>
                <a:gd name="connsiteY324" fmla="*/ 3549112 h 4223288"/>
                <a:gd name="connsiteX325" fmla="*/ 1224366 w 2853322"/>
                <a:gd name="connsiteY325" fmla="*/ 3525864 h 4223288"/>
                <a:gd name="connsiteX326" fmla="*/ 1208867 w 2853322"/>
                <a:gd name="connsiteY326" fmla="*/ 3487119 h 4223288"/>
                <a:gd name="connsiteX327" fmla="*/ 1201118 w 2853322"/>
                <a:gd name="connsiteY327" fmla="*/ 3456122 h 4223288"/>
                <a:gd name="connsiteX328" fmla="*/ 1310696 w 2853322"/>
                <a:gd name="connsiteY328" fmla="*/ 3314535 h 4223288"/>
                <a:gd name="connsiteX329" fmla="*/ 1369375 w 2853322"/>
                <a:gd name="connsiteY329" fmla="*/ 3291286 h 4223288"/>
                <a:gd name="connsiteX330" fmla="*/ 1495783 w 2853322"/>
                <a:gd name="connsiteY330" fmla="*/ 3284436 h 4223288"/>
                <a:gd name="connsiteX331" fmla="*/ 1436779 w 2853322"/>
                <a:gd name="connsiteY331" fmla="*/ 3165383 h 4223288"/>
                <a:gd name="connsiteX332" fmla="*/ 1429385 w 2853322"/>
                <a:gd name="connsiteY332" fmla="*/ 3025284 h 4223288"/>
                <a:gd name="connsiteX333" fmla="*/ 1436779 w 2853322"/>
                <a:gd name="connsiteY333" fmla="*/ 2850212 h 4223288"/>
                <a:gd name="connsiteX334" fmla="*/ 1381702 w 2853322"/>
                <a:gd name="connsiteY334" fmla="*/ 2823907 h 4223288"/>
                <a:gd name="connsiteX335" fmla="*/ 1361595 w 2853322"/>
                <a:gd name="connsiteY335" fmla="*/ 2819010 h 4223288"/>
                <a:gd name="connsiteX336" fmla="*/ 1355939 w 2853322"/>
                <a:gd name="connsiteY336" fmla="*/ 2807353 h 4223288"/>
                <a:gd name="connsiteX337" fmla="*/ 1281828 w 2853322"/>
                <a:gd name="connsiteY337" fmla="*/ 3066813 h 4223288"/>
                <a:gd name="connsiteX338" fmla="*/ 1131376 w 2853322"/>
                <a:gd name="connsiteY338" fmla="*/ 3332135 h 4223288"/>
                <a:gd name="connsiteX339" fmla="*/ 1077132 w 2853322"/>
                <a:gd name="connsiteY339" fmla="*/ 3316637 h 4223288"/>
                <a:gd name="connsiteX340" fmla="*/ 1046135 w 2853322"/>
                <a:gd name="connsiteY340" fmla="*/ 3301139 h 4223288"/>
                <a:gd name="connsiteX341" fmla="*/ 1007389 w 2853322"/>
                <a:gd name="connsiteY341" fmla="*/ 3262393 h 4223288"/>
                <a:gd name="connsiteX342" fmla="*/ 960895 w 2853322"/>
                <a:gd name="connsiteY342" fmla="*/ 3184902 h 4223288"/>
                <a:gd name="connsiteX343" fmla="*/ 937647 w 2853322"/>
                <a:gd name="connsiteY343" fmla="*/ 3130657 h 4223288"/>
                <a:gd name="connsiteX344" fmla="*/ 914400 w 2853322"/>
                <a:gd name="connsiteY344" fmla="*/ 3076413 h 4223288"/>
                <a:gd name="connsiteX345" fmla="*/ 906650 w 2853322"/>
                <a:gd name="connsiteY345" fmla="*/ 3037668 h 4223288"/>
                <a:gd name="connsiteX346" fmla="*/ 891152 w 2853322"/>
                <a:gd name="connsiteY346" fmla="*/ 3022169 h 4223288"/>
                <a:gd name="connsiteX347" fmla="*/ 875654 w 2853322"/>
                <a:gd name="connsiteY347" fmla="*/ 2998922 h 4223288"/>
                <a:gd name="connsiteX348" fmla="*/ 805911 w 2853322"/>
                <a:gd name="connsiteY348" fmla="*/ 2913681 h 4223288"/>
                <a:gd name="connsiteX349" fmla="*/ 782664 w 2853322"/>
                <a:gd name="connsiteY349" fmla="*/ 2890434 h 4223288"/>
                <a:gd name="connsiteX350" fmla="*/ 728420 w 2853322"/>
                <a:gd name="connsiteY350" fmla="*/ 2843939 h 4223288"/>
                <a:gd name="connsiteX351" fmla="*/ 650928 w 2853322"/>
                <a:gd name="connsiteY351" fmla="*/ 2750949 h 4223288"/>
                <a:gd name="connsiteX352" fmla="*/ 612183 w 2853322"/>
                <a:gd name="connsiteY352" fmla="*/ 2735451 h 4223288"/>
                <a:gd name="connsiteX353" fmla="*/ 596684 w 2853322"/>
                <a:gd name="connsiteY353" fmla="*/ 2719952 h 4223288"/>
                <a:gd name="connsiteX354" fmla="*/ 503695 w 2853322"/>
                <a:gd name="connsiteY354" fmla="*/ 2650210 h 4223288"/>
                <a:gd name="connsiteX355" fmla="*/ 488196 w 2853322"/>
                <a:gd name="connsiteY355" fmla="*/ 2611464 h 4223288"/>
                <a:gd name="connsiteX356" fmla="*/ 0 w 2853322"/>
                <a:gd name="connsiteY356" fmla="*/ 2076773 h 4223288"/>
                <a:gd name="connsiteX0" fmla="*/ 0 w 2853322"/>
                <a:gd name="connsiteY0" fmla="*/ 2076773 h 4223288"/>
                <a:gd name="connsiteX1" fmla="*/ 697423 w 2853322"/>
                <a:gd name="connsiteY1" fmla="*/ 1301857 h 4223288"/>
                <a:gd name="connsiteX2" fmla="*/ 805911 w 2853322"/>
                <a:gd name="connsiteY2" fmla="*/ 1348352 h 4223288"/>
                <a:gd name="connsiteX3" fmla="*/ 813661 w 2853322"/>
                <a:gd name="connsiteY3" fmla="*/ 1464590 h 4223288"/>
                <a:gd name="connsiteX4" fmla="*/ 821410 w 2853322"/>
                <a:gd name="connsiteY4" fmla="*/ 1480088 h 4223288"/>
                <a:gd name="connsiteX5" fmla="*/ 860156 w 2853322"/>
                <a:gd name="connsiteY5" fmla="*/ 1557580 h 4223288"/>
                <a:gd name="connsiteX6" fmla="*/ 875654 w 2853322"/>
                <a:gd name="connsiteY6" fmla="*/ 1580827 h 4223288"/>
                <a:gd name="connsiteX7" fmla="*/ 937647 w 2853322"/>
                <a:gd name="connsiteY7" fmla="*/ 1611824 h 4223288"/>
                <a:gd name="connsiteX8" fmla="*/ 953145 w 2853322"/>
                <a:gd name="connsiteY8" fmla="*/ 1635071 h 4223288"/>
                <a:gd name="connsiteX9" fmla="*/ 999640 w 2853322"/>
                <a:gd name="connsiteY9" fmla="*/ 1650569 h 4223288"/>
                <a:gd name="connsiteX10" fmla="*/ 1030637 w 2853322"/>
                <a:gd name="connsiteY10" fmla="*/ 1635071 h 4223288"/>
                <a:gd name="connsiteX11" fmla="*/ 1030637 w 2853322"/>
                <a:gd name="connsiteY11" fmla="*/ 1635071 h 4223288"/>
                <a:gd name="connsiteX12" fmla="*/ 1053884 w 2853322"/>
                <a:gd name="connsiteY12" fmla="*/ 1588576 h 4223288"/>
                <a:gd name="connsiteX13" fmla="*/ 1038386 w 2853322"/>
                <a:gd name="connsiteY13" fmla="*/ 1464590 h 4223288"/>
                <a:gd name="connsiteX14" fmla="*/ 1038386 w 2853322"/>
                <a:gd name="connsiteY14" fmla="*/ 1464590 h 4223288"/>
                <a:gd name="connsiteX15" fmla="*/ 976393 w 2853322"/>
                <a:gd name="connsiteY15" fmla="*/ 1379349 h 4223288"/>
                <a:gd name="connsiteX16" fmla="*/ 937647 w 2853322"/>
                <a:gd name="connsiteY16" fmla="*/ 1325105 h 4223288"/>
                <a:gd name="connsiteX17" fmla="*/ 914400 w 2853322"/>
                <a:gd name="connsiteY17" fmla="*/ 1317356 h 4223288"/>
                <a:gd name="connsiteX18" fmla="*/ 852406 w 2853322"/>
                <a:gd name="connsiteY18" fmla="*/ 1301857 h 4223288"/>
                <a:gd name="connsiteX19" fmla="*/ 805911 w 2853322"/>
                <a:gd name="connsiteY19" fmla="*/ 1309607 h 4223288"/>
                <a:gd name="connsiteX20" fmla="*/ 720671 w 2853322"/>
                <a:gd name="connsiteY20" fmla="*/ 1270861 h 4223288"/>
                <a:gd name="connsiteX21" fmla="*/ 1224366 w 2853322"/>
                <a:gd name="connsiteY21" fmla="*/ 689674 h 4223288"/>
                <a:gd name="connsiteX22" fmla="*/ 1208867 w 2853322"/>
                <a:gd name="connsiteY22" fmla="*/ 612183 h 4223288"/>
                <a:gd name="connsiteX23" fmla="*/ 1170122 w 2853322"/>
                <a:gd name="connsiteY23" fmla="*/ 565688 h 4223288"/>
                <a:gd name="connsiteX24" fmla="*/ 1131376 w 2853322"/>
                <a:gd name="connsiteY24" fmla="*/ 550190 h 4223288"/>
                <a:gd name="connsiteX25" fmla="*/ 1139125 w 2853322"/>
                <a:gd name="connsiteY25" fmla="*/ 495946 h 4223288"/>
                <a:gd name="connsiteX26" fmla="*/ 1146874 w 2853322"/>
                <a:gd name="connsiteY26" fmla="*/ 488196 h 4223288"/>
                <a:gd name="connsiteX27" fmla="*/ 1580827 w 2853322"/>
                <a:gd name="connsiteY27" fmla="*/ 0 h 4223288"/>
                <a:gd name="connsiteX28" fmla="*/ 1673817 w 2853322"/>
                <a:gd name="connsiteY28" fmla="*/ 77491 h 4223288"/>
                <a:gd name="connsiteX29" fmla="*/ 1759057 w 2853322"/>
                <a:gd name="connsiteY29" fmla="*/ 108488 h 4223288"/>
                <a:gd name="connsiteX30" fmla="*/ 1790054 w 2853322"/>
                <a:gd name="connsiteY30" fmla="*/ 131735 h 4223288"/>
                <a:gd name="connsiteX31" fmla="*/ 1759057 w 2853322"/>
                <a:gd name="connsiteY31" fmla="*/ 178230 h 4223288"/>
                <a:gd name="connsiteX32" fmla="*/ 1782305 w 2853322"/>
                <a:gd name="connsiteY32" fmla="*/ 263471 h 4223288"/>
                <a:gd name="connsiteX33" fmla="*/ 1813301 w 2853322"/>
                <a:gd name="connsiteY33" fmla="*/ 278969 h 4223288"/>
                <a:gd name="connsiteX34" fmla="*/ 1852047 w 2853322"/>
                <a:gd name="connsiteY34" fmla="*/ 294468 h 4223288"/>
                <a:gd name="connsiteX35" fmla="*/ 1852047 w 2853322"/>
                <a:gd name="connsiteY35" fmla="*/ 294468 h 4223288"/>
                <a:gd name="connsiteX36" fmla="*/ 1929539 w 2853322"/>
                <a:gd name="connsiteY36" fmla="*/ 348712 h 4223288"/>
                <a:gd name="connsiteX37" fmla="*/ 1929539 w 2853322"/>
                <a:gd name="connsiteY37" fmla="*/ 356461 h 4223288"/>
                <a:gd name="connsiteX38" fmla="*/ 2007030 w 2853322"/>
                <a:gd name="connsiteY38" fmla="*/ 395207 h 4223288"/>
                <a:gd name="connsiteX39" fmla="*/ 2038027 w 2853322"/>
                <a:gd name="connsiteY39" fmla="*/ 402956 h 4223288"/>
                <a:gd name="connsiteX40" fmla="*/ 2061274 w 2853322"/>
                <a:gd name="connsiteY40" fmla="*/ 433952 h 4223288"/>
                <a:gd name="connsiteX41" fmla="*/ 2053525 w 2853322"/>
                <a:gd name="connsiteY41" fmla="*/ 457200 h 4223288"/>
                <a:gd name="connsiteX42" fmla="*/ 2092271 w 2853322"/>
                <a:gd name="connsiteY42" fmla="*/ 464949 h 4223288"/>
                <a:gd name="connsiteX43" fmla="*/ 2146515 w 2853322"/>
                <a:gd name="connsiteY43" fmla="*/ 441702 h 4223288"/>
                <a:gd name="connsiteX44" fmla="*/ 2177511 w 2853322"/>
                <a:gd name="connsiteY44" fmla="*/ 441702 h 4223288"/>
                <a:gd name="connsiteX45" fmla="*/ 2200759 w 2853322"/>
                <a:gd name="connsiteY45" fmla="*/ 418454 h 4223288"/>
                <a:gd name="connsiteX46" fmla="*/ 2224006 w 2853322"/>
                <a:gd name="connsiteY46" fmla="*/ 402956 h 4223288"/>
                <a:gd name="connsiteX47" fmla="*/ 2193010 w 2853322"/>
                <a:gd name="connsiteY47" fmla="*/ 317715 h 4223288"/>
                <a:gd name="connsiteX48" fmla="*/ 2216257 w 2853322"/>
                <a:gd name="connsiteY48" fmla="*/ 317715 h 4223288"/>
                <a:gd name="connsiteX49" fmla="*/ 2216257 w 2853322"/>
                <a:gd name="connsiteY49" fmla="*/ 317715 h 4223288"/>
                <a:gd name="connsiteX50" fmla="*/ 2239505 w 2853322"/>
                <a:gd name="connsiteY50" fmla="*/ 379708 h 4223288"/>
                <a:gd name="connsiteX51" fmla="*/ 2278250 w 2853322"/>
                <a:gd name="connsiteY51" fmla="*/ 356461 h 4223288"/>
                <a:gd name="connsiteX52" fmla="*/ 2347993 w 2853322"/>
                <a:gd name="connsiteY52" fmla="*/ 317715 h 4223288"/>
                <a:gd name="connsiteX53" fmla="*/ 2340244 w 2853322"/>
                <a:gd name="connsiteY53" fmla="*/ 340963 h 4223288"/>
                <a:gd name="connsiteX54" fmla="*/ 2332495 w 2853322"/>
                <a:gd name="connsiteY54" fmla="*/ 348712 h 4223288"/>
                <a:gd name="connsiteX55" fmla="*/ 2316996 w 2853322"/>
                <a:gd name="connsiteY55" fmla="*/ 418454 h 4223288"/>
                <a:gd name="connsiteX56" fmla="*/ 2316996 w 2853322"/>
                <a:gd name="connsiteY56" fmla="*/ 449451 h 4223288"/>
                <a:gd name="connsiteX57" fmla="*/ 2316996 w 2853322"/>
                <a:gd name="connsiteY57" fmla="*/ 480447 h 4223288"/>
                <a:gd name="connsiteX58" fmla="*/ 2278250 w 2853322"/>
                <a:gd name="connsiteY58" fmla="*/ 519193 h 4223288"/>
                <a:gd name="connsiteX59" fmla="*/ 2270501 w 2853322"/>
                <a:gd name="connsiteY59" fmla="*/ 550190 h 4223288"/>
                <a:gd name="connsiteX60" fmla="*/ 2255003 w 2853322"/>
                <a:gd name="connsiteY60" fmla="*/ 604434 h 4223288"/>
                <a:gd name="connsiteX61" fmla="*/ 2255003 w 2853322"/>
                <a:gd name="connsiteY61" fmla="*/ 604434 h 4223288"/>
                <a:gd name="connsiteX62" fmla="*/ 2309247 w 2853322"/>
                <a:gd name="connsiteY62" fmla="*/ 619932 h 4223288"/>
                <a:gd name="connsiteX63" fmla="*/ 2332495 w 2853322"/>
                <a:gd name="connsiteY63" fmla="*/ 604434 h 4223288"/>
                <a:gd name="connsiteX64" fmla="*/ 2355742 w 2853322"/>
                <a:gd name="connsiteY64" fmla="*/ 596685 h 4223288"/>
                <a:gd name="connsiteX65" fmla="*/ 2371240 w 2853322"/>
                <a:gd name="connsiteY65" fmla="*/ 581186 h 4223288"/>
                <a:gd name="connsiteX66" fmla="*/ 2402237 w 2853322"/>
                <a:gd name="connsiteY66" fmla="*/ 588935 h 4223288"/>
                <a:gd name="connsiteX67" fmla="*/ 2402237 w 2853322"/>
                <a:gd name="connsiteY67" fmla="*/ 627681 h 4223288"/>
                <a:gd name="connsiteX68" fmla="*/ 2363491 w 2853322"/>
                <a:gd name="connsiteY68" fmla="*/ 674176 h 4223288"/>
                <a:gd name="connsiteX69" fmla="*/ 2363491 w 2853322"/>
                <a:gd name="connsiteY69" fmla="*/ 674176 h 4223288"/>
                <a:gd name="connsiteX70" fmla="*/ 2409986 w 2853322"/>
                <a:gd name="connsiteY70" fmla="*/ 743919 h 4223288"/>
                <a:gd name="connsiteX71" fmla="*/ 2433233 w 2853322"/>
                <a:gd name="connsiteY71" fmla="*/ 728420 h 4223288"/>
                <a:gd name="connsiteX72" fmla="*/ 2487478 w 2853322"/>
                <a:gd name="connsiteY72" fmla="*/ 689674 h 4223288"/>
                <a:gd name="connsiteX73" fmla="*/ 2487478 w 2853322"/>
                <a:gd name="connsiteY73" fmla="*/ 689674 h 4223288"/>
                <a:gd name="connsiteX74" fmla="*/ 2580467 w 2853322"/>
                <a:gd name="connsiteY74" fmla="*/ 681925 h 4223288"/>
                <a:gd name="connsiteX75" fmla="*/ 2580467 w 2853322"/>
                <a:gd name="connsiteY75" fmla="*/ 666427 h 4223288"/>
                <a:gd name="connsiteX76" fmla="*/ 2619213 w 2853322"/>
                <a:gd name="connsiteY76" fmla="*/ 635430 h 4223288"/>
                <a:gd name="connsiteX77" fmla="*/ 2634711 w 2853322"/>
                <a:gd name="connsiteY77" fmla="*/ 650929 h 4223288"/>
                <a:gd name="connsiteX78" fmla="*/ 2642461 w 2853322"/>
                <a:gd name="connsiteY78" fmla="*/ 674176 h 4223288"/>
                <a:gd name="connsiteX79" fmla="*/ 2634711 w 2853322"/>
                <a:gd name="connsiteY79" fmla="*/ 697424 h 4223288"/>
                <a:gd name="connsiteX80" fmla="*/ 2603715 w 2853322"/>
                <a:gd name="connsiteY80" fmla="*/ 728420 h 4223288"/>
                <a:gd name="connsiteX81" fmla="*/ 2595966 w 2853322"/>
                <a:gd name="connsiteY81" fmla="*/ 751668 h 4223288"/>
                <a:gd name="connsiteX82" fmla="*/ 2557220 w 2853322"/>
                <a:gd name="connsiteY82" fmla="*/ 759417 h 4223288"/>
                <a:gd name="connsiteX83" fmla="*/ 2549471 w 2853322"/>
                <a:gd name="connsiteY83" fmla="*/ 759417 h 4223288"/>
                <a:gd name="connsiteX84" fmla="*/ 2510725 w 2853322"/>
                <a:gd name="connsiteY84" fmla="*/ 813661 h 4223288"/>
                <a:gd name="connsiteX85" fmla="*/ 2502976 w 2853322"/>
                <a:gd name="connsiteY85" fmla="*/ 836908 h 4223288"/>
                <a:gd name="connsiteX86" fmla="*/ 2510725 w 2853322"/>
                <a:gd name="connsiteY86" fmla="*/ 860156 h 4223288"/>
                <a:gd name="connsiteX87" fmla="*/ 2502976 w 2853322"/>
                <a:gd name="connsiteY87" fmla="*/ 891152 h 4223288"/>
                <a:gd name="connsiteX88" fmla="*/ 2502976 w 2853322"/>
                <a:gd name="connsiteY88" fmla="*/ 898902 h 4223288"/>
                <a:gd name="connsiteX89" fmla="*/ 2502976 w 2853322"/>
                <a:gd name="connsiteY89" fmla="*/ 898902 h 4223288"/>
                <a:gd name="connsiteX90" fmla="*/ 2533972 w 2853322"/>
                <a:gd name="connsiteY90" fmla="*/ 960895 h 4223288"/>
                <a:gd name="connsiteX91" fmla="*/ 2518474 w 2853322"/>
                <a:gd name="connsiteY91" fmla="*/ 991891 h 4223288"/>
                <a:gd name="connsiteX92" fmla="*/ 2518474 w 2853322"/>
                <a:gd name="connsiteY92" fmla="*/ 1007390 h 4223288"/>
                <a:gd name="connsiteX93" fmla="*/ 2557220 w 2853322"/>
                <a:gd name="connsiteY93" fmla="*/ 1038386 h 4223288"/>
                <a:gd name="connsiteX94" fmla="*/ 2572718 w 2853322"/>
                <a:gd name="connsiteY94" fmla="*/ 1053885 h 4223288"/>
                <a:gd name="connsiteX95" fmla="*/ 2603715 w 2853322"/>
                <a:gd name="connsiteY95" fmla="*/ 1061634 h 4223288"/>
                <a:gd name="connsiteX96" fmla="*/ 2681206 w 2853322"/>
                <a:gd name="connsiteY96" fmla="*/ 1115878 h 4223288"/>
                <a:gd name="connsiteX97" fmla="*/ 2696705 w 2853322"/>
                <a:gd name="connsiteY97" fmla="*/ 1139125 h 4223288"/>
                <a:gd name="connsiteX98" fmla="*/ 2735450 w 2853322"/>
                <a:gd name="connsiteY98" fmla="*/ 1201119 h 4223288"/>
                <a:gd name="connsiteX99" fmla="*/ 2743200 w 2853322"/>
                <a:gd name="connsiteY99" fmla="*/ 1263112 h 4223288"/>
                <a:gd name="connsiteX100" fmla="*/ 2766447 w 2853322"/>
                <a:gd name="connsiteY100" fmla="*/ 1309607 h 4223288"/>
                <a:gd name="connsiteX101" fmla="*/ 2789695 w 2853322"/>
                <a:gd name="connsiteY101" fmla="*/ 1325105 h 4223288"/>
                <a:gd name="connsiteX102" fmla="*/ 2797444 w 2853322"/>
                <a:gd name="connsiteY102" fmla="*/ 1356102 h 4223288"/>
                <a:gd name="connsiteX103" fmla="*/ 2820691 w 2853322"/>
                <a:gd name="connsiteY103" fmla="*/ 1371600 h 4223288"/>
                <a:gd name="connsiteX104" fmla="*/ 2843939 w 2853322"/>
                <a:gd name="connsiteY104" fmla="*/ 1363851 h 4223288"/>
                <a:gd name="connsiteX105" fmla="*/ 2851688 w 2853322"/>
                <a:gd name="connsiteY105" fmla="*/ 1402596 h 4223288"/>
                <a:gd name="connsiteX106" fmla="*/ 2836189 w 2853322"/>
                <a:gd name="connsiteY106" fmla="*/ 1425844 h 4223288"/>
                <a:gd name="connsiteX107" fmla="*/ 2812942 w 2853322"/>
                <a:gd name="connsiteY107" fmla="*/ 1433593 h 4223288"/>
                <a:gd name="connsiteX108" fmla="*/ 2774196 w 2853322"/>
                <a:gd name="connsiteY108" fmla="*/ 1425844 h 4223288"/>
                <a:gd name="connsiteX109" fmla="*/ 2750949 w 2853322"/>
                <a:gd name="connsiteY109" fmla="*/ 1464590 h 4223288"/>
                <a:gd name="connsiteX110" fmla="*/ 2743200 w 2853322"/>
                <a:gd name="connsiteY110" fmla="*/ 1464590 h 4223288"/>
                <a:gd name="connsiteX111" fmla="*/ 2743200 w 2853322"/>
                <a:gd name="connsiteY111" fmla="*/ 1464590 h 4223288"/>
                <a:gd name="connsiteX112" fmla="*/ 2758698 w 2853322"/>
                <a:gd name="connsiteY112" fmla="*/ 1518834 h 4223288"/>
                <a:gd name="connsiteX113" fmla="*/ 2820691 w 2853322"/>
                <a:gd name="connsiteY113" fmla="*/ 1565329 h 4223288"/>
                <a:gd name="connsiteX114" fmla="*/ 2781945 w 2853322"/>
                <a:gd name="connsiteY114" fmla="*/ 1635071 h 4223288"/>
                <a:gd name="connsiteX115" fmla="*/ 2774196 w 2853322"/>
                <a:gd name="connsiteY115" fmla="*/ 1642820 h 4223288"/>
                <a:gd name="connsiteX116" fmla="*/ 2781945 w 2853322"/>
                <a:gd name="connsiteY116" fmla="*/ 1697064 h 4223288"/>
                <a:gd name="connsiteX117" fmla="*/ 2758698 w 2853322"/>
                <a:gd name="connsiteY117" fmla="*/ 1728061 h 4223288"/>
                <a:gd name="connsiteX118" fmla="*/ 2758698 w 2853322"/>
                <a:gd name="connsiteY118" fmla="*/ 1735810 h 4223288"/>
                <a:gd name="connsiteX119" fmla="*/ 2750949 w 2853322"/>
                <a:gd name="connsiteY119" fmla="*/ 1759057 h 4223288"/>
                <a:gd name="connsiteX120" fmla="*/ 2727701 w 2853322"/>
                <a:gd name="connsiteY120" fmla="*/ 1766807 h 4223288"/>
                <a:gd name="connsiteX121" fmla="*/ 2688956 w 2853322"/>
                <a:gd name="connsiteY121" fmla="*/ 1782305 h 4223288"/>
                <a:gd name="connsiteX122" fmla="*/ 2681206 w 2853322"/>
                <a:gd name="connsiteY122" fmla="*/ 1728061 h 4223288"/>
                <a:gd name="connsiteX123" fmla="*/ 2681206 w 2853322"/>
                <a:gd name="connsiteY123" fmla="*/ 1728061 h 4223288"/>
                <a:gd name="connsiteX124" fmla="*/ 2634711 w 2853322"/>
                <a:gd name="connsiteY124" fmla="*/ 1735810 h 4223288"/>
                <a:gd name="connsiteX125" fmla="*/ 2626962 w 2853322"/>
                <a:gd name="connsiteY125" fmla="*/ 1759057 h 4223288"/>
                <a:gd name="connsiteX126" fmla="*/ 2611464 w 2853322"/>
                <a:gd name="connsiteY126" fmla="*/ 1774556 h 4223288"/>
                <a:gd name="connsiteX127" fmla="*/ 2595966 w 2853322"/>
                <a:gd name="connsiteY127" fmla="*/ 1797803 h 4223288"/>
                <a:gd name="connsiteX128" fmla="*/ 2572718 w 2853322"/>
                <a:gd name="connsiteY128" fmla="*/ 1821051 h 4223288"/>
                <a:gd name="connsiteX129" fmla="*/ 2526223 w 2853322"/>
                <a:gd name="connsiteY129" fmla="*/ 1852047 h 4223288"/>
                <a:gd name="connsiteX130" fmla="*/ 2495227 w 2853322"/>
                <a:gd name="connsiteY130" fmla="*/ 1875295 h 4223288"/>
                <a:gd name="connsiteX131" fmla="*/ 2471979 w 2853322"/>
                <a:gd name="connsiteY131" fmla="*/ 1883044 h 4223288"/>
                <a:gd name="connsiteX132" fmla="*/ 2425484 w 2853322"/>
                <a:gd name="connsiteY132" fmla="*/ 1890793 h 4223288"/>
                <a:gd name="connsiteX133" fmla="*/ 2425484 w 2853322"/>
                <a:gd name="connsiteY133" fmla="*/ 1890793 h 4223288"/>
                <a:gd name="connsiteX134" fmla="*/ 2332495 w 2853322"/>
                <a:gd name="connsiteY134" fmla="*/ 1875295 h 4223288"/>
                <a:gd name="connsiteX135" fmla="*/ 2293749 w 2853322"/>
                <a:gd name="connsiteY135" fmla="*/ 1867546 h 4223288"/>
                <a:gd name="connsiteX136" fmla="*/ 2255003 w 2853322"/>
                <a:gd name="connsiteY136" fmla="*/ 1844298 h 4223288"/>
                <a:gd name="connsiteX137" fmla="*/ 2231756 w 2853322"/>
                <a:gd name="connsiteY137" fmla="*/ 1836549 h 4223288"/>
                <a:gd name="connsiteX138" fmla="*/ 2154264 w 2853322"/>
                <a:gd name="connsiteY138" fmla="*/ 1844298 h 4223288"/>
                <a:gd name="connsiteX139" fmla="*/ 2123267 w 2853322"/>
                <a:gd name="connsiteY139" fmla="*/ 1867546 h 4223288"/>
                <a:gd name="connsiteX140" fmla="*/ 2107769 w 2853322"/>
                <a:gd name="connsiteY140" fmla="*/ 1914041 h 4223288"/>
                <a:gd name="connsiteX141" fmla="*/ 2100020 w 2853322"/>
                <a:gd name="connsiteY141" fmla="*/ 2014780 h 4223288"/>
                <a:gd name="connsiteX142" fmla="*/ 2100020 w 2853322"/>
                <a:gd name="connsiteY142" fmla="*/ 2014780 h 4223288"/>
                <a:gd name="connsiteX143" fmla="*/ 2100020 w 2853322"/>
                <a:gd name="connsiteY143" fmla="*/ 2123268 h 4223288"/>
                <a:gd name="connsiteX144" fmla="*/ 2076772 w 2853322"/>
                <a:gd name="connsiteY144" fmla="*/ 2231756 h 4223288"/>
                <a:gd name="connsiteX145" fmla="*/ 2038027 w 2853322"/>
                <a:gd name="connsiteY145" fmla="*/ 2301498 h 4223288"/>
                <a:gd name="connsiteX146" fmla="*/ 2038027 w 2853322"/>
                <a:gd name="connsiteY146" fmla="*/ 2402237 h 4223288"/>
                <a:gd name="connsiteX147" fmla="*/ 2022528 w 2853322"/>
                <a:gd name="connsiteY147" fmla="*/ 2440983 h 4223288"/>
                <a:gd name="connsiteX148" fmla="*/ 2030278 w 2853322"/>
                <a:gd name="connsiteY148" fmla="*/ 2471980 h 4223288"/>
                <a:gd name="connsiteX149" fmla="*/ 2038027 w 2853322"/>
                <a:gd name="connsiteY149" fmla="*/ 2495227 h 4223288"/>
                <a:gd name="connsiteX150" fmla="*/ 2045776 w 2853322"/>
                <a:gd name="connsiteY150" fmla="*/ 2549471 h 4223288"/>
                <a:gd name="connsiteX151" fmla="*/ 2038027 w 2853322"/>
                <a:gd name="connsiteY151" fmla="*/ 2634712 h 4223288"/>
                <a:gd name="connsiteX152" fmla="*/ 2030278 w 2853322"/>
                <a:gd name="connsiteY152" fmla="*/ 2681207 h 4223288"/>
                <a:gd name="connsiteX153" fmla="*/ 2038027 w 2853322"/>
                <a:gd name="connsiteY153" fmla="*/ 2743200 h 4223288"/>
                <a:gd name="connsiteX154" fmla="*/ 2045776 w 2853322"/>
                <a:gd name="connsiteY154" fmla="*/ 2766447 h 4223288"/>
                <a:gd name="connsiteX155" fmla="*/ 2061274 w 2853322"/>
                <a:gd name="connsiteY155" fmla="*/ 2774196 h 4223288"/>
                <a:gd name="connsiteX156" fmla="*/ 2007030 w 2853322"/>
                <a:gd name="connsiteY156" fmla="*/ 2828441 h 4223288"/>
                <a:gd name="connsiteX157" fmla="*/ 1991532 w 2853322"/>
                <a:gd name="connsiteY157" fmla="*/ 2828441 h 4223288"/>
                <a:gd name="connsiteX158" fmla="*/ 1914040 w 2853322"/>
                <a:gd name="connsiteY158" fmla="*/ 2828441 h 4223288"/>
                <a:gd name="connsiteX159" fmla="*/ 1898542 w 2853322"/>
                <a:gd name="connsiteY159" fmla="*/ 2828441 h 4223288"/>
                <a:gd name="connsiteX160" fmla="*/ 1828800 w 2853322"/>
                <a:gd name="connsiteY160" fmla="*/ 2774196 h 4223288"/>
                <a:gd name="connsiteX161" fmla="*/ 1859796 w 2853322"/>
                <a:gd name="connsiteY161" fmla="*/ 2626963 h 4223288"/>
                <a:gd name="connsiteX162" fmla="*/ 1883044 w 2853322"/>
                <a:gd name="connsiteY162" fmla="*/ 2595966 h 4223288"/>
                <a:gd name="connsiteX163" fmla="*/ 1890793 w 2853322"/>
                <a:gd name="connsiteY163" fmla="*/ 2572719 h 4223288"/>
                <a:gd name="connsiteX164" fmla="*/ 1898542 w 2853322"/>
                <a:gd name="connsiteY164" fmla="*/ 2541722 h 4223288"/>
                <a:gd name="connsiteX165" fmla="*/ 1875295 w 2853322"/>
                <a:gd name="connsiteY165" fmla="*/ 2526224 h 4223288"/>
                <a:gd name="connsiteX166" fmla="*/ 1875295 w 2853322"/>
                <a:gd name="connsiteY166" fmla="*/ 2526224 h 4223288"/>
                <a:gd name="connsiteX167" fmla="*/ 1797803 w 2853322"/>
                <a:gd name="connsiteY167" fmla="*/ 2526224 h 4223288"/>
                <a:gd name="connsiteX168" fmla="*/ 1751308 w 2853322"/>
                <a:gd name="connsiteY168" fmla="*/ 2502976 h 4223288"/>
                <a:gd name="connsiteX169" fmla="*/ 1627322 w 2853322"/>
                <a:gd name="connsiteY169" fmla="*/ 2580468 h 4223288"/>
                <a:gd name="connsiteX170" fmla="*/ 1565328 w 2853322"/>
                <a:gd name="connsiteY170" fmla="*/ 2588217 h 4223288"/>
                <a:gd name="connsiteX171" fmla="*/ 1596325 w 2853322"/>
                <a:gd name="connsiteY171" fmla="*/ 2696705 h 4223288"/>
                <a:gd name="connsiteX172" fmla="*/ 1565328 w 2853322"/>
                <a:gd name="connsiteY172" fmla="*/ 2781946 h 4223288"/>
                <a:gd name="connsiteX173" fmla="*/ 1526583 w 2853322"/>
                <a:gd name="connsiteY173" fmla="*/ 2797444 h 4223288"/>
                <a:gd name="connsiteX174" fmla="*/ 1534332 w 2853322"/>
                <a:gd name="connsiteY174" fmla="*/ 2828441 h 4223288"/>
                <a:gd name="connsiteX175" fmla="*/ 1588576 w 2853322"/>
                <a:gd name="connsiteY175" fmla="*/ 2851688 h 4223288"/>
                <a:gd name="connsiteX176" fmla="*/ 1642820 w 2853322"/>
                <a:gd name="connsiteY176" fmla="*/ 2882685 h 4223288"/>
                <a:gd name="connsiteX177" fmla="*/ 1650569 w 2853322"/>
                <a:gd name="connsiteY177" fmla="*/ 2851688 h 4223288"/>
                <a:gd name="connsiteX178" fmla="*/ 1681566 w 2853322"/>
                <a:gd name="connsiteY178" fmla="*/ 2836190 h 4223288"/>
                <a:gd name="connsiteX179" fmla="*/ 1813301 w 2853322"/>
                <a:gd name="connsiteY179" fmla="*/ 2859437 h 4223288"/>
                <a:gd name="connsiteX180" fmla="*/ 1805552 w 2853322"/>
                <a:gd name="connsiteY180" fmla="*/ 2867186 h 4223288"/>
                <a:gd name="connsiteX181" fmla="*/ 1805552 w 2853322"/>
                <a:gd name="connsiteY181" fmla="*/ 2867186 h 4223288"/>
                <a:gd name="connsiteX182" fmla="*/ 1805552 w 2853322"/>
                <a:gd name="connsiteY182" fmla="*/ 2960176 h 4223288"/>
                <a:gd name="connsiteX183" fmla="*/ 1828800 w 2853322"/>
                <a:gd name="connsiteY183" fmla="*/ 2998922 h 4223288"/>
                <a:gd name="connsiteX184" fmla="*/ 1790054 w 2853322"/>
                <a:gd name="connsiteY184" fmla="*/ 3029919 h 4223288"/>
                <a:gd name="connsiteX185" fmla="*/ 1743559 w 2853322"/>
                <a:gd name="connsiteY185" fmla="*/ 3084163 h 4223288"/>
                <a:gd name="connsiteX186" fmla="*/ 1720311 w 2853322"/>
                <a:gd name="connsiteY186" fmla="*/ 3091912 h 4223288"/>
                <a:gd name="connsiteX187" fmla="*/ 1689315 w 2853322"/>
                <a:gd name="connsiteY187" fmla="*/ 3076413 h 4223288"/>
                <a:gd name="connsiteX188" fmla="*/ 1689315 w 2853322"/>
                <a:gd name="connsiteY188" fmla="*/ 3076413 h 4223288"/>
                <a:gd name="connsiteX189" fmla="*/ 1666067 w 2853322"/>
                <a:gd name="connsiteY189" fmla="*/ 3130657 h 4223288"/>
                <a:gd name="connsiteX190" fmla="*/ 1627322 w 2853322"/>
                <a:gd name="connsiteY190" fmla="*/ 3169403 h 4223288"/>
                <a:gd name="connsiteX191" fmla="*/ 1611823 w 2853322"/>
                <a:gd name="connsiteY191" fmla="*/ 3215898 h 4223288"/>
                <a:gd name="connsiteX192" fmla="*/ 1635071 w 2853322"/>
                <a:gd name="connsiteY192" fmla="*/ 3246895 h 4223288"/>
                <a:gd name="connsiteX193" fmla="*/ 1604074 w 2853322"/>
                <a:gd name="connsiteY193" fmla="*/ 3316637 h 4223288"/>
                <a:gd name="connsiteX194" fmla="*/ 1619572 w 2853322"/>
                <a:gd name="connsiteY194" fmla="*/ 3339885 h 4223288"/>
                <a:gd name="connsiteX195" fmla="*/ 1681566 w 2853322"/>
                <a:gd name="connsiteY195" fmla="*/ 3378630 h 4223288"/>
                <a:gd name="connsiteX196" fmla="*/ 1635071 w 2853322"/>
                <a:gd name="connsiteY196" fmla="*/ 3432874 h 4223288"/>
                <a:gd name="connsiteX197" fmla="*/ 1611823 w 2853322"/>
                <a:gd name="connsiteY197" fmla="*/ 3440624 h 4223288"/>
                <a:gd name="connsiteX198" fmla="*/ 1588576 w 2853322"/>
                <a:gd name="connsiteY198" fmla="*/ 3448373 h 4223288"/>
                <a:gd name="connsiteX199" fmla="*/ 1573078 w 2853322"/>
                <a:gd name="connsiteY199" fmla="*/ 3432874 h 4223288"/>
                <a:gd name="connsiteX200" fmla="*/ 1565328 w 2853322"/>
                <a:gd name="connsiteY200" fmla="*/ 3425125 h 4223288"/>
                <a:gd name="connsiteX201" fmla="*/ 1557579 w 2853322"/>
                <a:gd name="connsiteY201" fmla="*/ 3417376 h 4223288"/>
                <a:gd name="connsiteX202" fmla="*/ 1518833 w 2853322"/>
                <a:gd name="connsiteY202" fmla="*/ 3448373 h 4223288"/>
                <a:gd name="connsiteX203" fmla="*/ 1487837 w 2853322"/>
                <a:gd name="connsiteY203" fmla="*/ 3502617 h 4223288"/>
                <a:gd name="connsiteX204" fmla="*/ 1487837 w 2853322"/>
                <a:gd name="connsiteY204" fmla="*/ 3502617 h 4223288"/>
                <a:gd name="connsiteX205" fmla="*/ 1487837 w 2853322"/>
                <a:gd name="connsiteY205" fmla="*/ 3541363 h 4223288"/>
                <a:gd name="connsiteX206" fmla="*/ 1518833 w 2853322"/>
                <a:gd name="connsiteY206" fmla="*/ 3541363 h 4223288"/>
                <a:gd name="connsiteX207" fmla="*/ 1557579 w 2853322"/>
                <a:gd name="connsiteY207" fmla="*/ 3510366 h 4223288"/>
                <a:gd name="connsiteX208" fmla="*/ 1596325 w 2853322"/>
                <a:gd name="connsiteY208" fmla="*/ 3502617 h 4223288"/>
                <a:gd name="connsiteX209" fmla="*/ 1604074 w 2853322"/>
                <a:gd name="connsiteY209" fmla="*/ 3533613 h 4223288"/>
                <a:gd name="connsiteX210" fmla="*/ 1642820 w 2853322"/>
                <a:gd name="connsiteY210" fmla="*/ 3549112 h 4223288"/>
                <a:gd name="connsiteX211" fmla="*/ 1666067 w 2853322"/>
                <a:gd name="connsiteY211" fmla="*/ 3510366 h 4223288"/>
                <a:gd name="connsiteX212" fmla="*/ 1704813 w 2853322"/>
                <a:gd name="connsiteY212" fmla="*/ 3502617 h 4223288"/>
                <a:gd name="connsiteX213" fmla="*/ 1728061 w 2853322"/>
                <a:gd name="connsiteY213" fmla="*/ 3510366 h 4223288"/>
                <a:gd name="connsiteX214" fmla="*/ 1735810 w 2853322"/>
                <a:gd name="connsiteY214" fmla="*/ 3510366 h 4223288"/>
                <a:gd name="connsiteX215" fmla="*/ 1766806 w 2853322"/>
                <a:gd name="connsiteY215" fmla="*/ 3518115 h 4223288"/>
                <a:gd name="connsiteX216" fmla="*/ 1821050 w 2853322"/>
                <a:gd name="connsiteY216" fmla="*/ 3510366 h 4223288"/>
                <a:gd name="connsiteX217" fmla="*/ 1852047 w 2853322"/>
                <a:gd name="connsiteY217" fmla="*/ 3448373 h 4223288"/>
                <a:gd name="connsiteX218" fmla="*/ 1852047 w 2853322"/>
                <a:gd name="connsiteY218" fmla="*/ 3448373 h 4223288"/>
                <a:gd name="connsiteX219" fmla="*/ 1844298 w 2853322"/>
                <a:gd name="connsiteY219" fmla="*/ 3401878 h 4223288"/>
                <a:gd name="connsiteX220" fmla="*/ 1836549 w 2853322"/>
                <a:gd name="connsiteY220" fmla="*/ 3370881 h 4223288"/>
                <a:gd name="connsiteX221" fmla="*/ 1844298 w 2853322"/>
                <a:gd name="connsiteY221" fmla="*/ 3355383 h 4223288"/>
                <a:gd name="connsiteX222" fmla="*/ 1852047 w 2853322"/>
                <a:gd name="connsiteY222" fmla="*/ 3285641 h 4223288"/>
                <a:gd name="connsiteX223" fmla="*/ 1844298 w 2853322"/>
                <a:gd name="connsiteY223" fmla="*/ 3231396 h 4223288"/>
                <a:gd name="connsiteX224" fmla="*/ 1821050 w 2853322"/>
                <a:gd name="connsiteY224" fmla="*/ 3192651 h 4223288"/>
                <a:gd name="connsiteX225" fmla="*/ 1797803 w 2853322"/>
                <a:gd name="connsiteY225" fmla="*/ 3138407 h 4223288"/>
                <a:gd name="connsiteX226" fmla="*/ 1828800 w 2853322"/>
                <a:gd name="connsiteY226" fmla="*/ 3115159 h 4223288"/>
                <a:gd name="connsiteX227" fmla="*/ 1883044 w 2853322"/>
                <a:gd name="connsiteY227" fmla="*/ 3161654 h 4223288"/>
                <a:gd name="connsiteX228" fmla="*/ 1883044 w 2853322"/>
                <a:gd name="connsiteY228" fmla="*/ 2960176 h 4223288"/>
                <a:gd name="connsiteX229" fmla="*/ 1921789 w 2853322"/>
                <a:gd name="connsiteY229" fmla="*/ 2967925 h 4223288"/>
                <a:gd name="connsiteX230" fmla="*/ 1906291 w 2853322"/>
                <a:gd name="connsiteY230" fmla="*/ 3006671 h 4223288"/>
                <a:gd name="connsiteX231" fmla="*/ 1976033 w 2853322"/>
                <a:gd name="connsiteY231" fmla="*/ 3115159 h 4223288"/>
                <a:gd name="connsiteX232" fmla="*/ 1999281 w 2853322"/>
                <a:gd name="connsiteY232" fmla="*/ 3053166 h 4223288"/>
                <a:gd name="connsiteX233" fmla="*/ 2038027 w 2853322"/>
                <a:gd name="connsiteY233" fmla="*/ 3029919 h 4223288"/>
                <a:gd name="connsiteX234" fmla="*/ 2007030 w 2853322"/>
                <a:gd name="connsiteY234" fmla="*/ 2952427 h 4223288"/>
                <a:gd name="connsiteX235" fmla="*/ 2014779 w 2853322"/>
                <a:gd name="connsiteY235" fmla="*/ 2913681 h 4223288"/>
                <a:gd name="connsiteX236" fmla="*/ 2053525 w 2853322"/>
                <a:gd name="connsiteY236" fmla="*/ 2898183 h 4223288"/>
                <a:gd name="connsiteX237" fmla="*/ 2076772 w 2853322"/>
                <a:gd name="connsiteY237" fmla="*/ 2936929 h 4223288"/>
                <a:gd name="connsiteX238" fmla="*/ 2084522 w 2853322"/>
                <a:gd name="connsiteY238" fmla="*/ 2998922 h 4223288"/>
                <a:gd name="connsiteX239" fmla="*/ 2123267 w 2853322"/>
                <a:gd name="connsiteY239" fmla="*/ 2975674 h 4223288"/>
                <a:gd name="connsiteX240" fmla="*/ 2193010 w 2853322"/>
                <a:gd name="connsiteY240" fmla="*/ 3029919 h 4223288"/>
                <a:gd name="connsiteX241" fmla="*/ 2200759 w 2853322"/>
                <a:gd name="connsiteY241" fmla="*/ 3053166 h 4223288"/>
                <a:gd name="connsiteX242" fmla="*/ 2262752 w 2853322"/>
                <a:gd name="connsiteY242" fmla="*/ 3099661 h 4223288"/>
                <a:gd name="connsiteX243" fmla="*/ 2316996 w 2853322"/>
                <a:gd name="connsiteY243" fmla="*/ 3161654 h 4223288"/>
                <a:gd name="connsiteX244" fmla="*/ 2340244 w 2853322"/>
                <a:gd name="connsiteY244" fmla="*/ 3169403 h 4223288"/>
                <a:gd name="connsiteX245" fmla="*/ 2363491 w 2853322"/>
                <a:gd name="connsiteY245" fmla="*/ 3184902 h 4223288"/>
                <a:gd name="connsiteX246" fmla="*/ 2324745 w 2853322"/>
                <a:gd name="connsiteY246" fmla="*/ 3285641 h 4223288"/>
                <a:gd name="connsiteX247" fmla="*/ 2316996 w 2853322"/>
                <a:gd name="connsiteY247" fmla="*/ 3293390 h 4223288"/>
                <a:gd name="connsiteX248" fmla="*/ 2340244 w 2853322"/>
                <a:gd name="connsiteY248" fmla="*/ 3355383 h 4223288"/>
                <a:gd name="connsiteX249" fmla="*/ 2340244 w 2853322"/>
                <a:gd name="connsiteY249" fmla="*/ 3355383 h 4223288"/>
                <a:gd name="connsiteX250" fmla="*/ 2301498 w 2853322"/>
                <a:gd name="connsiteY250" fmla="*/ 3440624 h 4223288"/>
                <a:gd name="connsiteX251" fmla="*/ 2347993 w 2853322"/>
                <a:gd name="connsiteY251" fmla="*/ 3417376 h 4223288"/>
                <a:gd name="connsiteX252" fmla="*/ 2378989 w 2853322"/>
                <a:gd name="connsiteY252" fmla="*/ 3425125 h 4223288"/>
                <a:gd name="connsiteX253" fmla="*/ 2386739 w 2853322"/>
                <a:gd name="connsiteY253" fmla="*/ 3456122 h 4223288"/>
                <a:gd name="connsiteX254" fmla="*/ 2402237 w 2853322"/>
                <a:gd name="connsiteY254" fmla="*/ 3518115 h 4223288"/>
                <a:gd name="connsiteX255" fmla="*/ 2355742 w 2853322"/>
                <a:gd name="connsiteY255" fmla="*/ 3487119 h 4223288"/>
                <a:gd name="connsiteX256" fmla="*/ 2309247 w 2853322"/>
                <a:gd name="connsiteY256" fmla="*/ 3541363 h 4223288"/>
                <a:gd name="connsiteX257" fmla="*/ 2340244 w 2853322"/>
                <a:gd name="connsiteY257" fmla="*/ 3533613 h 4223288"/>
                <a:gd name="connsiteX258" fmla="*/ 2340244 w 2853322"/>
                <a:gd name="connsiteY258" fmla="*/ 3533613 h 4223288"/>
                <a:gd name="connsiteX259" fmla="*/ 2448732 w 2853322"/>
                <a:gd name="connsiteY259" fmla="*/ 3611105 h 4223288"/>
                <a:gd name="connsiteX260" fmla="*/ 2487478 w 2853322"/>
                <a:gd name="connsiteY260" fmla="*/ 3587857 h 4223288"/>
                <a:gd name="connsiteX261" fmla="*/ 2510725 w 2853322"/>
                <a:gd name="connsiteY261" fmla="*/ 3626603 h 4223288"/>
                <a:gd name="connsiteX262" fmla="*/ 2510725 w 2853322"/>
                <a:gd name="connsiteY262" fmla="*/ 3626603 h 4223288"/>
                <a:gd name="connsiteX263" fmla="*/ 2487478 w 2853322"/>
                <a:gd name="connsiteY263" fmla="*/ 3642102 h 4223288"/>
                <a:gd name="connsiteX264" fmla="*/ 2510725 w 2853322"/>
                <a:gd name="connsiteY264" fmla="*/ 3673098 h 4223288"/>
                <a:gd name="connsiteX265" fmla="*/ 2549471 w 2853322"/>
                <a:gd name="connsiteY265" fmla="*/ 3634352 h 4223288"/>
                <a:gd name="connsiteX266" fmla="*/ 2595966 w 2853322"/>
                <a:gd name="connsiteY266" fmla="*/ 3595607 h 4223288"/>
                <a:gd name="connsiteX267" fmla="*/ 2619213 w 2853322"/>
                <a:gd name="connsiteY267" fmla="*/ 3564610 h 4223288"/>
                <a:gd name="connsiteX268" fmla="*/ 2626962 w 2853322"/>
                <a:gd name="connsiteY268" fmla="*/ 3556861 h 4223288"/>
                <a:gd name="connsiteX269" fmla="*/ 2650210 w 2853322"/>
                <a:gd name="connsiteY269" fmla="*/ 3518115 h 4223288"/>
                <a:gd name="connsiteX270" fmla="*/ 2603715 w 2853322"/>
                <a:gd name="connsiteY270" fmla="*/ 3463871 h 4223288"/>
                <a:gd name="connsiteX271" fmla="*/ 2626962 w 2853322"/>
                <a:gd name="connsiteY271" fmla="*/ 3448373 h 4223288"/>
                <a:gd name="connsiteX272" fmla="*/ 2642461 w 2853322"/>
                <a:gd name="connsiteY272" fmla="*/ 3518115 h 4223288"/>
                <a:gd name="connsiteX273" fmla="*/ 2688956 w 2853322"/>
                <a:gd name="connsiteY273" fmla="*/ 3541363 h 4223288"/>
                <a:gd name="connsiteX274" fmla="*/ 2588217 w 2853322"/>
                <a:gd name="connsiteY274" fmla="*/ 3704095 h 4223288"/>
                <a:gd name="connsiteX275" fmla="*/ 2564969 w 2853322"/>
                <a:gd name="connsiteY275" fmla="*/ 3742841 h 4223288"/>
                <a:gd name="connsiteX276" fmla="*/ 2487478 w 2853322"/>
                <a:gd name="connsiteY276" fmla="*/ 3773837 h 4223288"/>
                <a:gd name="connsiteX277" fmla="*/ 2479728 w 2853322"/>
                <a:gd name="connsiteY277" fmla="*/ 3797085 h 4223288"/>
                <a:gd name="connsiteX278" fmla="*/ 2456481 w 2853322"/>
                <a:gd name="connsiteY278" fmla="*/ 3828081 h 4223288"/>
                <a:gd name="connsiteX279" fmla="*/ 2440983 w 2853322"/>
                <a:gd name="connsiteY279" fmla="*/ 3944319 h 4223288"/>
                <a:gd name="connsiteX280" fmla="*/ 2417735 w 2853322"/>
                <a:gd name="connsiteY280" fmla="*/ 3983064 h 4223288"/>
                <a:gd name="connsiteX281" fmla="*/ 2332495 w 2853322"/>
                <a:gd name="connsiteY281" fmla="*/ 3967566 h 4223288"/>
                <a:gd name="connsiteX282" fmla="*/ 2301498 w 2853322"/>
                <a:gd name="connsiteY282" fmla="*/ 3975315 h 4223288"/>
                <a:gd name="connsiteX283" fmla="*/ 2239505 w 2853322"/>
                <a:gd name="connsiteY283" fmla="*/ 3944319 h 4223288"/>
                <a:gd name="connsiteX284" fmla="*/ 2177511 w 2853322"/>
                <a:gd name="connsiteY284" fmla="*/ 3866827 h 4223288"/>
                <a:gd name="connsiteX285" fmla="*/ 2177511 w 2853322"/>
                <a:gd name="connsiteY285" fmla="*/ 3843580 h 4223288"/>
                <a:gd name="connsiteX286" fmla="*/ 2131017 w 2853322"/>
                <a:gd name="connsiteY286" fmla="*/ 3859078 h 4223288"/>
                <a:gd name="connsiteX287" fmla="*/ 2123267 w 2853322"/>
                <a:gd name="connsiteY287" fmla="*/ 3882325 h 4223288"/>
                <a:gd name="connsiteX288" fmla="*/ 2107769 w 2853322"/>
                <a:gd name="connsiteY288" fmla="*/ 3897824 h 4223288"/>
                <a:gd name="connsiteX289" fmla="*/ 2100020 w 2853322"/>
                <a:gd name="connsiteY289" fmla="*/ 3936569 h 4223288"/>
                <a:gd name="connsiteX290" fmla="*/ 2045776 w 2853322"/>
                <a:gd name="connsiteY290" fmla="*/ 3983064 h 4223288"/>
                <a:gd name="connsiteX291" fmla="*/ 2014779 w 2853322"/>
                <a:gd name="connsiteY291" fmla="*/ 3990813 h 4223288"/>
                <a:gd name="connsiteX292" fmla="*/ 1960535 w 2853322"/>
                <a:gd name="connsiteY292" fmla="*/ 3967566 h 4223288"/>
                <a:gd name="connsiteX293" fmla="*/ 1921789 w 2853322"/>
                <a:gd name="connsiteY293" fmla="*/ 3975315 h 4223288"/>
                <a:gd name="connsiteX294" fmla="*/ 1859796 w 2853322"/>
                <a:gd name="connsiteY294" fmla="*/ 3983064 h 4223288"/>
                <a:gd name="connsiteX295" fmla="*/ 1813301 w 2853322"/>
                <a:gd name="connsiteY295" fmla="*/ 3990813 h 4223288"/>
                <a:gd name="connsiteX296" fmla="*/ 1797803 w 2853322"/>
                <a:gd name="connsiteY296" fmla="*/ 4006312 h 4223288"/>
                <a:gd name="connsiteX297" fmla="*/ 1743559 w 2853322"/>
                <a:gd name="connsiteY297" fmla="*/ 4014061 h 4223288"/>
                <a:gd name="connsiteX298" fmla="*/ 1720311 w 2853322"/>
                <a:gd name="connsiteY298" fmla="*/ 4021810 h 4223288"/>
                <a:gd name="connsiteX299" fmla="*/ 1759057 w 2853322"/>
                <a:gd name="connsiteY299" fmla="*/ 4045057 h 4223288"/>
                <a:gd name="connsiteX300" fmla="*/ 1782305 w 2853322"/>
                <a:gd name="connsiteY300" fmla="*/ 4037308 h 4223288"/>
                <a:gd name="connsiteX301" fmla="*/ 1813301 w 2853322"/>
                <a:gd name="connsiteY301" fmla="*/ 4052807 h 4223288"/>
                <a:gd name="connsiteX302" fmla="*/ 1828800 w 2853322"/>
                <a:gd name="connsiteY302" fmla="*/ 4099302 h 4223288"/>
                <a:gd name="connsiteX303" fmla="*/ 1929539 w 2853322"/>
                <a:gd name="connsiteY303" fmla="*/ 4122549 h 4223288"/>
                <a:gd name="connsiteX304" fmla="*/ 1921789 w 2853322"/>
                <a:gd name="connsiteY304" fmla="*/ 4145796 h 4223288"/>
                <a:gd name="connsiteX305" fmla="*/ 1883044 w 2853322"/>
                <a:gd name="connsiteY305" fmla="*/ 4176793 h 4223288"/>
                <a:gd name="connsiteX306" fmla="*/ 1836549 w 2853322"/>
                <a:gd name="connsiteY306" fmla="*/ 4207790 h 4223288"/>
                <a:gd name="connsiteX307" fmla="*/ 1712562 w 2853322"/>
                <a:gd name="connsiteY307" fmla="*/ 4200041 h 4223288"/>
                <a:gd name="connsiteX308" fmla="*/ 1611823 w 2853322"/>
                <a:gd name="connsiteY308" fmla="*/ 4215539 h 4223288"/>
                <a:gd name="connsiteX309" fmla="*/ 1565328 w 2853322"/>
                <a:gd name="connsiteY309" fmla="*/ 4223288 h 4223288"/>
                <a:gd name="connsiteX310" fmla="*/ 1487837 w 2853322"/>
                <a:gd name="connsiteY310" fmla="*/ 4215539 h 4223288"/>
                <a:gd name="connsiteX311" fmla="*/ 1441342 w 2853322"/>
                <a:gd name="connsiteY311" fmla="*/ 4200041 h 4223288"/>
                <a:gd name="connsiteX312" fmla="*/ 1433593 w 2853322"/>
                <a:gd name="connsiteY312" fmla="*/ 4176793 h 4223288"/>
                <a:gd name="connsiteX313" fmla="*/ 1418095 w 2853322"/>
                <a:gd name="connsiteY313" fmla="*/ 4153546 h 4223288"/>
                <a:gd name="connsiteX314" fmla="*/ 1410345 w 2853322"/>
                <a:gd name="connsiteY314" fmla="*/ 4122549 h 4223288"/>
                <a:gd name="connsiteX315" fmla="*/ 1402596 w 2853322"/>
                <a:gd name="connsiteY315" fmla="*/ 4029559 h 4223288"/>
                <a:gd name="connsiteX316" fmla="*/ 1394847 w 2853322"/>
                <a:gd name="connsiteY316" fmla="*/ 4006312 h 4223288"/>
                <a:gd name="connsiteX317" fmla="*/ 1371600 w 2853322"/>
                <a:gd name="connsiteY317" fmla="*/ 3812583 h 4223288"/>
                <a:gd name="connsiteX318" fmla="*/ 1356101 w 2853322"/>
                <a:gd name="connsiteY318" fmla="*/ 3773837 h 4223288"/>
                <a:gd name="connsiteX319" fmla="*/ 1332854 w 2853322"/>
                <a:gd name="connsiteY319" fmla="*/ 3750590 h 4223288"/>
                <a:gd name="connsiteX320" fmla="*/ 1325105 w 2853322"/>
                <a:gd name="connsiteY320" fmla="*/ 3727342 h 4223288"/>
                <a:gd name="connsiteX321" fmla="*/ 1309606 w 2853322"/>
                <a:gd name="connsiteY321" fmla="*/ 3711844 h 4223288"/>
                <a:gd name="connsiteX322" fmla="*/ 1278610 w 2853322"/>
                <a:gd name="connsiteY322" fmla="*/ 3634352 h 4223288"/>
                <a:gd name="connsiteX323" fmla="*/ 1263111 w 2853322"/>
                <a:gd name="connsiteY323" fmla="*/ 3603356 h 4223288"/>
                <a:gd name="connsiteX324" fmla="*/ 1232115 w 2853322"/>
                <a:gd name="connsiteY324" fmla="*/ 3549112 h 4223288"/>
                <a:gd name="connsiteX325" fmla="*/ 1224366 w 2853322"/>
                <a:gd name="connsiteY325" fmla="*/ 3525864 h 4223288"/>
                <a:gd name="connsiteX326" fmla="*/ 1208867 w 2853322"/>
                <a:gd name="connsiteY326" fmla="*/ 3487119 h 4223288"/>
                <a:gd name="connsiteX327" fmla="*/ 1201118 w 2853322"/>
                <a:gd name="connsiteY327" fmla="*/ 3456122 h 4223288"/>
                <a:gd name="connsiteX328" fmla="*/ 1310696 w 2853322"/>
                <a:gd name="connsiteY328" fmla="*/ 3314535 h 4223288"/>
                <a:gd name="connsiteX329" fmla="*/ 1369375 w 2853322"/>
                <a:gd name="connsiteY329" fmla="*/ 3291286 h 4223288"/>
                <a:gd name="connsiteX330" fmla="*/ 1495783 w 2853322"/>
                <a:gd name="connsiteY330" fmla="*/ 3284436 h 4223288"/>
                <a:gd name="connsiteX331" fmla="*/ 1436779 w 2853322"/>
                <a:gd name="connsiteY331" fmla="*/ 3165383 h 4223288"/>
                <a:gd name="connsiteX332" fmla="*/ 1429385 w 2853322"/>
                <a:gd name="connsiteY332" fmla="*/ 3025284 h 4223288"/>
                <a:gd name="connsiteX333" fmla="*/ 1436779 w 2853322"/>
                <a:gd name="connsiteY333" fmla="*/ 2850212 h 4223288"/>
                <a:gd name="connsiteX334" fmla="*/ 1381702 w 2853322"/>
                <a:gd name="connsiteY334" fmla="*/ 2823907 h 4223288"/>
                <a:gd name="connsiteX335" fmla="*/ 1361595 w 2853322"/>
                <a:gd name="connsiteY335" fmla="*/ 2819010 h 4223288"/>
                <a:gd name="connsiteX336" fmla="*/ 1355939 w 2853322"/>
                <a:gd name="connsiteY336" fmla="*/ 2807353 h 4223288"/>
                <a:gd name="connsiteX337" fmla="*/ 1281828 w 2853322"/>
                <a:gd name="connsiteY337" fmla="*/ 3066813 h 4223288"/>
                <a:gd name="connsiteX338" fmla="*/ 1131376 w 2853322"/>
                <a:gd name="connsiteY338" fmla="*/ 3332135 h 4223288"/>
                <a:gd name="connsiteX339" fmla="*/ 1077132 w 2853322"/>
                <a:gd name="connsiteY339" fmla="*/ 3316637 h 4223288"/>
                <a:gd name="connsiteX340" fmla="*/ 1046135 w 2853322"/>
                <a:gd name="connsiteY340" fmla="*/ 3301139 h 4223288"/>
                <a:gd name="connsiteX341" fmla="*/ 1007389 w 2853322"/>
                <a:gd name="connsiteY341" fmla="*/ 3262393 h 4223288"/>
                <a:gd name="connsiteX342" fmla="*/ 960895 w 2853322"/>
                <a:gd name="connsiteY342" fmla="*/ 3184902 h 4223288"/>
                <a:gd name="connsiteX343" fmla="*/ 937647 w 2853322"/>
                <a:gd name="connsiteY343" fmla="*/ 3130657 h 4223288"/>
                <a:gd name="connsiteX344" fmla="*/ 914400 w 2853322"/>
                <a:gd name="connsiteY344" fmla="*/ 3076413 h 4223288"/>
                <a:gd name="connsiteX345" fmla="*/ 906650 w 2853322"/>
                <a:gd name="connsiteY345" fmla="*/ 3037668 h 4223288"/>
                <a:gd name="connsiteX346" fmla="*/ 891152 w 2853322"/>
                <a:gd name="connsiteY346" fmla="*/ 3022169 h 4223288"/>
                <a:gd name="connsiteX347" fmla="*/ 875654 w 2853322"/>
                <a:gd name="connsiteY347" fmla="*/ 2998922 h 4223288"/>
                <a:gd name="connsiteX348" fmla="*/ 805911 w 2853322"/>
                <a:gd name="connsiteY348" fmla="*/ 2913681 h 4223288"/>
                <a:gd name="connsiteX349" fmla="*/ 782664 w 2853322"/>
                <a:gd name="connsiteY349" fmla="*/ 2890434 h 4223288"/>
                <a:gd name="connsiteX350" fmla="*/ 728420 w 2853322"/>
                <a:gd name="connsiteY350" fmla="*/ 2843939 h 4223288"/>
                <a:gd name="connsiteX351" fmla="*/ 650928 w 2853322"/>
                <a:gd name="connsiteY351" fmla="*/ 2750949 h 4223288"/>
                <a:gd name="connsiteX352" fmla="*/ 612183 w 2853322"/>
                <a:gd name="connsiteY352" fmla="*/ 2735451 h 4223288"/>
                <a:gd name="connsiteX353" fmla="*/ 596684 w 2853322"/>
                <a:gd name="connsiteY353" fmla="*/ 2719952 h 4223288"/>
                <a:gd name="connsiteX354" fmla="*/ 503695 w 2853322"/>
                <a:gd name="connsiteY354" fmla="*/ 2650210 h 4223288"/>
                <a:gd name="connsiteX355" fmla="*/ 488196 w 2853322"/>
                <a:gd name="connsiteY355" fmla="*/ 2611464 h 4223288"/>
                <a:gd name="connsiteX356" fmla="*/ 0 w 2853322"/>
                <a:gd name="connsiteY356" fmla="*/ 2076773 h 4223288"/>
                <a:gd name="connsiteX0" fmla="*/ 0 w 2853322"/>
                <a:gd name="connsiteY0" fmla="*/ 2076773 h 4223288"/>
                <a:gd name="connsiteX1" fmla="*/ 697423 w 2853322"/>
                <a:gd name="connsiteY1" fmla="*/ 1301857 h 4223288"/>
                <a:gd name="connsiteX2" fmla="*/ 805911 w 2853322"/>
                <a:gd name="connsiteY2" fmla="*/ 1348352 h 4223288"/>
                <a:gd name="connsiteX3" fmla="*/ 813661 w 2853322"/>
                <a:gd name="connsiteY3" fmla="*/ 1464590 h 4223288"/>
                <a:gd name="connsiteX4" fmla="*/ 821410 w 2853322"/>
                <a:gd name="connsiteY4" fmla="*/ 1480088 h 4223288"/>
                <a:gd name="connsiteX5" fmla="*/ 860156 w 2853322"/>
                <a:gd name="connsiteY5" fmla="*/ 1557580 h 4223288"/>
                <a:gd name="connsiteX6" fmla="*/ 875654 w 2853322"/>
                <a:gd name="connsiteY6" fmla="*/ 1580827 h 4223288"/>
                <a:gd name="connsiteX7" fmla="*/ 937647 w 2853322"/>
                <a:gd name="connsiteY7" fmla="*/ 1611824 h 4223288"/>
                <a:gd name="connsiteX8" fmla="*/ 953145 w 2853322"/>
                <a:gd name="connsiteY8" fmla="*/ 1635071 h 4223288"/>
                <a:gd name="connsiteX9" fmla="*/ 999640 w 2853322"/>
                <a:gd name="connsiteY9" fmla="*/ 1650569 h 4223288"/>
                <a:gd name="connsiteX10" fmla="*/ 1030637 w 2853322"/>
                <a:gd name="connsiteY10" fmla="*/ 1635071 h 4223288"/>
                <a:gd name="connsiteX11" fmla="*/ 1030637 w 2853322"/>
                <a:gd name="connsiteY11" fmla="*/ 1635071 h 4223288"/>
                <a:gd name="connsiteX12" fmla="*/ 1053884 w 2853322"/>
                <a:gd name="connsiteY12" fmla="*/ 1588576 h 4223288"/>
                <a:gd name="connsiteX13" fmla="*/ 1038386 w 2853322"/>
                <a:gd name="connsiteY13" fmla="*/ 1464590 h 4223288"/>
                <a:gd name="connsiteX14" fmla="*/ 1038386 w 2853322"/>
                <a:gd name="connsiteY14" fmla="*/ 1464590 h 4223288"/>
                <a:gd name="connsiteX15" fmla="*/ 976393 w 2853322"/>
                <a:gd name="connsiteY15" fmla="*/ 1379349 h 4223288"/>
                <a:gd name="connsiteX16" fmla="*/ 937647 w 2853322"/>
                <a:gd name="connsiteY16" fmla="*/ 1325105 h 4223288"/>
                <a:gd name="connsiteX17" fmla="*/ 914400 w 2853322"/>
                <a:gd name="connsiteY17" fmla="*/ 1317356 h 4223288"/>
                <a:gd name="connsiteX18" fmla="*/ 852406 w 2853322"/>
                <a:gd name="connsiteY18" fmla="*/ 1301857 h 4223288"/>
                <a:gd name="connsiteX19" fmla="*/ 805911 w 2853322"/>
                <a:gd name="connsiteY19" fmla="*/ 1309607 h 4223288"/>
                <a:gd name="connsiteX20" fmla="*/ 720671 w 2853322"/>
                <a:gd name="connsiteY20" fmla="*/ 1270861 h 4223288"/>
                <a:gd name="connsiteX21" fmla="*/ 1224366 w 2853322"/>
                <a:gd name="connsiteY21" fmla="*/ 689674 h 4223288"/>
                <a:gd name="connsiteX22" fmla="*/ 1208867 w 2853322"/>
                <a:gd name="connsiteY22" fmla="*/ 612183 h 4223288"/>
                <a:gd name="connsiteX23" fmla="*/ 1170122 w 2853322"/>
                <a:gd name="connsiteY23" fmla="*/ 565688 h 4223288"/>
                <a:gd name="connsiteX24" fmla="*/ 1131376 w 2853322"/>
                <a:gd name="connsiteY24" fmla="*/ 550190 h 4223288"/>
                <a:gd name="connsiteX25" fmla="*/ 1139125 w 2853322"/>
                <a:gd name="connsiteY25" fmla="*/ 495946 h 4223288"/>
                <a:gd name="connsiteX26" fmla="*/ 1146874 w 2853322"/>
                <a:gd name="connsiteY26" fmla="*/ 488196 h 4223288"/>
                <a:gd name="connsiteX27" fmla="*/ 1580827 w 2853322"/>
                <a:gd name="connsiteY27" fmla="*/ 0 h 4223288"/>
                <a:gd name="connsiteX28" fmla="*/ 1673817 w 2853322"/>
                <a:gd name="connsiteY28" fmla="*/ 77491 h 4223288"/>
                <a:gd name="connsiteX29" fmla="*/ 1759057 w 2853322"/>
                <a:gd name="connsiteY29" fmla="*/ 108488 h 4223288"/>
                <a:gd name="connsiteX30" fmla="*/ 1790054 w 2853322"/>
                <a:gd name="connsiteY30" fmla="*/ 131735 h 4223288"/>
                <a:gd name="connsiteX31" fmla="*/ 1759057 w 2853322"/>
                <a:gd name="connsiteY31" fmla="*/ 178230 h 4223288"/>
                <a:gd name="connsiteX32" fmla="*/ 1782305 w 2853322"/>
                <a:gd name="connsiteY32" fmla="*/ 263471 h 4223288"/>
                <a:gd name="connsiteX33" fmla="*/ 1813301 w 2853322"/>
                <a:gd name="connsiteY33" fmla="*/ 278969 h 4223288"/>
                <a:gd name="connsiteX34" fmla="*/ 1852047 w 2853322"/>
                <a:gd name="connsiteY34" fmla="*/ 294468 h 4223288"/>
                <a:gd name="connsiteX35" fmla="*/ 1852047 w 2853322"/>
                <a:gd name="connsiteY35" fmla="*/ 294468 h 4223288"/>
                <a:gd name="connsiteX36" fmla="*/ 1929539 w 2853322"/>
                <a:gd name="connsiteY36" fmla="*/ 348712 h 4223288"/>
                <a:gd name="connsiteX37" fmla="*/ 1929539 w 2853322"/>
                <a:gd name="connsiteY37" fmla="*/ 356461 h 4223288"/>
                <a:gd name="connsiteX38" fmla="*/ 2007030 w 2853322"/>
                <a:gd name="connsiteY38" fmla="*/ 395207 h 4223288"/>
                <a:gd name="connsiteX39" fmla="*/ 2038027 w 2853322"/>
                <a:gd name="connsiteY39" fmla="*/ 402956 h 4223288"/>
                <a:gd name="connsiteX40" fmla="*/ 2061274 w 2853322"/>
                <a:gd name="connsiteY40" fmla="*/ 433952 h 4223288"/>
                <a:gd name="connsiteX41" fmla="*/ 2053525 w 2853322"/>
                <a:gd name="connsiteY41" fmla="*/ 457200 h 4223288"/>
                <a:gd name="connsiteX42" fmla="*/ 2092271 w 2853322"/>
                <a:gd name="connsiteY42" fmla="*/ 464949 h 4223288"/>
                <a:gd name="connsiteX43" fmla="*/ 2146515 w 2853322"/>
                <a:gd name="connsiteY43" fmla="*/ 441702 h 4223288"/>
                <a:gd name="connsiteX44" fmla="*/ 2177511 w 2853322"/>
                <a:gd name="connsiteY44" fmla="*/ 441702 h 4223288"/>
                <a:gd name="connsiteX45" fmla="*/ 2200759 w 2853322"/>
                <a:gd name="connsiteY45" fmla="*/ 418454 h 4223288"/>
                <a:gd name="connsiteX46" fmla="*/ 2224006 w 2853322"/>
                <a:gd name="connsiteY46" fmla="*/ 402956 h 4223288"/>
                <a:gd name="connsiteX47" fmla="*/ 2193010 w 2853322"/>
                <a:gd name="connsiteY47" fmla="*/ 317715 h 4223288"/>
                <a:gd name="connsiteX48" fmla="*/ 2216257 w 2853322"/>
                <a:gd name="connsiteY48" fmla="*/ 317715 h 4223288"/>
                <a:gd name="connsiteX49" fmla="*/ 2216257 w 2853322"/>
                <a:gd name="connsiteY49" fmla="*/ 317715 h 4223288"/>
                <a:gd name="connsiteX50" fmla="*/ 2239505 w 2853322"/>
                <a:gd name="connsiteY50" fmla="*/ 379708 h 4223288"/>
                <a:gd name="connsiteX51" fmla="*/ 2278250 w 2853322"/>
                <a:gd name="connsiteY51" fmla="*/ 356461 h 4223288"/>
                <a:gd name="connsiteX52" fmla="*/ 2347993 w 2853322"/>
                <a:gd name="connsiteY52" fmla="*/ 317715 h 4223288"/>
                <a:gd name="connsiteX53" fmla="*/ 2340244 w 2853322"/>
                <a:gd name="connsiteY53" fmla="*/ 340963 h 4223288"/>
                <a:gd name="connsiteX54" fmla="*/ 2332495 w 2853322"/>
                <a:gd name="connsiteY54" fmla="*/ 348712 h 4223288"/>
                <a:gd name="connsiteX55" fmla="*/ 2316996 w 2853322"/>
                <a:gd name="connsiteY55" fmla="*/ 418454 h 4223288"/>
                <a:gd name="connsiteX56" fmla="*/ 2316996 w 2853322"/>
                <a:gd name="connsiteY56" fmla="*/ 449451 h 4223288"/>
                <a:gd name="connsiteX57" fmla="*/ 2316996 w 2853322"/>
                <a:gd name="connsiteY57" fmla="*/ 480447 h 4223288"/>
                <a:gd name="connsiteX58" fmla="*/ 2278250 w 2853322"/>
                <a:gd name="connsiteY58" fmla="*/ 519193 h 4223288"/>
                <a:gd name="connsiteX59" fmla="*/ 2270501 w 2853322"/>
                <a:gd name="connsiteY59" fmla="*/ 550190 h 4223288"/>
                <a:gd name="connsiteX60" fmla="*/ 2255003 w 2853322"/>
                <a:gd name="connsiteY60" fmla="*/ 604434 h 4223288"/>
                <a:gd name="connsiteX61" fmla="*/ 2255003 w 2853322"/>
                <a:gd name="connsiteY61" fmla="*/ 604434 h 4223288"/>
                <a:gd name="connsiteX62" fmla="*/ 2309247 w 2853322"/>
                <a:gd name="connsiteY62" fmla="*/ 619932 h 4223288"/>
                <a:gd name="connsiteX63" fmla="*/ 2332495 w 2853322"/>
                <a:gd name="connsiteY63" fmla="*/ 604434 h 4223288"/>
                <a:gd name="connsiteX64" fmla="*/ 2355742 w 2853322"/>
                <a:gd name="connsiteY64" fmla="*/ 596685 h 4223288"/>
                <a:gd name="connsiteX65" fmla="*/ 2371240 w 2853322"/>
                <a:gd name="connsiteY65" fmla="*/ 581186 h 4223288"/>
                <a:gd name="connsiteX66" fmla="*/ 2402237 w 2853322"/>
                <a:gd name="connsiteY66" fmla="*/ 588935 h 4223288"/>
                <a:gd name="connsiteX67" fmla="*/ 2402237 w 2853322"/>
                <a:gd name="connsiteY67" fmla="*/ 627681 h 4223288"/>
                <a:gd name="connsiteX68" fmla="*/ 2363491 w 2853322"/>
                <a:gd name="connsiteY68" fmla="*/ 674176 h 4223288"/>
                <a:gd name="connsiteX69" fmla="*/ 2363491 w 2853322"/>
                <a:gd name="connsiteY69" fmla="*/ 674176 h 4223288"/>
                <a:gd name="connsiteX70" fmla="*/ 2409986 w 2853322"/>
                <a:gd name="connsiteY70" fmla="*/ 743919 h 4223288"/>
                <a:gd name="connsiteX71" fmla="*/ 2433233 w 2853322"/>
                <a:gd name="connsiteY71" fmla="*/ 728420 h 4223288"/>
                <a:gd name="connsiteX72" fmla="*/ 2487478 w 2853322"/>
                <a:gd name="connsiteY72" fmla="*/ 689674 h 4223288"/>
                <a:gd name="connsiteX73" fmla="*/ 2487478 w 2853322"/>
                <a:gd name="connsiteY73" fmla="*/ 689674 h 4223288"/>
                <a:gd name="connsiteX74" fmla="*/ 2580467 w 2853322"/>
                <a:gd name="connsiteY74" fmla="*/ 681925 h 4223288"/>
                <a:gd name="connsiteX75" fmla="*/ 2580467 w 2853322"/>
                <a:gd name="connsiteY75" fmla="*/ 666427 h 4223288"/>
                <a:gd name="connsiteX76" fmla="*/ 2619213 w 2853322"/>
                <a:gd name="connsiteY76" fmla="*/ 635430 h 4223288"/>
                <a:gd name="connsiteX77" fmla="*/ 2634711 w 2853322"/>
                <a:gd name="connsiteY77" fmla="*/ 650929 h 4223288"/>
                <a:gd name="connsiteX78" fmla="*/ 2642461 w 2853322"/>
                <a:gd name="connsiteY78" fmla="*/ 674176 h 4223288"/>
                <a:gd name="connsiteX79" fmla="*/ 2634711 w 2853322"/>
                <a:gd name="connsiteY79" fmla="*/ 697424 h 4223288"/>
                <a:gd name="connsiteX80" fmla="*/ 2603715 w 2853322"/>
                <a:gd name="connsiteY80" fmla="*/ 728420 h 4223288"/>
                <a:gd name="connsiteX81" fmla="*/ 2595966 w 2853322"/>
                <a:gd name="connsiteY81" fmla="*/ 751668 h 4223288"/>
                <a:gd name="connsiteX82" fmla="*/ 2557220 w 2853322"/>
                <a:gd name="connsiteY82" fmla="*/ 759417 h 4223288"/>
                <a:gd name="connsiteX83" fmla="*/ 2549471 w 2853322"/>
                <a:gd name="connsiteY83" fmla="*/ 759417 h 4223288"/>
                <a:gd name="connsiteX84" fmla="*/ 2510725 w 2853322"/>
                <a:gd name="connsiteY84" fmla="*/ 813661 h 4223288"/>
                <a:gd name="connsiteX85" fmla="*/ 2502976 w 2853322"/>
                <a:gd name="connsiteY85" fmla="*/ 836908 h 4223288"/>
                <a:gd name="connsiteX86" fmla="*/ 2510725 w 2853322"/>
                <a:gd name="connsiteY86" fmla="*/ 860156 h 4223288"/>
                <a:gd name="connsiteX87" fmla="*/ 2502976 w 2853322"/>
                <a:gd name="connsiteY87" fmla="*/ 891152 h 4223288"/>
                <a:gd name="connsiteX88" fmla="*/ 2502976 w 2853322"/>
                <a:gd name="connsiteY88" fmla="*/ 898902 h 4223288"/>
                <a:gd name="connsiteX89" fmla="*/ 2502976 w 2853322"/>
                <a:gd name="connsiteY89" fmla="*/ 898902 h 4223288"/>
                <a:gd name="connsiteX90" fmla="*/ 2533972 w 2853322"/>
                <a:gd name="connsiteY90" fmla="*/ 960895 h 4223288"/>
                <a:gd name="connsiteX91" fmla="*/ 2518474 w 2853322"/>
                <a:gd name="connsiteY91" fmla="*/ 991891 h 4223288"/>
                <a:gd name="connsiteX92" fmla="*/ 2518474 w 2853322"/>
                <a:gd name="connsiteY92" fmla="*/ 1007390 h 4223288"/>
                <a:gd name="connsiteX93" fmla="*/ 2557220 w 2853322"/>
                <a:gd name="connsiteY93" fmla="*/ 1038386 h 4223288"/>
                <a:gd name="connsiteX94" fmla="*/ 2572718 w 2853322"/>
                <a:gd name="connsiteY94" fmla="*/ 1053885 h 4223288"/>
                <a:gd name="connsiteX95" fmla="*/ 2603715 w 2853322"/>
                <a:gd name="connsiteY95" fmla="*/ 1061634 h 4223288"/>
                <a:gd name="connsiteX96" fmla="*/ 2681206 w 2853322"/>
                <a:gd name="connsiteY96" fmla="*/ 1115878 h 4223288"/>
                <a:gd name="connsiteX97" fmla="*/ 2696705 w 2853322"/>
                <a:gd name="connsiteY97" fmla="*/ 1139125 h 4223288"/>
                <a:gd name="connsiteX98" fmla="*/ 2735450 w 2853322"/>
                <a:gd name="connsiteY98" fmla="*/ 1201119 h 4223288"/>
                <a:gd name="connsiteX99" fmla="*/ 2743200 w 2853322"/>
                <a:gd name="connsiteY99" fmla="*/ 1263112 h 4223288"/>
                <a:gd name="connsiteX100" fmla="*/ 2766447 w 2853322"/>
                <a:gd name="connsiteY100" fmla="*/ 1309607 h 4223288"/>
                <a:gd name="connsiteX101" fmla="*/ 2789695 w 2853322"/>
                <a:gd name="connsiteY101" fmla="*/ 1325105 h 4223288"/>
                <a:gd name="connsiteX102" fmla="*/ 2797444 w 2853322"/>
                <a:gd name="connsiteY102" fmla="*/ 1356102 h 4223288"/>
                <a:gd name="connsiteX103" fmla="*/ 2820691 w 2853322"/>
                <a:gd name="connsiteY103" fmla="*/ 1371600 h 4223288"/>
                <a:gd name="connsiteX104" fmla="*/ 2843939 w 2853322"/>
                <a:gd name="connsiteY104" fmla="*/ 1363851 h 4223288"/>
                <a:gd name="connsiteX105" fmla="*/ 2851688 w 2853322"/>
                <a:gd name="connsiteY105" fmla="*/ 1402596 h 4223288"/>
                <a:gd name="connsiteX106" fmla="*/ 2836189 w 2853322"/>
                <a:gd name="connsiteY106" fmla="*/ 1425844 h 4223288"/>
                <a:gd name="connsiteX107" fmla="*/ 2812942 w 2853322"/>
                <a:gd name="connsiteY107" fmla="*/ 1433593 h 4223288"/>
                <a:gd name="connsiteX108" fmla="*/ 2774196 w 2853322"/>
                <a:gd name="connsiteY108" fmla="*/ 1425844 h 4223288"/>
                <a:gd name="connsiteX109" fmla="*/ 2750949 w 2853322"/>
                <a:gd name="connsiteY109" fmla="*/ 1464590 h 4223288"/>
                <a:gd name="connsiteX110" fmla="*/ 2743200 w 2853322"/>
                <a:gd name="connsiteY110" fmla="*/ 1464590 h 4223288"/>
                <a:gd name="connsiteX111" fmla="*/ 2743200 w 2853322"/>
                <a:gd name="connsiteY111" fmla="*/ 1464590 h 4223288"/>
                <a:gd name="connsiteX112" fmla="*/ 2758698 w 2853322"/>
                <a:gd name="connsiteY112" fmla="*/ 1518834 h 4223288"/>
                <a:gd name="connsiteX113" fmla="*/ 2820691 w 2853322"/>
                <a:gd name="connsiteY113" fmla="*/ 1565329 h 4223288"/>
                <a:gd name="connsiteX114" fmla="*/ 2781945 w 2853322"/>
                <a:gd name="connsiteY114" fmla="*/ 1635071 h 4223288"/>
                <a:gd name="connsiteX115" fmla="*/ 2774196 w 2853322"/>
                <a:gd name="connsiteY115" fmla="*/ 1642820 h 4223288"/>
                <a:gd name="connsiteX116" fmla="*/ 2781945 w 2853322"/>
                <a:gd name="connsiteY116" fmla="*/ 1697064 h 4223288"/>
                <a:gd name="connsiteX117" fmla="*/ 2758698 w 2853322"/>
                <a:gd name="connsiteY117" fmla="*/ 1728061 h 4223288"/>
                <a:gd name="connsiteX118" fmla="*/ 2758698 w 2853322"/>
                <a:gd name="connsiteY118" fmla="*/ 1735810 h 4223288"/>
                <a:gd name="connsiteX119" fmla="*/ 2750949 w 2853322"/>
                <a:gd name="connsiteY119" fmla="*/ 1759057 h 4223288"/>
                <a:gd name="connsiteX120" fmla="*/ 2727701 w 2853322"/>
                <a:gd name="connsiteY120" fmla="*/ 1766807 h 4223288"/>
                <a:gd name="connsiteX121" fmla="*/ 2688956 w 2853322"/>
                <a:gd name="connsiteY121" fmla="*/ 1782305 h 4223288"/>
                <a:gd name="connsiteX122" fmla="*/ 2681206 w 2853322"/>
                <a:gd name="connsiteY122" fmla="*/ 1728061 h 4223288"/>
                <a:gd name="connsiteX123" fmla="*/ 2681206 w 2853322"/>
                <a:gd name="connsiteY123" fmla="*/ 1728061 h 4223288"/>
                <a:gd name="connsiteX124" fmla="*/ 2634711 w 2853322"/>
                <a:gd name="connsiteY124" fmla="*/ 1735810 h 4223288"/>
                <a:gd name="connsiteX125" fmla="*/ 2626962 w 2853322"/>
                <a:gd name="connsiteY125" fmla="*/ 1759057 h 4223288"/>
                <a:gd name="connsiteX126" fmla="*/ 2611464 w 2853322"/>
                <a:gd name="connsiteY126" fmla="*/ 1774556 h 4223288"/>
                <a:gd name="connsiteX127" fmla="*/ 2595966 w 2853322"/>
                <a:gd name="connsiteY127" fmla="*/ 1797803 h 4223288"/>
                <a:gd name="connsiteX128" fmla="*/ 2572718 w 2853322"/>
                <a:gd name="connsiteY128" fmla="*/ 1821051 h 4223288"/>
                <a:gd name="connsiteX129" fmla="*/ 2526223 w 2853322"/>
                <a:gd name="connsiteY129" fmla="*/ 1852047 h 4223288"/>
                <a:gd name="connsiteX130" fmla="*/ 2495227 w 2853322"/>
                <a:gd name="connsiteY130" fmla="*/ 1875295 h 4223288"/>
                <a:gd name="connsiteX131" fmla="*/ 2471979 w 2853322"/>
                <a:gd name="connsiteY131" fmla="*/ 1883044 h 4223288"/>
                <a:gd name="connsiteX132" fmla="*/ 2425484 w 2853322"/>
                <a:gd name="connsiteY132" fmla="*/ 1890793 h 4223288"/>
                <a:gd name="connsiteX133" fmla="*/ 2425484 w 2853322"/>
                <a:gd name="connsiteY133" fmla="*/ 1890793 h 4223288"/>
                <a:gd name="connsiteX134" fmla="*/ 2332495 w 2853322"/>
                <a:gd name="connsiteY134" fmla="*/ 1875295 h 4223288"/>
                <a:gd name="connsiteX135" fmla="*/ 2293749 w 2853322"/>
                <a:gd name="connsiteY135" fmla="*/ 1867546 h 4223288"/>
                <a:gd name="connsiteX136" fmla="*/ 2255003 w 2853322"/>
                <a:gd name="connsiteY136" fmla="*/ 1844298 h 4223288"/>
                <a:gd name="connsiteX137" fmla="*/ 2231756 w 2853322"/>
                <a:gd name="connsiteY137" fmla="*/ 1836549 h 4223288"/>
                <a:gd name="connsiteX138" fmla="*/ 2154264 w 2853322"/>
                <a:gd name="connsiteY138" fmla="*/ 1844298 h 4223288"/>
                <a:gd name="connsiteX139" fmla="*/ 2123267 w 2853322"/>
                <a:gd name="connsiteY139" fmla="*/ 1867546 h 4223288"/>
                <a:gd name="connsiteX140" fmla="*/ 2107769 w 2853322"/>
                <a:gd name="connsiteY140" fmla="*/ 1914041 h 4223288"/>
                <a:gd name="connsiteX141" fmla="*/ 2100020 w 2853322"/>
                <a:gd name="connsiteY141" fmla="*/ 2014780 h 4223288"/>
                <a:gd name="connsiteX142" fmla="*/ 2100020 w 2853322"/>
                <a:gd name="connsiteY142" fmla="*/ 2014780 h 4223288"/>
                <a:gd name="connsiteX143" fmla="*/ 2100020 w 2853322"/>
                <a:gd name="connsiteY143" fmla="*/ 2123268 h 4223288"/>
                <a:gd name="connsiteX144" fmla="*/ 2076772 w 2853322"/>
                <a:gd name="connsiteY144" fmla="*/ 2231756 h 4223288"/>
                <a:gd name="connsiteX145" fmla="*/ 2038027 w 2853322"/>
                <a:gd name="connsiteY145" fmla="*/ 2301498 h 4223288"/>
                <a:gd name="connsiteX146" fmla="*/ 2038027 w 2853322"/>
                <a:gd name="connsiteY146" fmla="*/ 2402237 h 4223288"/>
                <a:gd name="connsiteX147" fmla="*/ 2022528 w 2853322"/>
                <a:gd name="connsiteY147" fmla="*/ 2440983 h 4223288"/>
                <a:gd name="connsiteX148" fmla="*/ 2030278 w 2853322"/>
                <a:gd name="connsiteY148" fmla="*/ 2471980 h 4223288"/>
                <a:gd name="connsiteX149" fmla="*/ 2038027 w 2853322"/>
                <a:gd name="connsiteY149" fmla="*/ 2495227 h 4223288"/>
                <a:gd name="connsiteX150" fmla="*/ 2045776 w 2853322"/>
                <a:gd name="connsiteY150" fmla="*/ 2549471 h 4223288"/>
                <a:gd name="connsiteX151" fmla="*/ 2038027 w 2853322"/>
                <a:gd name="connsiteY151" fmla="*/ 2634712 h 4223288"/>
                <a:gd name="connsiteX152" fmla="*/ 2030278 w 2853322"/>
                <a:gd name="connsiteY152" fmla="*/ 2681207 h 4223288"/>
                <a:gd name="connsiteX153" fmla="*/ 2038027 w 2853322"/>
                <a:gd name="connsiteY153" fmla="*/ 2743200 h 4223288"/>
                <a:gd name="connsiteX154" fmla="*/ 2045776 w 2853322"/>
                <a:gd name="connsiteY154" fmla="*/ 2766447 h 4223288"/>
                <a:gd name="connsiteX155" fmla="*/ 2061274 w 2853322"/>
                <a:gd name="connsiteY155" fmla="*/ 2774196 h 4223288"/>
                <a:gd name="connsiteX156" fmla="*/ 2007030 w 2853322"/>
                <a:gd name="connsiteY156" fmla="*/ 2828441 h 4223288"/>
                <a:gd name="connsiteX157" fmla="*/ 1991532 w 2853322"/>
                <a:gd name="connsiteY157" fmla="*/ 2828441 h 4223288"/>
                <a:gd name="connsiteX158" fmla="*/ 1914040 w 2853322"/>
                <a:gd name="connsiteY158" fmla="*/ 2828441 h 4223288"/>
                <a:gd name="connsiteX159" fmla="*/ 1898542 w 2853322"/>
                <a:gd name="connsiteY159" fmla="*/ 2828441 h 4223288"/>
                <a:gd name="connsiteX160" fmla="*/ 1828800 w 2853322"/>
                <a:gd name="connsiteY160" fmla="*/ 2774196 h 4223288"/>
                <a:gd name="connsiteX161" fmla="*/ 1859796 w 2853322"/>
                <a:gd name="connsiteY161" fmla="*/ 2626963 h 4223288"/>
                <a:gd name="connsiteX162" fmla="*/ 1883044 w 2853322"/>
                <a:gd name="connsiteY162" fmla="*/ 2595966 h 4223288"/>
                <a:gd name="connsiteX163" fmla="*/ 1890793 w 2853322"/>
                <a:gd name="connsiteY163" fmla="*/ 2572719 h 4223288"/>
                <a:gd name="connsiteX164" fmla="*/ 1898542 w 2853322"/>
                <a:gd name="connsiteY164" fmla="*/ 2541722 h 4223288"/>
                <a:gd name="connsiteX165" fmla="*/ 1875295 w 2853322"/>
                <a:gd name="connsiteY165" fmla="*/ 2526224 h 4223288"/>
                <a:gd name="connsiteX166" fmla="*/ 1875295 w 2853322"/>
                <a:gd name="connsiteY166" fmla="*/ 2526224 h 4223288"/>
                <a:gd name="connsiteX167" fmla="*/ 1797803 w 2853322"/>
                <a:gd name="connsiteY167" fmla="*/ 2526224 h 4223288"/>
                <a:gd name="connsiteX168" fmla="*/ 1751308 w 2853322"/>
                <a:gd name="connsiteY168" fmla="*/ 2502976 h 4223288"/>
                <a:gd name="connsiteX169" fmla="*/ 1627322 w 2853322"/>
                <a:gd name="connsiteY169" fmla="*/ 2580468 h 4223288"/>
                <a:gd name="connsiteX170" fmla="*/ 1565328 w 2853322"/>
                <a:gd name="connsiteY170" fmla="*/ 2588217 h 4223288"/>
                <a:gd name="connsiteX171" fmla="*/ 1596325 w 2853322"/>
                <a:gd name="connsiteY171" fmla="*/ 2696705 h 4223288"/>
                <a:gd name="connsiteX172" fmla="*/ 1565328 w 2853322"/>
                <a:gd name="connsiteY172" fmla="*/ 2781946 h 4223288"/>
                <a:gd name="connsiteX173" fmla="*/ 1526583 w 2853322"/>
                <a:gd name="connsiteY173" fmla="*/ 2797444 h 4223288"/>
                <a:gd name="connsiteX174" fmla="*/ 1534332 w 2853322"/>
                <a:gd name="connsiteY174" fmla="*/ 2828441 h 4223288"/>
                <a:gd name="connsiteX175" fmla="*/ 1588576 w 2853322"/>
                <a:gd name="connsiteY175" fmla="*/ 2851688 h 4223288"/>
                <a:gd name="connsiteX176" fmla="*/ 1642820 w 2853322"/>
                <a:gd name="connsiteY176" fmla="*/ 2882685 h 4223288"/>
                <a:gd name="connsiteX177" fmla="*/ 1650569 w 2853322"/>
                <a:gd name="connsiteY177" fmla="*/ 2851688 h 4223288"/>
                <a:gd name="connsiteX178" fmla="*/ 1681566 w 2853322"/>
                <a:gd name="connsiteY178" fmla="*/ 2836190 h 4223288"/>
                <a:gd name="connsiteX179" fmla="*/ 1813301 w 2853322"/>
                <a:gd name="connsiteY179" fmla="*/ 2859437 h 4223288"/>
                <a:gd name="connsiteX180" fmla="*/ 1805552 w 2853322"/>
                <a:gd name="connsiteY180" fmla="*/ 2867186 h 4223288"/>
                <a:gd name="connsiteX181" fmla="*/ 1805552 w 2853322"/>
                <a:gd name="connsiteY181" fmla="*/ 2867186 h 4223288"/>
                <a:gd name="connsiteX182" fmla="*/ 1805552 w 2853322"/>
                <a:gd name="connsiteY182" fmla="*/ 2960176 h 4223288"/>
                <a:gd name="connsiteX183" fmla="*/ 1828800 w 2853322"/>
                <a:gd name="connsiteY183" fmla="*/ 2998922 h 4223288"/>
                <a:gd name="connsiteX184" fmla="*/ 1790054 w 2853322"/>
                <a:gd name="connsiteY184" fmla="*/ 3029919 h 4223288"/>
                <a:gd name="connsiteX185" fmla="*/ 1743559 w 2853322"/>
                <a:gd name="connsiteY185" fmla="*/ 3084163 h 4223288"/>
                <a:gd name="connsiteX186" fmla="*/ 1720311 w 2853322"/>
                <a:gd name="connsiteY186" fmla="*/ 3091912 h 4223288"/>
                <a:gd name="connsiteX187" fmla="*/ 1689315 w 2853322"/>
                <a:gd name="connsiteY187" fmla="*/ 3076413 h 4223288"/>
                <a:gd name="connsiteX188" fmla="*/ 1689315 w 2853322"/>
                <a:gd name="connsiteY188" fmla="*/ 3076413 h 4223288"/>
                <a:gd name="connsiteX189" fmla="*/ 1666067 w 2853322"/>
                <a:gd name="connsiteY189" fmla="*/ 3130657 h 4223288"/>
                <a:gd name="connsiteX190" fmla="*/ 1627322 w 2853322"/>
                <a:gd name="connsiteY190" fmla="*/ 3169403 h 4223288"/>
                <a:gd name="connsiteX191" fmla="*/ 1611823 w 2853322"/>
                <a:gd name="connsiteY191" fmla="*/ 3215898 h 4223288"/>
                <a:gd name="connsiteX192" fmla="*/ 1635071 w 2853322"/>
                <a:gd name="connsiteY192" fmla="*/ 3246895 h 4223288"/>
                <a:gd name="connsiteX193" fmla="*/ 1604074 w 2853322"/>
                <a:gd name="connsiteY193" fmla="*/ 3316637 h 4223288"/>
                <a:gd name="connsiteX194" fmla="*/ 1619572 w 2853322"/>
                <a:gd name="connsiteY194" fmla="*/ 3339885 h 4223288"/>
                <a:gd name="connsiteX195" fmla="*/ 1681566 w 2853322"/>
                <a:gd name="connsiteY195" fmla="*/ 3378630 h 4223288"/>
                <a:gd name="connsiteX196" fmla="*/ 1635071 w 2853322"/>
                <a:gd name="connsiteY196" fmla="*/ 3432874 h 4223288"/>
                <a:gd name="connsiteX197" fmla="*/ 1611823 w 2853322"/>
                <a:gd name="connsiteY197" fmla="*/ 3440624 h 4223288"/>
                <a:gd name="connsiteX198" fmla="*/ 1588576 w 2853322"/>
                <a:gd name="connsiteY198" fmla="*/ 3448373 h 4223288"/>
                <a:gd name="connsiteX199" fmla="*/ 1573078 w 2853322"/>
                <a:gd name="connsiteY199" fmla="*/ 3432874 h 4223288"/>
                <a:gd name="connsiteX200" fmla="*/ 1565328 w 2853322"/>
                <a:gd name="connsiteY200" fmla="*/ 3425125 h 4223288"/>
                <a:gd name="connsiteX201" fmla="*/ 1557579 w 2853322"/>
                <a:gd name="connsiteY201" fmla="*/ 3417376 h 4223288"/>
                <a:gd name="connsiteX202" fmla="*/ 1518833 w 2853322"/>
                <a:gd name="connsiteY202" fmla="*/ 3448373 h 4223288"/>
                <a:gd name="connsiteX203" fmla="*/ 1487837 w 2853322"/>
                <a:gd name="connsiteY203" fmla="*/ 3502617 h 4223288"/>
                <a:gd name="connsiteX204" fmla="*/ 1487837 w 2853322"/>
                <a:gd name="connsiteY204" fmla="*/ 3502617 h 4223288"/>
                <a:gd name="connsiteX205" fmla="*/ 1487837 w 2853322"/>
                <a:gd name="connsiteY205" fmla="*/ 3541363 h 4223288"/>
                <a:gd name="connsiteX206" fmla="*/ 1518833 w 2853322"/>
                <a:gd name="connsiteY206" fmla="*/ 3541363 h 4223288"/>
                <a:gd name="connsiteX207" fmla="*/ 1557579 w 2853322"/>
                <a:gd name="connsiteY207" fmla="*/ 3510366 h 4223288"/>
                <a:gd name="connsiteX208" fmla="*/ 1596325 w 2853322"/>
                <a:gd name="connsiteY208" fmla="*/ 3502617 h 4223288"/>
                <a:gd name="connsiteX209" fmla="*/ 1604074 w 2853322"/>
                <a:gd name="connsiteY209" fmla="*/ 3533613 h 4223288"/>
                <a:gd name="connsiteX210" fmla="*/ 1642820 w 2853322"/>
                <a:gd name="connsiteY210" fmla="*/ 3549112 h 4223288"/>
                <a:gd name="connsiteX211" fmla="*/ 1666067 w 2853322"/>
                <a:gd name="connsiteY211" fmla="*/ 3510366 h 4223288"/>
                <a:gd name="connsiteX212" fmla="*/ 1704813 w 2853322"/>
                <a:gd name="connsiteY212" fmla="*/ 3502617 h 4223288"/>
                <a:gd name="connsiteX213" fmla="*/ 1728061 w 2853322"/>
                <a:gd name="connsiteY213" fmla="*/ 3510366 h 4223288"/>
                <a:gd name="connsiteX214" fmla="*/ 1735810 w 2853322"/>
                <a:gd name="connsiteY214" fmla="*/ 3510366 h 4223288"/>
                <a:gd name="connsiteX215" fmla="*/ 1766806 w 2853322"/>
                <a:gd name="connsiteY215" fmla="*/ 3518115 h 4223288"/>
                <a:gd name="connsiteX216" fmla="*/ 1821050 w 2853322"/>
                <a:gd name="connsiteY216" fmla="*/ 3510366 h 4223288"/>
                <a:gd name="connsiteX217" fmla="*/ 1852047 w 2853322"/>
                <a:gd name="connsiteY217" fmla="*/ 3448373 h 4223288"/>
                <a:gd name="connsiteX218" fmla="*/ 1852047 w 2853322"/>
                <a:gd name="connsiteY218" fmla="*/ 3448373 h 4223288"/>
                <a:gd name="connsiteX219" fmla="*/ 1844298 w 2853322"/>
                <a:gd name="connsiteY219" fmla="*/ 3401878 h 4223288"/>
                <a:gd name="connsiteX220" fmla="*/ 1836549 w 2853322"/>
                <a:gd name="connsiteY220" fmla="*/ 3370881 h 4223288"/>
                <a:gd name="connsiteX221" fmla="*/ 1844298 w 2853322"/>
                <a:gd name="connsiteY221" fmla="*/ 3355383 h 4223288"/>
                <a:gd name="connsiteX222" fmla="*/ 1852047 w 2853322"/>
                <a:gd name="connsiteY222" fmla="*/ 3285641 h 4223288"/>
                <a:gd name="connsiteX223" fmla="*/ 1844298 w 2853322"/>
                <a:gd name="connsiteY223" fmla="*/ 3231396 h 4223288"/>
                <a:gd name="connsiteX224" fmla="*/ 1821050 w 2853322"/>
                <a:gd name="connsiteY224" fmla="*/ 3192651 h 4223288"/>
                <a:gd name="connsiteX225" fmla="*/ 1797803 w 2853322"/>
                <a:gd name="connsiteY225" fmla="*/ 3138407 h 4223288"/>
                <a:gd name="connsiteX226" fmla="*/ 1828800 w 2853322"/>
                <a:gd name="connsiteY226" fmla="*/ 3115159 h 4223288"/>
                <a:gd name="connsiteX227" fmla="*/ 1883044 w 2853322"/>
                <a:gd name="connsiteY227" fmla="*/ 3161654 h 4223288"/>
                <a:gd name="connsiteX228" fmla="*/ 1883044 w 2853322"/>
                <a:gd name="connsiteY228" fmla="*/ 2960176 h 4223288"/>
                <a:gd name="connsiteX229" fmla="*/ 1921789 w 2853322"/>
                <a:gd name="connsiteY229" fmla="*/ 2967925 h 4223288"/>
                <a:gd name="connsiteX230" fmla="*/ 1906291 w 2853322"/>
                <a:gd name="connsiteY230" fmla="*/ 3006671 h 4223288"/>
                <a:gd name="connsiteX231" fmla="*/ 1976033 w 2853322"/>
                <a:gd name="connsiteY231" fmla="*/ 3115159 h 4223288"/>
                <a:gd name="connsiteX232" fmla="*/ 1999281 w 2853322"/>
                <a:gd name="connsiteY232" fmla="*/ 3053166 h 4223288"/>
                <a:gd name="connsiteX233" fmla="*/ 2038027 w 2853322"/>
                <a:gd name="connsiteY233" fmla="*/ 3029919 h 4223288"/>
                <a:gd name="connsiteX234" fmla="*/ 2007030 w 2853322"/>
                <a:gd name="connsiteY234" fmla="*/ 2952427 h 4223288"/>
                <a:gd name="connsiteX235" fmla="*/ 2014779 w 2853322"/>
                <a:gd name="connsiteY235" fmla="*/ 2913681 h 4223288"/>
                <a:gd name="connsiteX236" fmla="*/ 2053525 w 2853322"/>
                <a:gd name="connsiteY236" fmla="*/ 2898183 h 4223288"/>
                <a:gd name="connsiteX237" fmla="*/ 2076772 w 2853322"/>
                <a:gd name="connsiteY237" fmla="*/ 2936929 h 4223288"/>
                <a:gd name="connsiteX238" fmla="*/ 2084522 w 2853322"/>
                <a:gd name="connsiteY238" fmla="*/ 2998922 h 4223288"/>
                <a:gd name="connsiteX239" fmla="*/ 2123267 w 2853322"/>
                <a:gd name="connsiteY239" fmla="*/ 2975674 h 4223288"/>
                <a:gd name="connsiteX240" fmla="*/ 2193010 w 2853322"/>
                <a:gd name="connsiteY240" fmla="*/ 3029919 h 4223288"/>
                <a:gd name="connsiteX241" fmla="*/ 2200759 w 2853322"/>
                <a:gd name="connsiteY241" fmla="*/ 3053166 h 4223288"/>
                <a:gd name="connsiteX242" fmla="*/ 2262752 w 2853322"/>
                <a:gd name="connsiteY242" fmla="*/ 3099661 h 4223288"/>
                <a:gd name="connsiteX243" fmla="*/ 2316996 w 2853322"/>
                <a:gd name="connsiteY243" fmla="*/ 3161654 h 4223288"/>
                <a:gd name="connsiteX244" fmla="*/ 2340244 w 2853322"/>
                <a:gd name="connsiteY244" fmla="*/ 3169403 h 4223288"/>
                <a:gd name="connsiteX245" fmla="*/ 2363491 w 2853322"/>
                <a:gd name="connsiteY245" fmla="*/ 3184902 h 4223288"/>
                <a:gd name="connsiteX246" fmla="*/ 2324745 w 2853322"/>
                <a:gd name="connsiteY246" fmla="*/ 3285641 h 4223288"/>
                <a:gd name="connsiteX247" fmla="*/ 2316996 w 2853322"/>
                <a:gd name="connsiteY247" fmla="*/ 3293390 h 4223288"/>
                <a:gd name="connsiteX248" fmla="*/ 2340244 w 2853322"/>
                <a:gd name="connsiteY248" fmla="*/ 3355383 h 4223288"/>
                <a:gd name="connsiteX249" fmla="*/ 2340244 w 2853322"/>
                <a:gd name="connsiteY249" fmla="*/ 3355383 h 4223288"/>
                <a:gd name="connsiteX250" fmla="*/ 2301498 w 2853322"/>
                <a:gd name="connsiteY250" fmla="*/ 3440624 h 4223288"/>
                <a:gd name="connsiteX251" fmla="*/ 2347993 w 2853322"/>
                <a:gd name="connsiteY251" fmla="*/ 3417376 h 4223288"/>
                <a:gd name="connsiteX252" fmla="*/ 2378989 w 2853322"/>
                <a:gd name="connsiteY252" fmla="*/ 3425125 h 4223288"/>
                <a:gd name="connsiteX253" fmla="*/ 2386739 w 2853322"/>
                <a:gd name="connsiteY253" fmla="*/ 3456122 h 4223288"/>
                <a:gd name="connsiteX254" fmla="*/ 2402237 w 2853322"/>
                <a:gd name="connsiteY254" fmla="*/ 3518115 h 4223288"/>
                <a:gd name="connsiteX255" fmla="*/ 2355742 w 2853322"/>
                <a:gd name="connsiteY255" fmla="*/ 3487119 h 4223288"/>
                <a:gd name="connsiteX256" fmla="*/ 2309247 w 2853322"/>
                <a:gd name="connsiteY256" fmla="*/ 3541363 h 4223288"/>
                <a:gd name="connsiteX257" fmla="*/ 2340244 w 2853322"/>
                <a:gd name="connsiteY257" fmla="*/ 3533613 h 4223288"/>
                <a:gd name="connsiteX258" fmla="*/ 2340244 w 2853322"/>
                <a:gd name="connsiteY258" fmla="*/ 3533613 h 4223288"/>
                <a:gd name="connsiteX259" fmla="*/ 2448732 w 2853322"/>
                <a:gd name="connsiteY259" fmla="*/ 3611105 h 4223288"/>
                <a:gd name="connsiteX260" fmla="*/ 2487478 w 2853322"/>
                <a:gd name="connsiteY260" fmla="*/ 3587857 h 4223288"/>
                <a:gd name="connsiteX261" fmla="*/ 2510725 w 2853322"/>
                <a:gd name="connsiteY261" fmla="*/ 3626603 h 4223288"/>
                <a:gd name="connsiteX262" fmla="*/ 2510725 w 2853322"/>
                <a:gd name="connsiteY262" fmla="*/ 3626603 h 4223288"/>
                <a:gd name="connsiteX263" fmla="*/ 2487478 w 2853322"/>
                <a:gd name="connsiteY263" fmla="*/ 3642102 h 4223288"/>
                <a:gd name="connsiteX264" fmla="*/ 2510725 w 2853322"/>
                <a:gd name="connsiteY264" fmla="*/ 3673098 h 4223288"/>
                <a:gd name="connsiteX265" fmla="*/ 2549471 w 2853322"/>
                <a:gd name="connsiteY265" fmla="*/ 3634352 h 4223288"/>
                <a:gd name="connsiteX266" fmla="*/ 2595966 w 2853322"/>
                <a:gd name="connsiteY266" fmla="*/ 3595607 h 4223288"/>
                <a:gd name="connsiteX267" fmla="*/ 2619213 w 2853322"/>
                <a:gd name="connsiteY267" fmla="*/ 3564610 h 4223288"/>
                <a:gd name="connsiteX268" fmla="*/ 2626962 w 2853322"/>
                <a:gd name="connsiteY268" fmla="*/ 3556861 h 4223288"/>
                <a:gd name="connsiteX269" fmla="*/ 2650210 w 2853322"/>
                <a:gd name="connsiteY269" fmla="*/ 3518115 h 4223288"/>
                <a:gd name="connsiteX270" fmla="*/ 2603715 w 2853322"/>
                <a:gd name="connsiteY270" fmla="*/ 3463871 h 4223288"/>
                <a:gd name="connsiteX271" fmla="*/ 2626962 w 2853322"/>
                <a:gd name="connsiteY271" fmla="*/ 3448373 h 4223288"/>
                <a:gd name="connsiteX272" fmla="*/ 2642461 w 2853322"/>
                <a:gd name="connsiteY272" fmla="*/ 3518115 h 4223288"/>
                <a:gd name="connsiteX273" fmla="*/ 2688956 w 2853322"/>
                <a:gd name="connsiteY273" fmla="*/ 3541363 h 4223288"/>
                <a:gd name="connsiteX274" fmla="*/ 2588217 w 2853322"/>
                <a:gd name="connsiteY274" fmla="*/ 3704095 h 4223288"/>
                <a:gd name="connsiteX275" fmla="*/ 2564969 w 2853322"/>
                <a:gd name="connsiteY275" fmla="*/ 3742841 h 4223288"/>
                <a:gd name="connsiteX276" fmla="*/ 2487478 w 2853322"/>
                <a:gd name="connsiteY276" fmla="*/ 3773837 h 4223288"/>
                <a:gd name="connsiteX277" fmla="*/ 2479728 w 2853322"/>
                <a:gd name="connsiteY277" fmla="*/ 3797085 h 4223288"/>
                <a:gd name="connsiteX278" fmla="*/ 2456481 w 2853322"/>
                <a:gd name="connsiteY278" fmla="*/ 3828081 h 4223288"/>
                <a:gd name="connsiteX279" fmla="*/ 2440983 w 2853322"/>
                <a:gd name="connsiteY279" fmla="*/ 3944319 h 4223288"/>
                <a:gd name="connsiteX280" fmla="*/ 2417735 w 2853322"/>
                <a:gd name="connsiteY280" fmla="*/ 3983064 h 4223288"/>
                <a:gd name="connsiteX281" fmla="*/ 2332495 w 2853322"/>
                <a:gd name="connsiteY281" fmla="*/ 3967566 h 4223288"/>
                <a:gd name="connsiteX282" fmla="*/ 2301498 w 2853322"/>
                <a:gd name="connsiteY282" fmla="*/ 3975315 h 4223288"/>
                <a:gd name="connsiteX283" fmla="*/ 2239505 w 2853322"/>
                <a:gd name="connsiteY283" fmla="*/ 3944319 h 4223288"/>
                <a:gd name="connsiteX284" fmla="*/ 2177511 w 2853322"/>
                <a:gd name="connsiteY284" fmla="*/ 3866827 h 4223288"/>
                <a:gd name="connsiteX285" fmla="*/ 2177511 w 2853322"/>
                <a:gd name="connsiteY285" fmla="*/ 3843580 h 4223288"/>
                <a:gd name="connsiteX286" fmla="*/ 2131017 w 2853322"/>
                <a:gd name="connsiteY286" fmla="*/ 3859078 h 4223288"/>
                <a:gd name="connsiteX287" fmla="*/ 2123267 w 2853322"/>
                <a:gd name="connsiteY287" fmla="*/ 3882325 h 4223288"/>
                <a:gd name="connsiteX288" fmla="*/ 2107769 w 2853322"/>
                <a:gd name="connsiteY288" fmla="*/ 3897824 h 4223288"/>
                <a:gd name="connsiteX289" fmla="*/ 2100020 w 2853322"/>
                <a:gd name="connsiteY289" fmla="*/ 3936569 h 4223288"/>
                <a:gd name="connsiteX290" fmla="*/ 2045776 w 2853322"/>
                <a:gd name="connsiteY290" fmla="*/ 3983064 h 4223288"/>
                <a:gd name="connsiteX291" fmla="*/ 2014779 w 2853322"/>
                <a:gd name="connsiteY291" fmla="*/ 3990813 h 4223288"/>
                <a:gd name="connsiteX292" fmla="*/ 1960535 w 2853322"/>
                <a:gd name="connsiteY292" fmla="*/ 3967566 h 4223288"/>
                <a:gd name="connsiteX293" fmla="*/ 1921789 w 2853322"/>
                <a:gd name="connsiteY293" fmla="*/ 3975315 h 4223288"/>
                <a:gd name="connsiteX294" fmla="*/ 1859796 w 2853322"/>
                <a:gd name="connsiteY294" fmla="*/ 3983064 h 4223288"/>
                <a:gd name="connsiteX295" fmla="*/ 1813301 w 2853322"/>
                <a:gd name="connsiteY295" fmla="*/ 3990813 h 4223288"/>
                <a:gd name="connsiteX296" fmla="*/ 1797803 w 2853322"/>
                <a:gd name="connsiteY296" fmla="*/ 4006312 h 4223288"/>
                <a:gd name="connsiteX297" fmla="*/ 1743559 w 2853322"/>
                <a:gd name="connsiteY297" fmla="*/ 4014061 h 4223288"/>
                <a:gd name="connsiteX298" fmla="*/ 1720311 w 2853322"/>
                <a:gd name="connsiteY298" fmla="*/ 4021810 h 4223288"/>
                <a:gd name="connsiteX299" fmla="*/ 1759057 w 2853322"/>
                <a:gd name="connsiteY299" fmla="*/ 4045057 h 4223288"/>
                <a:gd name="connsiteX300" fmla="*/ 1782305 w 2853322"/>
                <a:gd name="connsiteY300" fmla="*/ 4037308 h 4223288"/>
                <a:gd name="connsiteX301" fmla="*/ 1813301 w 2853322"/>
                <a:gd name="connsiteY301" fmla="*/ 4052807 h 4223288"/>
                <a:gd name="connsiteX302" fmla="*/ 1828800 w 2853322"/>
                <a:gd name="connsiteY302" fmla="*/ 4099302 h 4223288"/>
                <a:gd name="connsiteX303" fmla="*/ 1929539 w 2853322"/>
                <a:gd name="connsiteY303" fmla="*/ 4122549 h 4223288"/>
                <a:gd name="connsiteX304" fmla="*/ 1921789 w 2853322"/>
                <a:gd name="connsiteY304" fmla="*/ 4145796 h 4223288"/>
                <a:gd name="connsiteX305" fmla="*/ 1883044 w 2853322"/>
                <a:gd name="connsiteY305" fmla="*/ 4176793 h 4223288"/>
                <a:gd name="connsiteX306" fmla="*/ 1836549 w 2853322"/>
                <a:gd name="connsiteY306" fmla="*/ 4207790 h 4223288"/>
                <a:gd name="connsiteX307" fmla="*/ 1712562 w 2853322"/>
                <a:gd name="connsiteY307" fmla="*/ 4200041 h 4223288"/>
                <a:gd name="connsiteX308" fmla="*/ 1611823 w 2853322"/>
                <a:gd name="connsiteY308" fmla="*/ 4215539 h 4223288"/>
                <a:gd name="connsiteX309" fmla="*/ 1565328 w 2853322"/>
                <a:gd name="connsiteY309" fmla="*/ 4223288 h 4223288"/>
                <a:gd name="connsiteX310" fmla="*/ 1487837 w 2853322"/>
                <a:gd name="connsiteY310" fmla="*/ 4215539 h 4223288"/>
                <a:gd name="connsiteX311" fmla="*/ 1441342 w 2853322"/>
                <a:gd name="connsiteY311" fmla="*/ 4200041 h 4223288"/>
                <a:gd name="connsiteX312" fmla="*/ 1433593 w 2853322"/>
                <a:gd name="connsiteY312" fmla="*/ 4176793 h 4223288"/>
                <a:gd name="connsiteX313" fmla="*/ 1418095 w 2853322"/>
                <a:gd name="connsiteY313" fmla="*/ 4153546 h 4223288"/>
                <a:gd name="connsiteX314" fmla="*/ 1410345 w 2853322"/>
                <a:gd name="connsiteY314" fmla="*/ 4122549 h 4223288"/>
                <a:gd name="connsiteX315" fmla="*/ 1402596 w 2853322"/>
                <a:gd name="connsiteY315" fmla="*/ 4029559 h 4223288"/>
                <a:gd name="connsiteX316" fmla="*/ 1394847 w 2853322"/>
                <a:gd name="connsiteY316" fmla="*/ 4006312 h 4223288"/>
                <a:gd name="connsiteX317" fmla="*/ 1371600 w 2853322"/>
                <a:gd name="connsiteY317" fmla="*/ 3812583 h 4223288"/>
                <a:gd name="connsiteX318" fmla="*/ 1356101 w 2853322"/>
                <a:gd name="connsiteY318" fmla="*/ 3773837 h 4223288"/>
                <a:gd name="connsiteX319" fmla="*/ 1332854 w 2853322"/>
                <a:gd name="connsiteY319" fmla="*/ 3750590 h 4223288"/>
                <a:gd name="connsiteX320" fmla="*/ 1325105 w 2853322"/>
                <a:gd name="connsiteY320" fmla="*/ 3727342 h 4223288"/>
                <a:gd name="connsiteX321" fmla="*/ 1309606 w 2853322"/>
                <a:gd name="connsiteY321" fmla="*/ 3711844 h 4223288"/>
                <a:gd name="connsiteX322" fmla="*/ 1278610 w 2853322"/>
                <a:gd name="connsiteY322" fmla="*/ 3634352 h 4223288"/>
                <a:gd name="connsiteX323" fmla="*/ 1263111 w 2853322"/>
                <a:gd name="connsiteY323" fmla="*/ 3603356 h 4223288"/>
                <a:gd name="connsiteX324" fmla="*/ 1232115 w 2853322"/>
                <a:gd name="connsiteY324" fmla="*/ 3549112 h 4223288"/>
                <a:gd name="connsiteX325" fmla="*/ 1224366 w 2853322"/>
                <a:gd name="connsiteY325" fmla="*/ 3525864 h 4223288"/>
                <a:gd name="connsiteX326" fmla="*/ 1208867 w 2853322"/>
                <a:gd name="connsiteY326" fmla="*/ 3487119 h 4223288"/>
                <a:gd name="connsiteX327" fmla="*/ 1201118 w 2853322"/>
                <a:gd name="connsiteY327" fmla="*/ 3456122 h 4223288"/>
                <a:gd name="connsiteX328" fmla="*/ 1208991 w 2853322"/>
                <a:gd name="connsiteY328" fmla="*/ 3315569 h 4223288"/>
                <a:gd name="connsiteX329" fmla="*/ 1310696 w 2853322"/>
                <a:gd name="connsiteY329" fmla="*/ 3314535 h 4223288"/>
                <a:gd name="connsiteX330" fmla="*/ 1369375 w 2853322"/>
                <a:gd name="connsiteY330" fmla="*/ 3291286 h 4223288"/>
                <a:gd name="connsiteX331" fmla="*/ 1495783 w 2853322"/>
                <a:gd name="connsiteY331" fmla="*/ 3284436 h 4223288"/>
                <a:gd name="connsiteX332" fmla="*/ 1436779 w 2853322"/>
                <a:gd name="connsiteY332" fmla="*/ 3165383 h 4223288"/>
                <a:gd name="connsiteX333" fmla="*/ 1429385 w 2853322"/>
                <a:gd name="connsiteY333" fmla="*/ 3025284 h 4223288"/>
                <a:gd name="connsiteX334" fmla="*/ 1436779 w 2853322"/>
                <a:gd name="connsiteY334" fmla="*/ 2850212 h 4223288"/>
                <a:gd name="connsiteX335" fmla="*/ 1381702 w 2853322"/>
                <a:gd name="connsiteY335" fmla="*/ 2823907 h 4223288"/>
                <a:gd name="connsiteX336" fmla="*/ 1361595 w 2853322"/>
                <a:gd name="connsiteY336" fmla="*/ 2819010 h 4223288"/>
                <a:gd name="connsiteX337" fmla="*/ 1355939 w 2853322"/>
                <a:gd name="connsiteY337" fmla="*/ 2807353 h 4223288"/>
                <a:gd name="connsiteX338" fmla="*/ 1281828 w 2853322"/>
                <a:gd name="connsiteY338" fmla="*/ 3066813 h 4223288"/>
                <a:gd name="connsiteX339" fmla="*/ 1131376 w 2853322"/>
                <a:gd name="connsiteY339" fmla="*/ 3332135 h 4223288"/>
                <a:gd name="connsiteX340" fmla="*/ 1077132 w 2853322"/>
                <a:gd name="connsiteY340" fmla="*/ 3316637 h 4223288"/>
                <a:gd name="connsiteX341" fmla="*/ 1046135 w 2853322"/>
                <a:gd name="connsiteY341" fmla="*/ 3301139 h 4223288"/>
                <a:gd name="connsiteX342" fmla="*/ 1007389 w 2853322"/>
                <a:gd name="connsiteY342" fmla="*/ 3262393 h 4223288"/>
                <a:gd name="connsiteX343" fmla="*/ 960895 w 2853322"/>
                <a:gd name="connsiteY343" fmla="*/ 3184902 h 4223288"/>
                <a:gd name="connsiteX344" fmla="*/ 937647 w 2853322"/>
                <a:gd name="connsiteY344" fmla="*/ 3130657 h 4223288"/>
                <a:gd name="connsiteX345" fmla="*/ 914400 w 2853322"/>
                <a:gd name="connsiteY345" fmla="*/ 3076413 h 4223288"/>
                <a:gd name="connsiteX346" fmla="*/ 906650 w 2853322"/>
                <a:gd name="connsiteY346" fmla="*/ 3037668 h 4223288"/>
                <a:gd name="connsiteX347" fmla="*/ 891152 w 2853322"/>
                <a:gd name="connsiteY347" fmla="*/ 3022169 h 4223288"/>
                <a:gd name="connsiteX348" fmla="*/ 875654 w 2853322"/>
                <a:gd name="connsiteY348" fmla="*/ 2998922 h 4223288"/>
                <a:gd name="connsiteX349" fmla="*/ 805911 w 2853322"/>
                <a:gd name="connsiteY349" fmla="*/ 2913681 h 4223288"/>
                <a:gd name="connsiteX350" fmla="*/ 782664 w 2853322"/>
                <a:gd name="connsiteY350" fmla="*/ 2890434 h 4223288"/>
                <a:gd name="connsiteX351" fmla="*/ 728420 w 2853322"/>
                <a:gd name="connsiteY351" fmla="*/ 2843939 h 4223288"/>
                <a:gd name="connsiteX352" fmla="*/ 650928 w 2853322"/>
                <a:gd name="connsiteY352" fmla="*/ 2750949 h 4223288"/>
                <a:gd name="connsiteX353" fmla="*/ 612183 w 2853322"/>
                <a:gd name="connsiteY353" fmla="*/ 2735451 h 4223288"/>
                <a:gd name="connsiteX354" fmla="*/ 596684 w 2853322"/>
                <a:gd name="connsiteY354" fmla="*/ 2719952 h 4223288"/>
                <a:gd name="connsiteX355" fmla="*/ 503695 w 2853322"/>
                <a:gd name="connsiteY355" fmla="*/ 2650210 h 4223288"/>
                <a:gd name="connsiteX356" fmla="*/ 488196 w 2853322"/>
                <a:gd name="connsiteY356" fmla="*/ 2611464 h 4223288"/>
                <a:gd name="connsiteX357" fmla="*/ 0 w 2853322"/>
                <a:gd name="connsiteY357" fmla="*/ 2076773 h 4223288"/>
                <a:gd name="connsiteX0" fmla="*/ 0 w 2853322"/>
                <a:gd name="connsiteY0" fmla="*/ 2076773 h 4223288"/>
                <a:gd name="connsiteX1" fmla="*/ 697423 w 2853322"/>
                <a:gd name="connsiteY1" fmla="*/ 1301857 h 4223288"/>
                <a:gd name="connsiteX2" fmla="*/ 805911 w 2853322"/>
                <a:gd name="connsiteY2" fmla="*/ 1348352 h 4223288"/>
                <a:gd name="connsiteX3" fmla="*/ 813661 w 2853322"/>
                <a:gd name="connsiteY3" fmla="*/ 1464590 h 4223288"/>
                <a:gd name="connsiteX4" fmla="*/ 821410 w 2853322"/>
                <a:gd name="connsiteY4" fmla="*/ 1480088 h 4223288"/>
                <a:gd name="connsiteX5" fmla="*/ 860156 w 2853322"/>
                <a:gd name="connsiteY5" fmla="*/ 1557580 h 4223288"/>
                <a:gd name="connsiteX6" fmla="*/ 875654 w 2853322"/>
                <a:gd name="connsiteY6" fmla="*/ 1580827 h 4223288"/>
                <a:gd name="connsiteX7" fmla="*/ 937647 w 2853322"/>
                <a:gd name="connsiteY7" fmla="*/ 1611824 h 4223288"/>
                <a:gd name="connsiteX8" fmla="*/ 953145 w 2853322"/>
                <a:gd name="connsiteY8" fmla="*/ 1635071 h 4223288"/>
                <a:gd name="connsiteX9" fmla="*/ 999640 w 2853322"/>
                <a:gd name="connsiteY9" fmla="*/ 1650569 h 4223288"/>
                <a:gd name="connsiteX10" fmla="*/ 1030637 w 2853322"/>
                <a:gd name="connsiteY10" fmla="*/ 1635071 h 4223288"/>
                <a:gd name="connsiteX11" fmla="*/ 1030637 w 2853322"/>
                <a:gd name="connsiteY11" fmla="*/ 1635071 h 4223288"/>
                <a:gd name="connsiteX12" fmla="*/ 1053884 w 2853322"/>
                <a:gd name="connsiteY12" fmla="*/ 1588576 h 4223288"/>
                <a:gd name="connsiteX13" fmla="*/ 1038386 w 2853322"/>
                <a:gd name="connsiteY13" fmla="*/ 1464590 h 4223288"/>
                <a:gd name="connsiteX14" fmla="*/ 1038386 w 2853322"/>
                <a:gd name="connsiteY14" fmla="*/ 1464590 h 4223288"/>
                <a:gd name="connsiteX15" fmla="*/ 976393 w 2853322"/>
                <a:gd name="connsiteY15" fmla="*/ 1379349 h 4223288"/>
                <a:gd name="connsiteX16" fmla="*/ 937647 w 2853322"/>
                <a:gd name="connsiteY16" fmla="*/ 1325105 h 4223288"/>
                <a:gd name="connsiteX17" fmla="*/ 914400 w 2853322"/>
                <a:gd name="connsiteY17" fmla="*/ 1317356 h 4223288"/>
                <a:gd name="connsiteX18" fmla="*/ 852406 w 2853322"/>
                <a:gd name="connsiteY18" fmla="*/ 1301857 h 4223288"/>
                <a:gd name="connsiteX19" fmla="*/ 805911 w 2853322"/>
                <a:gd name="connsiteY19" fmla="*/ 1309607 h 4223288"/>
                <a:gd name="connsiteX20" fmla="*/ 720671 w 2853322"/>
                <a:gd name="connsiteY20" fmla="*/ 1270861 h 4223288"/>
                <a:gd name="connsiteX21" fmla="*/ 1224366 w 2853322"/>
                <a:gd name="connsiteY21" fmla="*/ 689674 h 4223288"/>
                <a:gd name="connsiteX22" fmla="*/ 1208867 w 2853322"/>
                <a:gd name="connsiteY22" fmla="*/ 612183 h 4223288"/>
                <a:gd name="connsiteX23" fmla="*/ 1170122 w 2853322"/>
                <a:gd name="connsiteY23" fmla="*/ 565688 h 4223288"/>
                <a:gd name="connsiteX24" fmla="*/ 1131376 w 2853322"/>
                <a:gd name="connsiteY24" fmla="*/ 550190 h 4223288"/>
                <a:gd name="connsiteX25" fmla="*/ 1139125 w 2853322"/>
                <a:gd name="connsiteY25" fmla="*/ 495946 h 4223288"/>
                <a:gd name="connsiteX26" fmla="*/ 1146874 w 2853322"/>
                <a:gd name="connsiteY26" fmla="*/ 488196 h 4223288"/>
                <a:gd name="connsiteX27" fmla="*/ 1580827 w 2853322"/>
                <a:gd name="connsiteY27" fmla="*/ 0 h 4223288"/>
                <a:gd name="connsiteX28" fmla="*/ 1673817 w 2853322"/>
                <a:gd name="connsiteY28" fmla="*/ 77491 h 4223288"/>
                <a:gd name="connsiteX29" fmla="*/ 1759057 w 2853322"/>
                <a:gd name="connsiteY29" fmla="*/ 108488 h 4223288"/>
                <a:gd name="connsiteX30" fmla="*/ 1790054 w 2853322"/>
                <a:gd name="connsiteY30" fmla="*/ 131735 h 4223288"/>
                <a:gd name="connsiteX31" fmla="*/ 1759057 w 2853322"/>
                <a:gd name="connsiteY31" fmla="*/ 178230 h 4223288"/>
                <a:gd name="connsiteX32" fmla="*/ 1782305 w 2853322"/>
                <a:gd name="connsiteY32" fmla="*/ 263471 h 4223288"/>
                <a:gd name="connsiteX33" fmla="*/ 1813301 w 2853322"/>
                <a:gd name="connsiteY33" fmla="*/ 278969 h 4223288"/>
                <a:gd name="connsiteX34" fmla="*/ 1852047 w 2853322"/>
                <a:gd name="connsiteY34" fmla="*/ 294468 h 4223288"/>
                <a:gd name="connsiteX35" fmla="*/ 1852047 w 2853322"/>
                <a:gd name="connsiteY35" fmla="*/ 294468 h 4223288"/>
                <a:gd name="connsiteX36" fmla="*/ 1929539 w 2853322"/>
                <a:gd name="connsiteY36" fmla="*/ 348712 h 4223288"/>
                <a:gd name="connsiteX37" fmla="*/ 1929539 w 2853322"/>
                <a:gd name="connsiteY37" fmla="*/ 356461 h 4223288"/>
                <a:gd name="connsiteX38" fmla="*/ 2007030 w 2853322"/>
                <a:gd name="connsiteY38" fmla="*/ 395207 h 4223288"/>
                <a:gd name="connsiteX39" fmla="*/ 2038027 w 2853322"/>
                <a:gd name="connsiteY39" fmla="*/ 402956 h 4223288"/>
                <a:gd name="connsiteX40" fmla="*/ 2061274 w 2853322"/>
                <a:gd name="connsiteY40" fmla="*/ 433952 h 4223288"/>
                <a:gd name="connsiteX41" fmla="*/ 2053525 w 2853322"/>
                <a:gd name="connsiteY41" fmla="*/ 457200 h 4223288"/>
                <a:gd name="connsiteX42" fmla="*/ 2092271 w 2853322"/>
                <a:gd name="connsiteY42" fmla="*/ 464949 h 4223288"/>
                <a:gd name="connsiteX43" fmla="*/ 2146515 w 2853322"/>
                <a:gd name="connsiteY43" fmla="*/ 441702 h 4223288"/>
                <a:gd name="connsiteX44" fmla="*/ 2177511 w 2853322"/>
                <a:gd name="connsiteY44" fmla="*/ 441702 h 4223288"/>
                <a:gd name="connsiteX45" fmla="*/ 2200759 w 2853322"/>
                <a:gd name="connsiteY45" fmla="*/ 418454 h 4223288"/>
                <a:gd name="connsiteX46" fmla="*/ 2224006 w 2853322"/>
                <a:gd name="connsiteY46" fmla="*/ 402956 h 4223288"/>
                <a:gd name="connsiteX47" fmla="*/ 2193010 w 2853322"/>
                <a:gd name="connsiteY47" fmla="*/ 317715 h 4223288"/>
                <a:gd name="connsiteX48" fmla="*/ 2216257 w 2853322"/>
                <a:gd name="connsiteY48" fmla="*/ 317715 h 4223288"/>
                <a:gd name="connsiteX49" fmla="*/ 2216257 w 2853322"/>
                <a:gd name="connsiteY49" fmla="*/ 317715 h 4223288"/>
                <a:gd name="connsiteX50" fmla="*/ 2239505 w 2853322"/>
                <a:gd name="connsiteY50" fmla="*/ 379708 h 4223288"/>
                <a:gd name="connsiteX51" fmla="*/ 2278250 w 2853322"/>
                <a:gd name="connsiteY51" fmla="*/ 356461 h 4223288"/>
                <a:gd name="connsiteX52" fmla="*/ 2347993 w 2853322"/>
                <a:gd name="connsiteY52" fmla="*/ 317715 h 4223288"/>
                <a:gd name="connsiteX53" fmla="*/ 2340244 w 2853322"/>
                <a:gd name="connsiteY53" fmla="*/ 340963 h 4223288"/>
                <a:gd name="connsiteX54" fmla="*/ 2332495 w 2853322"/>
                <a:gd name="connsiteY54" fmla="*/ 348712 h 4223288"/>
                <a:gd name="connsiteX55" fmla="*/ 2316996 w 2853322"/>
                <a:gd name="connsiteY55" fmla="*/ 418454 h 4223288"/>
                <a:gd name="connsiteX56" fmla="*/ 2316996 w 2853322"/>
                <a:gd name="connsiteY56" fmla="*/ 449451 h 4223288"/>
                <a:gd name="connsiteX57" fmla="*/ 2316996 w 2853322"/>
                <a:gd name="connsiteY57" fmla="*/ 480447 h 4223288"/>
                <a:gd name="connsiteX58" fmla="*/ 2278250 w 2853322"/>
                <a:gd name="connsiteY58" fmla="*/ 519193 h 4223288"/>
                <a:gd name="connsiteX59" fmla="*/ 2270501 w 2853322"/>
                <a:gd name="connsiteY59" fmla="*/ 550190 h 4223288"/>
                <a:gd name="connsiteX60" fmla="*/ 2255003 w 2853322"/>
                <a:gd name="connsiteY60" fmla="*/ 604434 h 4223288"/>
                <a:gd name="connsiteX61" fmla="*/ 2255003 w 2853322"/>
                <a:gd name="connsiteY61" fmla="*/ 604434 h 4223288"/>
                <a:gd name="connsiteX62" fmla="*/ 2309247 w 2853322"/>
                <a:gd name="connsiteY62" fmla="*/ 619932 h 4223288"/>
                <a:gd name="connsiteX63" fmla="*/ 2332495 w 2853322"/>
                <a:gd name="connsiteY63" fmla="*/ 604434 h 4223288"/>
                <a:gd name="connsiteX64" fmla="*/ 2355742 w 2853322"/>
                <a:gd name="connsiteY64" fmla="*/ 596685 h 4223288"/>
                <a:gd name="connsiteX65" fmla="*/ 2371240 w 2853322"/>
                <a:gd name="connsiteY65" fmla="*/ 581186 h 4223288"/>
                <a:gd name="connsiteX66" fmla="*/ 2402237 w 2853322"/>
                <a:gd name="connsiteY66" fmla="*/ 588935 h 4223288"/>
                <a:gd name="connsiteX67" fmla="*/ 2402237 w 2853322"/>
                <a:gd name="connsiteY67" fmla="*/ 627681 h 4223288"/>
                <a:gd name="connsiteX68" fmla="*/ 2363491 w 2853322"/>
                <a:gd name="connsiteY68" fmla="*/ 674176 h 4223288"/>
                <a:gd name="connsiteX69" fmla="*/ 2363491 w 2853322"/>
                <a:gd name="connsiteY69" fmla="*/ 674176 h 4223288"/>
                <a:gd name="connsiteX70" fmla="*/ 2409986 w 2853322"/>
                <a:gd name="connsiteY70" fmla="*/ 743919 h 4223288"/>
                <a:gd name="connsiteX71" fmla="*/ 2433233 w 2853322"/>
                <a:gd name="connsiteY71" fmla="*/ 728420 h 4223288"/>
                <a:gd name="connsiteX72" fmla="*/ 2487478 w 2853322"/>
                <a:gd name="connsiteY72" fmla="*/ 689674 h 4223288"/>
                <a:gd name="connsiteX73" fmla="*/ 2487478 w 2853322"/>
                <a:gd name="connsiteY73" fmla="*/ 689674 h 4223288"/>
                <a:gd name="connsiteX74" fmla="*/ 2580467 w 2853322"/>
                <a:gd name="connsiteY74" fmla="*/ 681925 h 4223288"/>
                <a:gd name="connsiteX75" fmla="*/ 2580467 w 2853322"/>
                <a:gd name="connsiteY75" fmla="*/ 666427 h 4223288"/>
                <a:gd name="connsiteX76" fmla="*/ 2619213 w 2853322"/>
                <a:gd name="connsiteY76" fmla="*/ 635430 h 4223288"/>
                <a:gd name="connsiteX77" fmla="*/ 2634711 w 2853322"/>
                <a:gd name="connsiteY77" fmla="*/ 650929 h 4223288"/>
                <a:gd name="connsiteX78" fmla="*/ 2642461 w 2853322"/>
                <a:gd name="connsiteY78" fmla="*/ 674176 h 4223288"/>
                <a:gd name="connsiteX79" fmla="*/ 2634711 w 2853322"/>
                <a:gd name="connsiteY79" fmla="*/ 697424 h 4223288"/>
                <a:gd name="connsiteX80" fmla="*/ 2603715 w 2853322"/>
                <a:gd name="connsiteY80" fmla="*/ 728420 h 4223288"/>
                <a:gd name="connsiteX81" fmla="*/ 2595966 w 2853322"/>
                <a:gd name="connsiteY81" fmla="*/ 751668 h 4223288"/>
                <a:gd name="connsiteX82" fmla="*/ 2557220 w 2853322"/>
                <a:gd name="connsiteY82" fmla="*/ 759417 h 4223288"/>
                <a:gd name="connsiteX83" fmla="*/ 2549471 w 2853322"/>
                <a:gd name="connsiteY83" fmla="*/ 759417 h 4223288"/>
                <a:gd name="connsiteX84" fmla="*/ 2510725 w 2853322"/>
                <a:gd name="connsiteY84" fmla="*/ 813661 h 4223288"/>
                <a:gd name="connsiteX85" fmla="*/ 2502976 w 2853322"/>
                <a:gd name="connsiteY85" fmla="*/ 836908 h 4223288"/>
                <a:gd name="connsiteX86" fmla="*/ 2510725 w 2853322"/>
                <a:gd name="connsiteY86" fmla="*/ 860156 h 4223288"/>
                <a:gd name="connsiteX87" fmla="*/ 2502976 w 2853322"/>
                <a:gd name="connsiteY87" fmla="*/ 891152 h 4223288"/>
                <a:gd name="connsiteX88" fmla="*/ 2502976 w 2853322"/>
                <a:gd name="connsiteY88" fmla="*/ 898902 h 4223288"/>
                <a:gd name="connsiteX89" fmla="*/ 2502976 w 2853322"/>
                <a:gd name="connsiteY89" fmla="*/ 898902 h 4223288"/>
                <a:gd name="connsiteX90" fmla="*/ 2533972 w 2853322"/>
                <a:gd name="connsiteY90" fmla="*/ 960895 h 4223288"/>
                <a:gd name="connsiteX91" fmla="*/ 2518474 w 2853322"/>
                <a:gd name="connsiteY91" fmla="*/ 991891 h 4223288"/>
                <a:gd name="connsiteX92" fmla="*/ 2518474 w 2853322"/>
                <a:gd name="connsiteY92" fmla="*/ 1007390 h 4223288"/>
                <a:gd name="connsiteX93" fmla="*/ 2557220 w 2853322"/>
                <a:gd name="connsiteY93" fmla="*/ 1038386 h 4223288"/>
                <a:gd name="connsiteX94" fmla="*/ 2572718 w 2853322"/>
                <a:gd name="connsiteY94" fmla="*/ 1053885 h 4223288"/>
                <a:gd name="connsiteX95" fmla="*/ 2603715 w 2853322"/>
                <a:gd name="connsiteY95" fmla="*/ 1061634 h 4223288"/>
                <a:gd name="connsiteX96" fmla="*/ 2681206 w 2853322"/>
                <a:gd name="connsiteY96" fmla="*/ 1115878 h 4223288"/>
                <a:gd name="connsiteX97" fmla="*/ 2696705 w 2853322"/>
                <a:gd name="connsiteY97" fmla="*/ 1139125 h 4223288"/>
                <a:gd name="connsiteX98" fmla="*/ 2735450 w 2853322"/>
                <a:gd name="connsiteY98" fmla="*/ 1201119 h 4223288"/>
                <a:gd name="connsiteX99" fmla="*/ 2743200 w 2853322"/>
                <a:gd name="connsiteY99" fmla="*/ 1263112 h 4223288"/>
                <a:gd name="connsiteX100" fmla="*/ 2766447 w 2853322"/>
                <a:gd name="connsiteY100" fmla="*/ 1309607 h 4223288"/>
                <a:gd name="connsiteX101" fmla="*/ 2789695 w 2853322"/>
                <a:gd name="connsiteY101" fmla="*/ 1325105 h 4223288"/>
                <a:gd name="connsiteX102" fmla="*/ 2797444 w 2853322"/>
                <a:gd name="connsiteY102" fmla="*/ 1356102 h 4223288"/>
                <a:gd name="connsiteX103" fmla="*/ 2820691 w 2853322"/>
                <a:gd name="connsiteY103" fmla="*/ 1371600 h 4223288"/>
                <a:gd name="connsiteX104" fmla="*/ 2843939 w 2853322"/>
                <a:gd name="connsiteY104" fmla="*/ 1363851 h 4223288"/>
                <a:gd name="connsiteX105" fmla="*/ 2851688 w 2853322"/>
                <a:gd name="connsiteY105" fmla="*/ 1402596 h 4223288"/>
                <a:gd name="connsiteX106" fmla="*/ 2836189 w 2853322"/>
                <a:gd name="connsiteY106" fmla="*/ 1425844 h 4223288"/>
                <a:gd name="connsiteX107" fmla="*/ 2812942 w 2853322"/>
                <a:gd name="connsiteY107" fmla="*/ 1433593 h 4223288"/>
                <a:gd name="connsiteX108" fmla="*/ 2774196 w 2853322"/>
                <a:gd name="connsiteY108" fmla="*/ 1425844 h 4223288"/>
                <a:gd name="connsiteX109" fmla="*/ 2750949 w 2853322"/>
                <a:gd name="connsiteY109" fmla="*/ 1464590 h 4223288"/>
                <a:gd name="connsiteX110" fmla="*/ 2743200 w 2853322"/>
                <a:gd name="connsiteY110" fmla="*/ 1464590 h 4223288"/>
                <a:gd name="connsiteX111" fmla="*/ 2743200 w 2853322"/>
                <a:gd name="connsiteY111" fmla="*/ 1464590 h 4223288"/>
                <a:gd name="connsiteX112" fmla="*/ 2758698 w 2853322"/>
                <a:gd name="connsiteY112" fmla="*/ 1518834 h 4223288"/>
                <a:gd name="connsiteX113" fmla="*/ 2820691 w 2853322"/>
                <a:gd name="connsiteY113" fmla="*/ 1565329 h 4223288"/>
                <a:gd name="connsiteX114" fmla="*/ 2781945 w 2853322"/>
                <a:gd name="connsiteY114" fmla="*/ 1635071 h 4223288"/>
                <a:gd name="connsiteX115" fmla="*/ 2774196 w 2853322"/>
                <a:gd name="connsiteY115" fmla="*/ 1642820 h 4223288"/>
                <a:gd name="connsiteX116" fmla="*/ 2781945 w 2853322"/>
                <a:gd name="connsiteY116" fmla="*/ 1697064 h 4223288"/>
                <a:gd name="connsiteX117" fmla="*/ 2758698 w 2853322"/>
                <a:gd name="connsiteY117" fmla="*/ 1728061 h 4223288"/>
                <a:gd name="connsiteX118" fmla="*/ 2758698 w 2853322"/>
                <a:gd name="connsiteY118" fmla="*/ 1735810 h 4223288"/>
                <a:gd name="connsiteX119" fmla="*/ 2750949 w 2853322"/>
                <a:gd name="connsiteY119" fmla="*/ 1759057 h 4223288"/>
                <a:gd name="connsiteX120" fmla="*/ 2727701 w 2853322"/>
                <a:gd name="connsiteY120" fmla="*/ 1766807 h 4223288"/>
                <a:gd name="connsiteX121" fmla="*/ 2688956 w 2853322"/>
                <a:gd name="connsiteY121" fmla="*/ 1782305 h 4223288"/>
                <a:gd name="connsiteX122" fmla="*/ 2681206 w 2853322"/>
                <a:gd name="connsiteY122" fmla="*/ 1728061 h 4223288"/>
                <a:gd name="connsiteX123" fmla="*/ 2681206 w 2853322"/>
                <a:gd name="connsiteY123" fmla="*/ 1728061 h 4223288"/>
                <a:gd name="connsiteX124" fmla="*/ 2634711 w 2853322"/>
                <a:gd name="connsiteY124" fmla="*/ 1735810 h 4223288"/>
                <a:gd name="connsiteX125" fmla="*/ 2626962 w 2853322"/>
                <a:gd name="connsiteY125" fmla="*/ 1759057 h 4223288"/>
                <a:gd name="connsiteX126" fmla="*/ 2611464 w 2853322"/>
                <a:gd name="connsiteY126" fmla="*/ 1774556 h 4223288"/>
                <a:gd name="connsiteX127" fmla="*/ 2595966 w 2853322"/>
                <a:gd name="connsiteY127" fmla="*/ 1797803 h 4223288"/>
                <a:gd name="connsiteX128" fmla="*/ 2572718 w 2853322"/>
                <a:gd name="connsiteY128" fmla="*/ 1821051 h 4223288"/>
                <a:gd name="connsiteX129" fmla="*/ 2526223 w 2853322"/>
                <a:gd name="connsiteY129" fmla="*/ 1852047 h 4223288"/>
                <a:gd name="connsiteX130" fmla="*/ 2495227 w 2853322"/>
                <a:gd name="connsiteY130" fmla="*/ 1875295 h 4223288"/>
                <a:gd name="connsiteX131" fmla="*/ 2471979 w 2853322"/>
                <a:gd name="connsiteY131" fmla="*/ 1883044 h 4223288"/>
                <a:gd name="connsiteX132" fmla="*/ 2425484 w 2853322"/>
                <a:gd name="connsiteY132" fmla="*/ 1890793 h 4223288"/>
                <a:gd name="connsiteX133" fmla="*/ 2425484 w 2853322"/>
                <a:gd name="connsiteY133" fmla="*/ 1890793 h 4223288"/>
                <a:gd name="connsiteX134" fmla="*/ 2332495 w 2853322"/>
                <a:gd name="connsiteY134" fmla="*/ 1875295 h 4223288"/>
                <a:gd name="connsiteX135" fmla="*/ 2293749 w 2853322"/>
                <a:gd name="connsiteY135" fmla="*/ 1867546 h 4223288"/>
                <a:gd name="connsiteX136" fmla="*/ 2255003 w 2853322"/>
                <a:gd name="connsiteY136" fmla="*/ 1844298 h 4223288"/>
                <a:gd name="connsiteX137" fmla="*/ 2231756 w 2853322"/>
                <a:gd name="connsiteY137" fmla="*/ 1836549 h 4223288"/>
                <a:gd name="connsiteX138" fmla="*/ 2154264 w 2853322"/>
                <a:gd name="connsiteY138" fmla="*/ 1844298 h 4223288"/>
                <a:gd name="connsiteX139" fmla="*/ 2123267 w 2853322"/>
                <a:gd name="connsiteY139" fmla="*/ 1867546 h 4223288"/>
                <a:gd name="connsiteX140" fmla="*/ 2107769 w 2853322"/>
                <a:gd name="connsiteY140" fmla="*/ 1914041 h 4223288"/>
                <a:gd name="connsiteX141" fmla="*/ 2100020 w 2853322"/>
                <a:gd name="connsiteY141" fmla="*/ 2014780 h 4223288"/>
                <a:gd name="connsiteX142" fmla="*/ 2100020 w 2853322"/>
                <a:gd name="connsiteY142" fmla="*/ 2014780 h 4223288"/>
                <a:gd name="connsiteX143" fmla="*/ 2100020 w 2853322"/>
                <a:gd name="connsiteY143" fmla="*/ 2123268 h 4223288"/>
                <a:gd name="connsiteX144" fmla="*/ 2076772 w 2853322"/>
                <a:gd name="connsiteY144" fmla="*/ 2231756 h 4223288"/>
                <a:gd name="connsiteX145" fmla="*/ 2038027 w 2853322"/>
                <a:gd name="connsiteY145" fmla="*/ 2301498 h 4223288"/>
                <a:gd name="connsiteX146" fmla="*/ 2038027 w 2853322"/>
                <a:gd name="connsiteY146" fmla="*/ 2402237 h 4223288"/>
                <a:gd name="connsiteX147" fmla="*/ 2022528 w 2853322"/>
                <a:gd name="connsiteY147" fmla="*/ 2440983 h 4223288"/>
                <a:gd name="connsiteX148" fmla="*/ 2030278 w 2853322"/>
                <a:gd name="connsiteY148" fmla="*/ 2471980 h 4223288"/>
                <a:gd name="connsiteX149" fmla="*/ 2038027 w 2853322"/>
                <a:gd name="connsiteY149" fmla="*/ 2495227 h 4223288"/>
                <a:gd name="connsiteX150" fmla="*/ 2045776 w 2853322"/>
                <a:gd name="connsiteY150" fmla="*/ 2549471 h 4223288"/>
                <a:gd name="connsiteX151" fmla="*/ 2038027 w 2853322"/>
                <a:gd name="connsiteY151" fmla="*/ 2634712 h 4223288"/>
                <a:gd name="connsiteX152" fmla="*/ 2030278 w 2853322"/>
                <a:gd name="connsiteY152" fmla="*/ 2681207 h 4223288"/>
                <a:gd name="connsiteX153" fmla="*/ 2038027 w 2853322"/>
                <a:gd name="connsiteY153" fmla="*/ 2743200 h 4223288"/>
                <a:gd name="connsiteX154" fmla="*/ 2045776 w 2853322"/>
                <a:gd name="connsiteY154" fmla="*/ 2766447 h 4223288"/>
                <a:gd name="connsiteX155" fmla="*/ 2061274 w 2853322"/>
                <a:gd name="connsiteY155" fmla="*/ 2774196 h 4223288"/>
                <a:gd name="connsiteX156" fmla="*/ 2007030 w 2853322"/>
                <a:gd name="connsiteY156" fmla="*/ 2828441 h 4223288"/>
                <a:gd name="connsiteX157" fmla="*/ 1991532 w 2853322"/>
                <a:gd name="connsiteY157" fmla="*/ 2828441 h 4223288"/>
                <a:gd name="connsiteX158" fmla="*/ 1914040 w 2853322"/>
                <a:gd name="connsiteY158" fmla="*/ 2828441 h 4223288"/>
                <a:gd name="connsiteX159" fmla="*/ 1898542 w 2853322"/>
                <a:gd name="connsiteY159" fmla="*/ 2828441 h 4223288"/>
                <a:gd name="connsiteX160" fmla="*/ 1828800 w 2853322"/>
                <a:gd name="connsiteY160" fmla="*/ 2774196 h 4223288"/>
                <a:gd name="connsiteX161" fmla="*/ 1859796 w 2853322"/>
                <a:gd name="connsiteY161" fmla="*/ 2626963 h 4223288"/>
                <a:gd name="connsiteX162" fmla="*/ 1883044 w 2853322"/>
                <a:gd name="connsiteY162" fmla="*/ 2595966 h 4223288"/>
                <a:gd name="connsiteX163" fmla="*/ 1890793 w 2853322"/>
                <a:gd name="connsiteY163" fmla="*/ 2572719 h 4223288"/>
                <a:gd name="connsiteX164" fmla="*/ 1898542 w 2853322"/>
                <a:gd name="connsiteY164" fmla="*/ 2541722 h 4223288"/>
                <a:gd name="connsiteX165" fmla="*/ 1875295 w 2853322"/>
                <a:gd name="connsiteY165" fmla="*/ 2526224 h 4223288"/>
                <a:gd name="connsiteX166" fmla="*/ 1875295 w 2853322"/>
                <a:gd name="connsiteY166" fmla="*/ 2526224 h 4223288"/>
                <a:gd name="connsiteX167" fmla="*/ 1797803 w 2853322"/>
                <a:gd name="connsiteY167" fmla="*/ 2526224 h 4223288"/>
                <a:gd name="connsiteX168" fmla="*/ 1751308 w 2853322"/>
                <a:gd name="connsiteY168" fmla="*/ 2502976 h 4223288"/>
                <a:gd name="connsiteX169" fmla="*/ 1627322 w 2853322"/>
                <a:gd name="connsiteY169" fmla="*/ 2580468 h 4223288"/>
                <a:gd name="connsiteX170" fmla="*/ 1565328 w 2853322"/>
                <a:gd name="connsiteY170" fmla="*/ 2588217 h 4223288"/>
                <a:gd name="connsiteX171" fmla="*/ 1596325 w 2853322"/>
                <a:gd name="connsiteY171" fmla="*/ 2696705 h 4223288"/>
                <a:gd name="connsiteX172" fmla="*/ 1565328 w 2853322"/>
                <a:gd name="connsiteY172" fmla="*/ 2781946 h 4223288"/>
                <a:gd name="connsiteX173" fmla="*/ 1526583 w 2853322"/>
                <a:gd name="connsiteY173" fmla="*/ 2797444 h 4223288"/>
                <a:gd name="connsiteX174" fmla="*/ 1534332 w 2853322"/>
                <a:gd name="connsiteY174" fmla="*/ 2828441 h 4223288"/>
                <a:gd name="connsiteX175" fmla="*/ 1588576 w 2853322"/>
                <a:gd name="connsiteY175" fmla="*/ 2851688 h 4223288"/>
                <a:gd name="connsiteX176" fmla="*/ 1642820 w 2853322"/>
                <a:gd name="connsiteY176" fmla="*/ 2882685 h 4223288"/>
                <a:gd name="connsiteX177" fmla="*/ 1650569 w 2853322"/>
                <a:gd name="connsiteY177" fmla="*/ 2851688 h 4223288"/>
                <a:gd name="connsiteX178" fmla="*/ 1681566 w 2853322"/>
                <a:gd name="connsiteY178" fmla="*/ 2836190 h 4223288"/>
                <a:gd name="connsiteX179" fmla="*/ 1813301 w 2853322"/>
                <a:gd name="connsiteY179" fmla="*/ 2859437 h 4223288"/>
                <a:gd name="connsiteX180" fmla="*/ 1805552 w 2853322"/>
                <a:gd name="connsiteY180" fmla="*/ 2867186 h 4223288"/>
                <a:gd name="connsiteX181" fmla="*/ 1805552 w 2853322"/>
                <a:gd name="connsiteY181" fmla="*/ 2867186 h 4223288"/>
                <a:gd name="connsiteX182" fmla="*/ 1805552 w 2853322"/>
                <a:gd name="connsiteY182" fmla="*/ 2960176 h 4223288"/>
                <a:gd name="connsiteX183" fmla="*/ 1828800 w 2853322"/>
                <a:gd name="connsiteY183" fmla="*/ 2998922 h 4223288"/>
                <a:gd name="connsiteX184" fmla="*/ 1790054 w 2853322"/>
                <a:gd name="connsiteY184" fmla="*/ 3029919 h 4223288"/>
                <a:gd name="connsiteX185" fmla="*/ 1743559 w 2853322"/>
                <a:gd name="connsiteY185" fmla="*/ 3084163 h 4223288"/>
                <a:gd name="connsiteX186" fmla="*/ 1720311 w 2853322"/>
                <a:gd name="connsiteY186" fmla="*/ 3091912 h 4223288"/>
                <a:gd name="connsiteX187" fmla="*/ 1689315 w 2853322"/>
                <a:gd name="connsiteY187" fmla="*/ 3076413 h 4223288"/>
                <a:gd name="connsiteX188" fmla="*/ 1689315 w 2853322"/>
                <a:gd name="connsiteY188" fmla="*/ 3076413 h 4223288"/>
                <a:gd name="connsiteX189" fmla="*/ 1666067 w 2853322"/>
                <a:gd name="connsiteY189" fmla="*/ 3130657 h 4223288"/>
                <a:gd name="connsiteX190" fmla="*/ 1627322 w 2853322"/>
                <a:gd name="connsiteY190" fmla="*/ 3169403 h 4223288"/>
                <a:gd name="connsiteX191" fmla="*/ 1611823 w 2853322"/>
                <a:gd name="connsiteY191" fmla="*/ 3215898 h 4223288"/>
                <a:gd name="connsiteX192" fmla="*/ 1635071 w 2853322"/>
                <a:gd name="connsiteY192" fmla="*/ 3246895 h 4223288"/>
                <a:gd name="connsiteX193" fmla="*/ 1604074 w 2853322"/>
                <a:gd name="connsiteY193" fmla="*/ 3316637 h 4223288"/>
                <a:gd name="connsiteX194" fmla="*/ 1619572 w 2853322"/>
                <a:gd name="connsiteY194" fmla="*/ 3339885 h 4223288"/>
                <a:gd name="connsiteX195" fmla="*/ 1681566 w 2853322"/>
                <a:gd name="connsiteY195" fmla="*/ 3378630 h 4223288"/>
                <a:gd name="connsiteX196" fmla="*/ 1635071 w 2853322"/>
                <a:gd name="connsiteY196" fmla="*/ 3432874 h 4223288"/>
                <a:gd name="connsiteX197" fmla="*/ 1611823 w 2853322"/>
                <a:gd name="connsiteY197" fmla="*/ 3440624 h 4223288"/>
                <a:gd name="connsiteX198" fmla="*/ 1588576 w 2853322"/>
                <a:gd name="connsiteY198" fmla="*/ 3448373 h 4223288"/>
                <a:gd name="connsiteX199" fmla="*/ 1573078 w 2853322"/>
                <a:gd name="connsiteY199" fmla="*/ 3432874 h 4223288"/>
                <a:gd name="connsiteX200" fmla="*/ 1565328 w 2853322"/>
                <a:gd name="connsiteY200" fmla="*/ 3425125 h 4223288"/>
                <a:gd name="connsiteX201" fmla="*/ 1557579 w 2853322"/>
                <a:gd name="connsiteY201" fmla="*/ 3417376 h 4223288"/>
                <a:gd name="connsiteX202" fmla="*/ 1518833 w 2853322"/>
                <a:gd name="connsiteY202" fmla="*/ 3448373 h 4223288"/>
                <a:gd name="connsiteX203" fmla="*/ 1487837 w 2853322"/>
                <a:gd name="connsiteY203" fmla="*/ 3502617 h 4223288"/>
                <a:gd name="connsiteX204" fmla="*/ 1487837 w 2853322"/>
                <a:gd name="connsiteY204" fmla="*/ 3502617 h 4223288"/>
                <a:gd name="connsiteX205" fmla="*/ 1487837 w 2853322"/>
                <a:gd name="connsiteY205" fmla="*/ 3541363 h 4223288"/>
                <a:gd name="connsiteX206" fmla="*/ 1518833 w 2853322"/>
                <a:gd name="connsiteY206" fmla="*/ 3541363 h 4223288"/>
                <a:gd name="connsiteX207" fmla="*/ 1557579 w 2853322"/>
                <a:gd name="connsiteY207" fmla="*/ 3510366 h 4223288"/>
                <a:gd name="connsiteX208" fmla="*/ 1596325 w 2853322"/>
                <a:gd name="connsiteY208" fmla="*/ 3502617 h 4223288"/>
                <a:gd name="connsiteX209" fmla="*/ 1604074 w 2853322"/>
                <a:gd name="connsiteY209" fmla="*/ 3533613 h 4223288"/>
                <a:gd name="connsiteX210" fmla="*/ 1642820 w 2853322"/>
                <a:gd name="connsiteY210" fmla="*/ 3549112 h 4223288"/>
                <a:gd name="connsiteX211" fmla="*/ 1666067 w 2853322"/>
                <a:gd name="connsiteY211" fmla="*/ 3510366 h 4223288"/>
                <a:gd name="connsiteX212" fmla="*/ 1704813 w 2853322"/>
                <a:gd name="connsiteY212" fmla="*/ 3502617 h 4223288"/>
                <a:gd name="connsiteX213" fmla="*/ 1728061 w 2853322"/>
                <a:gd name="connsiteY213" fmla="*/ 3510366 h 4223288"/>
                <a:gd name="connsiteX214" fmla="*/ 1735810 w 2853322"/>
                <a:gd name="connsiteY214" fmla="*/ 3510366 h 4223288"/>
                <a:gd name="connsiteX215" fmla="*/ 1766806 w 2853322"/>
                <a:gd name="connsiteY215" fmla="*/ 3518115 h 4223288"/>
                <a:gd name="connsiteX216" fmla="*/ 1821050 w 2853322"/>
                <a:gd name="connsiteY216" fmla="*/ 3510366 h 4223288"/>
                <a:gd name="connsiteX217" fmla="*/ 1852047 w 2853322"/>
                <a:gd name="connsiteY217" fmla="*/ 3448373 h 4223288"/>
                <a:gd name="connsiteX218" fmla="*/ 1852047 w 2853322"/>
                <a:gd name="connsiteY218" fmla="*/ 3448373 h 4223288"/>
                <a:gd name="connsiteX219" fmla="*/ 1844298 w 2853322"/>
                <a:gd name="connsiteY219" fmla="*/ 3401878 h 4223288"/>
                <a:gd name="connsiteX220" fmla="*/ 1836549 w 2853322"/>
                <a:gd name="connsiteY220" fmla="*/ 3370881 h 4223288"/>
                <a:gd name="connsiteX221" fmla="*/ 1844298 w 2853322"/>
                <a:gd name="connsiteY221" fmla="*/ 3355383 h 4223288"/>
                <a:gd name="connsiteX222" fmla="*/ 1852047 w 2853322"/>
                <a:gd name="connsiteY222" fmla="*/ 3285641 h 4223288"/>
                <a:gd name="connsiteX223" fmla="*/ 1844298 w 2853322"/>
                <a:gd name="connsiteY223" fmla="*/ 3231396 h 4223288"/>
                <a:gd name="connsiteX224" fmla="*/ 1821050 w 2853322"/>
                <a:gd name="connsiteY224" fmla="*/ 3192651 h 4223288"/>
                <a:gd name="connsiteX225" fmla="*/ 1797803 w 2853322"/>
                <a:gd name="connsiteY225" fmla="*/ 3138407 h 4223288"/>
                <a:gd name="connsiteX226" fmla="*/ 1828800 w 2853322"/>
                <a:gd name="connsiteY226" fmla="*/ 3115159 h 4223288"/>
                <a:gd name="connsiteX227" fmla="*/ 1883044 w 2853322"/>
                <a:gd name="connsiteY227" fmla="*/ 3161654 h 4223288"/>
                <a:gd name="connsiteX228" fmla="*/ 1883044 w 2853322"/>
                <a:gd name="connsiteY228" fmla="*/ 2960176 h 4223288"/>
                <a:gd name="connsiteX229" fmla="*/ 1921789 w 2853322"/>
                <a:gd name="connsiteY229" fmla="*/ 2967925 h 4223288"/>
                <a:gd name="connsiteX230" fmla="*/ 1906291 w 2853322"/>
                <a:gd name="connsiteY230" fmla="*/ 3006671 h 4223288"/>
                <a:gd name="connsiteX231" fmla="*/ 1976033 w 2853322"/>
                <a:gd name="connsiteY231" fmla="*/ 3115159 h 4223288"/>
                <a:gd name="connsiteX232" fmla="*/ 1999281 w 2853322"/>
                <a:gd name="connsiteY232" fmla="*/ 3053166 h 4223288"/>
                <a:gd name="connsiteX233" fmla="*/ 2038027 w 2853322"/>
                <a:gd name="connsiteY233" fmla="*/ 3029919 h 4223288"/>
                <a:gd name="connsiteX234" fmla="*/ 2007030 w 2853322"/>
                <a:gd name="connsiteY234" fmla="*/ 2952427 h 4223288"/>
                <a:gd name="connsiteX235" fmla="*/ 2014779 w 2853322"/>
                <a:gd name="connsiteY235" fmla="*/ 2913681 h 4223288"/>
                <a:gd name="connsiteX236" fmla="*/ 2053525 w 2853322"/>
                <a:gd name="connsiteY236" fmla="*/ 2898183 h 4223288"/>
                <a:gd name="connsiteX237" fmla="*/ 2076772 w 2853322"/>
                <a:gd name="connsiteY237" fmla="*/ 2936929 h 4223288"/>
                <a:gd name="connsiteX238" fmla="*/ 2084522 w 2853322"/>
                <a:gd name="connsiteY238" fmla="*/ 2998922 h 4223288"/>
                <a:gd name="connsiteX239" fmla="*/ 2123267 w 2853322"/>
                <a:gd name="connsiteY239" fmla="*/ 2975674 h 4223288"/>
                <a:gd name="connsiteX240" fmla="*/ 2193010 w 2853322"/>
                <a:gd name="connsiteY240" fmla="*/ 3029919 h 4223288"/>
                <a:gd name="connsiteX241" fmla="*/ 2200759 w 2853322"/>
                <a:gd name="connsiteY241" fmla="*/ 3053166 h 4223288"/>
                <a:gd name="connsiteX242" fmla="*/ 2262752 w 2853322"/>
                <a:gd name="connsiteY242" fmla="*/ 3099661 h 4223288"/>
                <a:gd name="connsiteX243" fmla="*/ 2316996 w 2853322"/>
                <a:gd name="connsiteY243" fmla="*/ 3161654 h 4223288"/>
                <a:gd name="connsiteX244" fmla="*/ 2340244 w 2853322"/>
                <a:gd name="connsiteY244" fmla="*/ 3169403 h 4223288"/>
                <a:gd name="connsiteX245" fmla="*/ 2363491 w 2853322"/>
                <a:gd name="connsiteY245" fmla="*/ 3184902 h 4223288"/>
                <a:gd name="connsiteX246" fmla="*/ 2324745 w 2853322"/>
                <a:gd name="connsiteY246" fmla="*/ 3285641 h 4223288"/>
                <a:gd name="connsiteX247" fmla="*/ 2316996 w 2853322"/>
                <a:gd name="connsiteY247" fmla="*/ 3293390 h 4223288"/>
                <a:gd name="connsiteX248" fmla="*/ 2340244 w 2853322"/>
                <a:gd name="connsiteY248" fmla="*/ 3355383 h 4223288"/>
                <a:gd name="connsiteX249" fmla="*/ 2340244 w 2853322"/>
                <a:gd name="connsiteY249" fmla="*/ 3355383 h 4223288"/>
                <a:gd name="connsiteX250" fmla="*/ 2301498 w 2853322"/>
                <a:gd name="connsiteY250" fmla="*/ 3440624 h 4223288"/>
                <a:gd name="connsiteX251" fmla="*/ 2347993 w 2853322"/>
                <a:gd name="connsiteY251" fmla="*/ 3417376 h 4223288"/>
                <a:gd name="connsiteX252" fmla="*/ 2378989 w 2853322"/>
                <a:gd name="connsiteY252" fmla="*/ 3425125 h 4223288"/>
                <a:gd name="connsiteX253" fmla="*/ 2386739 w 2853322"/>
                <a:gd name="connsiteY253" fmla="*/ 3456122 h 4223288"/>
                <a:gd name="connsiteX254" fmla="*/ 2402237 w 2853322"/>
                <a:gd name="connsiteY254" fmla="*/ 3518115 h 4223288"/>
                <a:gd name="connsiteX255" fmla="*/ 2355742 w 2853322"/>
                <a:gd name="connsiteY255" fmla="*/ 3487119 h 4223288"/>
                <a:gd name="connsiteX256" fmla="*/ 2309247 w 2853322"/>
                <a:gd name="connsiteY256" fmla="*/ 3541363 h 4223288"/>
                <a:gd name="connsiteX257" fmla="*/ 2340244 w 2853322"/>
                <a:gd name="connsiteY257" fmla="*/ 3533613 h 4223288"/>
                <a:gd name="connsiteX258" fmla="*/ 2340244 w 2853322"/>
                <a:gd name="connsiteY258" fmla="*/ 3533613 h 4223288"/>
                <a:gd name="connsiteX259" fmla="*/ 2448732 w 2853322"/>
                <a:gd name="connsiteY259" fmla="*/ 3611105 h 4223288"/>
                <a:gd name="connsiteX260" fmla="*/ 2487478 w 2853322"/>
                <a:gd name="connsiteY260" fmla="*/ 3587857 h 4223288"/>
                <a:gd name="connsiteX261" fmla="*/ 2510725 w 2853322"/>
                <a:gd name="connsiteY261" fmla="*/ 3626603 h 4223288"/>
                <a:gd name="connsiteX262" fmla="*/ 2510725 w 2853322"/>
                <a:gd name="connsiteY262" fmla="*/ 3626603 h 4223288"/>
                <a:gd name="connsiteX263" fmla="*/ 2487478 w 2853322"/>
                <a:gd name="connsiteY263" fmla="*/ 3642102 h 4223288"/>
                <a:gd name="connsiteX264" fmla="*/ 2510725 w 2853322"/>
                <a:gd name="connsiteY264" fmla="*/ 3673098 h 4223288"/>
                <a:gd name="connsiteX265" fmla="*/ 2549471 w 2853322"/>
                <a:gd name="connsiteY265" fmla="*/ 3634352 h 4223288"/>
                <a:gd name="connsiteX266" fmla="*/ 2595966 w 2853322"/>
                <a:gd name="connsiteY266" fmla="*/ 3595607 h 4223288"/>
                <a:gd name="connsiteX267" fmla="*/ 2619213 w 2853322"/>
                <a:gd name="connsiteY267" fmla="*/ 3564610 h 4223288"/>
                <a:gd name="connsiteX268" fmla="*/ 2626962 w 2853322"/>
                <a:gd name="connsiteY268" fmla="*/ 3556861 h 4223288"/>
                <a:gd name="connsiteX269" fmla="*/ 2650210 w 2853322"/>
                <a:gd name="connsiteY269" fmla="*/ 3518115 h 4223288"/>
                <a:gd name="connsiteX270" fmla="*/ 2603715 w 2853322"/>
                <a:gd name="connsiteY270" fmla="*/ 3463871 h 4223288"/>
                <a:gd name="connsiteX271" fmla="*/ 2626962 w 2853322"/>
                <a:gd name="connsiteY271" fmla="*/ 3448373 h 4223288"/>
                <a:gd name="connsiteX272" fmla="*/ 2642461 w 2853322"/>
                <a:gd name="connsiteY272" fmla="*/ 3518115 h 4223288"/>
                <a:gd name="connsiteX273" fmla="*/ 2688956 w 2853322"/>
                <a:gd name="connsiteY273" fmla="*/ 3541363 h 4223288"/>
                <a:gd name="connsiteX274" fmla="*/ 2588217 w 2853322"/>
                <a:gd name="connsiteY274" fmla="*/ 3704095 h 4223288"/>
                <a:gd name="connsiteX275" fmla="*/ 2564969 w 2853322"/>
                <a:gd name="connsiteY275" fmla="*/ 3742841 h 4223288"/>
                <a:gd name="connsiteX276" fmla="*/ 2487478 w 2853322"/>
                <a:gd name="connsiteY276" fmla="*/ 3773837 h 4223288"/>
                <a:gd name="connsiteX277" fmla="*/ 2479728 w 2853322"/>
                <a:gd name="connsiteY277" fmla="*/ 3797085 h 4223288"/>
                <a:gd name="connsiteX278" fmla="*/ 2456481 w 2853322"/>
                <a:gd name="connsiteY278" fmla="*/ 3828081 h 4223288"/>
                <a:gd name="connsiteX279" fmla="*/ 2440983 w 2853322"/>
                <a:gd name="connsiteY279" fmla="*/ 3944319 h 4223288"/>
                <a:gd name="connsiteX280" fmla="*/ 2417735 w 2853322"/>
                <a:gd name="connsiteY280" fmla="*/ 3983064 h 4223288"/>
                <a:gd name="connsiteX281" fmla="*/ 2332495 w 2853322"/>
                <a:gd name="connsiteY281" fmla="*/ 3967566 h 4223288"/>
                <a:gd name="connsiteX282" fmla="*/ 2301498 w 2853322"/>
                <a:gd name="connsiteY282" fmla="*/ 3975315 h 4223288"/>
                <a:gd name="connsiteX283" fmla="*/ 2239505 w 2853322"/>
                <a:gd name="connsiteY283" fmla="*/ 3944319 h 4223288"/>
                <a:gd name="connsiteX284" fmla="*/ 2177511 w 2853322"/>
                <a:gd name="connsiteY284" fmla="*/ 3866827 h 4223288"/>
                <a:gd name="connsiteX285" fmla="*/ 2177511 w 2853322"/>
                <a:gd name="connsiteY285" fmla="*/ 3843580 h 4223288"/>
                <a:gd name="connsiteX286" fmla="*/ 2131017 w 2853322"/>
                <a:gd name="connsiteY286" fmla="*/ 3859078 h 4223288"/>
                <a:gd name="connsiteX287" fmla="*/ 2123267 w 2853322"/>
                <a:gd name="connsiteY287" fmla="*/ 3882325 h 4223288"/>
                <a:gd name="connsiteX288" fmla="*/ 2107769 w 2853322"/>
                <a:gd name="connsiteY288" fmla="*/ 3897824 h 4223288"/>
                <a:gd name="connsiteX289" fmla="*/ 2100020 w 2853322"/>
                <a:gd name="connsiteY289" fmla="*/ 3936569 h 4223288"/>
                <a:gd name="connsiteX290" fmla="*/ 2045776 w 2853322"/>
                <a:gd name="connsiteY290" fmla="*/ 3983064 h 4223288"/>
                <a:gd name="connsiteX291" fmla="*/ 2014779 w 2853322"/>
                <a:gd name="connsiteY291" fmla="*/ 3990813 h 4223288"/>
                <a:gd name="connsiteX292" fmla="*/ 1960535 w 2853322"/>
                <a:gd name="connsiteY292" fmla="*/ 3967566 h 4223288"/>
                <a:gd name="connsiteX293" fmla="*/ 1921789 w 2853322"/>
                <a:gd name="connsiteY293" fmla="*/ 3975315 h 4223288"/>
                <a:gd name="connsiteX294" fmla="*/ 1859796 w 2853322"/>
                <a:gd name="connsiteY294" fmla="*/ 3983064 h 4223288"/>
                <a:gd name="connsiteX295" fmla="*/ 1813301 w 2853322"/>
                <a:gd name="connsiteY295" fmla="*/ 3990813 h 4223288"/>
                <a:gd name="connsiteX296" fmla="*/ 1797803 w 2853322"/>
                <a:gd name="connsiteY296" fmla="*/ 4006312 h 4223288"/>
                <a:gd name="connsiteX297" fmla="*/ 1743559 w 2853322"/>
                <a:gd name="connsiteY297" fmla="*/ 4014061 h 4223288"/>
                <a:gd name="connsiteX298" fmla="*/ 1720311 w 2853322"/>
                <a:gd name="connsiteY298" fmla="*/ 4021810 h 4223288"/>
                <a:gd name="connsiteX299" fmla="*/ 1759057 w 2853322"/>
                <a:gd name="connsiteY299" fmla="*/ 4045057 h 4223288"/>
                <a:gd name="connsiteX300" fmla="*/ 1782305 w 2853322"/>
                <a:gd name="connsiteY300" fmla="*/ 4037308 h 4223288"/>
                <a:gd name="connsiteX301" fmla="*/ 1813301 w 2853322"/>
                <a:gd name="connsiteY301" fmla="*/ 4052807 h 4223288"/>
                <a:gd name="connsiteX302" fmla="*/ 1828800 w 2853322"/>
                <a:gd name="connsiteY302" fmla="*/ 4099302 h 4223288"/>
                <a:gd name="connsiteX303" fmla="*/ 1929539 w 2853322"/>
                <a:gd name="connsiteY303" fmla="*/ 4122549 h 4223288"/>
                <a:gd name="connsiteX304" fmla="*/ 1921789 w 2853322"/>
                <a:gd name="connsiteY304" fmla="*/ 4145796 h 4223288"/>
                <a:gd name="connsiteX305" fmla="*/ 1883044 w 2853322"/>
                <a:gd name="connsiteY305" fmla="*/ 4176793 h 4223288"/>
                <a:gd name="connsiteX306" fmla="*/ 1836549 w 2853322"/>
                <a:gd name="connsiteY306" fmla="*/ 4207790 h 4223288"/>
                <a:gd name="connsiteX307" fmla="*/ 1712562 w 2853322"/>
                <a:gd name="connsiteY307" fmla="*/ 4200041 h 4223288"/>
                <a:gd name="connsiteX308" fmla="*/ 1611823 w 2853322"/>
                <a:gd name="connsiteY308" fmla="*/ 4215539 h 4223288"/>
                <a:gd name="connsiteX309" fmla="*/ 1565328 w 2853322"/>
                <a:gd name="connsiteY309" fmla="*/ 4223288 h 4223288"/>
                <a:gd name="connsiteX310" fmla="*/ 1487837 w 2853322"/>
                <a:gd name="connsiteY310" fmla="*/ 4215539 h 4223288"/>
                <a:gd name="connsiteX311" fmla="*/ 1441342 w 2853322"/>
                <a:gd name="connsiteY311" fmla="*/ 4200041 h 4223288"/>
                <a:gd name="connsiteX312" fmla="*/ 1433593 w 2853322"/>
                <a:gd name="connsiteY312" fmla="*/ 4176793 h 4223288"/>
                <a:gd name="connsiteX313" fmla="*/ 1418095 w 2853322"/>
                <a:gd name="connsiteY313" fmla="*/ 4153546 h 4223288"/>
                <a:gd name="connsiteX314" fmla="*/ 1410345 w 2853322"/>
                <a:gd name="connsiteY314" fmla="*/ 4122549 h 4223288"/>
                <a:gd name="connsiteX315" fmla="*/ 1402596 w 2853322"/>
                <a:gd name="connsiteY315" fmla="*/ 4029559 h 4223288"/>
                <a:gd name="connsiteX316" fmla="*/ 1394847 w 2853322"/>
                <a:gd name="connsiteY316" fmla="*/ 4006312 h 4223288"/>
                <a:gd name="connsiteX317" fmla="*/ 1371600 w 2853322"/>
                <a:gd name="connsiteY317" fmla="*/ 3812583 h 4223288"/>
                <a:gd name="connsiteX318" fmla="*/ 1356101 w 2853322"/>
                <a:gd name="connsiteY318" fmla="*/ 3773837 h 4223288"/>
                <a:gd name="connsiteX319" fmla="*/ 1332854 w 2853322"/>
                <a:gd name="connsiteY319" fmla="*/ 3750590 h 4223288"/>
                <a:gd name="connsiteX320" fmla="*/ 1325105 w 2853322"/>
                <a:gd name="connsiteY320" fmla="*/ 3727342 h 4223288"/>
                <a:gd name="connsiteX321" fmla="*/ 1309606 w 2853322"/>
                <a:gd name="connsiteY321" fmla="*/ 3711844 h 4223288"/>
                <a:gd name="connsiteX322" fmla="*/ 1278610 w 2853322"/>
                <a:gd name="connsiteY322" fmla="*/ 3634352 h 4223288"/>
                <a:gd name="connsiteX323" fmla="*/ 1263111 w 2853322"/>
                <a:gd name="connsiteY323" fmla="*/ 3603356 h 4223288"/>
                <a:gd name="connsiteX324" fmla="*/ 1232115 w 2853322"/>
                <a:gd name="connsiteY324" fmla="*/ 3549112 h 4223288"/>
                <a:gd name="connsiteX325" fmla="*/ 1224366 w 2853322"/>
                <a:gd name="connsiteY325" fmla="*/ 3525864 h 4223288"/>
                <a:gd name="connsiteX326" fmla="*/ 1208867 w 2853322"/>
                <a:gd name="connsiteY326" fmla="*/ 3487119 h 4223288"/>
                <a:gd name="connsiteX327" fmla="*/ 1201118 w 2853322"/>
                <a:gd name="connsiteY327" fmla="*/ 3456122 h 4223288"/>
                <a:gd name="connsiteX328" fmla="*/ 1208991 w 2853322"/>
                <a:gd name="connsiteY328" fmla="*/ 3315569 h 4223288"/>
                <a:gd name="connsiteX329" fmla="*/ 1310696 w 2853322"/>
                <a:gd name="connsiteY329" fmla="*/ 3314535 h 4223288"/>
                <a:gd name="connsiteX330" fmla="*/ 1369375 w 2853322"/>
                <a:gd name="connsiteY330" fmla="*/ 3291286 h 4223288"/>
                <a:gd name="connsiteX331" fmla="*/ 1495783 w 2853322"/>
                <a:gd name="connsiteY331" fmla="*/ 3284436 h 4223288"/>
                <a:gd name="connsiteX332" fmla="*/ 1436779 w 2853322"/>
                <a:gd name="connsiteY332" fmla="*/ 3165383 h 4223288"/>
                <a:gd name="connsiteX333" fmla="*/ 1429385 w 2853322"/>
                <a:gd name="connsiteY333" fmla="*/ 3025284 h 4223288"/>
                <a:gd name="connsiteX334" fmla="*/ 1503177 w 2853322"/>
                <a:gd name="connsiteY334" fmla="*/ 2850212 h 4223288"/>
                <a:gd name="connsiteX335" fmla="*/ 1381702 w 2853322"/>
                <a:gd name="connsiteY335" fmla="*/ 2823907 h 4223288"/>
                <a:gd name="connsiteX336" fmla="*/ 1361595 w 2853322"/>
                <a:gd name="connsiteY336" fmla="*/ 2819010 h 4223288"/>
                <a:gd name="connsiteX337" fmla="*/ 1355939 w 2853322"/>
                <a:gd name="connsiteY337" fmla="*/ 2807353 h 4223288"/>
                <a:gd name="connsiteX338" fmla="*/ 1281828 w 2853322"/>
                <a:gd name="connsiteY338" fmla="*/ 3066813 h 4223288"/>
                <a:gd name="connsiteX339" fmla="*/ 1131376 w 2853322"/>
                <a:gd name="connsiteY339" fmla="*/ 3332135 h 4223288"/>
                <a:gd name="connsiteX340" fmla="*/ 1077132 w 2853322"/>
                <a:gd name="connsiteY340" fmla="*/ 3316637 h 4223288"/>
                <a:gd name="connsiteX341" fmla="*/ 1046135 w 2853322"/>
                <a:gd name="connsiteY341" fmla="*/ 3301139 h 4223288"/>
                <a:gd name="connsiteX342" fmla="*/ 1007389 w 2853322"/>
                <a:gd name="connsiteY342" fmla="*/ 3262393 h 4223288"/>
                <a:gd name="connsiteX343" fmla="*/ 960895 w 2853322"/>
                <a:gd name="connsiteY343" fmla="*/ 3184902 h 4223288"/>
                <a:gd name="connsiteX344" fmla="*/ 937647 w 2853322"/>
                <a:gd name="connsiteY344" fmla="*/ 3130657 h 4223288"/>
                <a:gd name="connsiteX345" fmla="*/ 914400 w 2853322"/>
                <a:gd name="connsiteY345" fmla="*/ 3076413 h 4223288"/>
                <a:gd name="connsiteX346" fmla="*/ 906650 w 2853322"/>
                <a:gd name="connsiteY346" fmla="*/ 3037668 h 4223288"/>
                <a:gd name="connsiteX347" fmla="*/ 891152 w 2853322"/>
                <a:gd name="connsiteY347" fmla="*/ 3022169 h 4223288"/>
                <a:gd name="connsiteX348" fmla="*/ 875654 w 2853322"/>
                <a:gd name="connsiteY348" fmla="*/ 2998922 h 4223288"/>
                <a:gd name="connsiteX349" fmla="*/ 805911 w 2853322"/>
                <a:gd name="connsiteY349" fmla="*/ 2913681 h 4223288"/>
                <a:gd name="connsiteX350" fmla="*/ 782664 w 2853322"/>
                <a:gd name="connsiteY350" fmla="*/ 2890434 h 4223288"/>
                <a:gd name="connsiteX351" fmla="*/ 728420 w 2853322"/>
                <a:gd name="connsiteY351" fmla="*/ 2843939 h 4223288"/>
                <a:gd name="connsiteX352" fmla="*/ 650928 w 2853322"/>
                <a:gd name="connsiteY352" fmla="*/ 2750949 h 4223288"/>
                <a:gd name="connsiteX353" fmla="*/ 612183 w 2853322"/>
                <a:gd name="connsiteY353" fmla="*/ 2735451 h 4223288"/>
                <a:gd name="connsiteX354" fmla="*/ 596684 w 2853322"/>
                <a:gd name="connsiteY354" fmla="*/ 2719952 h 4223288"/>
                <a:gd name="connsiteX355" fmla="*/ 503695 w 2853322"/>
                <a:gd name="connsiteY355" fmla="*/ 2650210 h 4223288"/>
                <a:gd name="connsiteX356" fmla="*/ 488196 w 2853322"/>
                <a:gd name="connsiteY356" fmla="*/ 2611464 h 4223288"/>
                <a:gd name="connsiteX357" fmla="*/ 0 w 2853322"/>
                <a:gd name="connsiteY357" fmla="*/ 2076773 h 4223288"/>
                <a:gd name="connsiteX0" fmla="*/ 0 w 2853322"/>
                <a:gd name="connsiteY0" fmla="*/ 2076773 h 4223288"/>
                <a:gd name="connsiteX1" fmla="*/ 697423 w 2853322"/>
                <a:gd name="connsiteY1" fmla="*/ 1301857 h 4223288"/>
                <a:gd name="connsiteX2" fmla="*/ 805911 w 2853322"/>
                <a:gd name="connsiteY2" fmla="*/ 1348352 h 4223288"/>
                <a:gd name="connsiteX3" fmla="*/ 813661 w 2853322"/>
                <a:gd name="connsiteY3" fmla="*/ 1464590 h 4223288"/>
                <a:gd name="connsiteX4" fmla="*/ 821410 w 2853322"/>
                <a:gd name="connsiteY4" fmla="*/ 1480088 h 4223288"/>
                <a:gd name="connsiteX5" fmla="*/ 860156 w 2853322"/>
                <a:gd name="connsiteY5" fmla="*/ 1557580 h 4223288"/>
                <a:gd name="connsiteX6" fmla="*/ 875654 w 2853322"/>
                <a:gd name="connsiteY6" fmla="*/ 1580827 h 4223288"/>
                <a:gd name="connsiteX7" fmla="*/ 937647 w 2853322"/>
                <a:gd name="connsiteY7" fmla="*/ 1611824 h 4223288"/>
                <a:gd name="connsiteX8" fmla="*/ 953145 w 2853322"/>
                <a:gd name="connsiteY8" fmla="*/ 1635071 h 4223288"/>
                <a:gd name="connsiteX9" fmla="*/ 999640 w 2853322"/>
                <a:gd name="connsiteY9" fmla="*/ 1650569 h 4223288"/>
                <a:gd name="connsiteX10" fmla="*/ 1030637 w 2853322"/>
                <a:gd name="connsiteY10" fmla="*/ 1635071 h 4223288"/>
                <a:gd name="connsiteX11" fmla="*/ 1030637 w 2853322"/>
                <a:gd name="connsiteY11" fmla="*/ 1635071 h 4223288"/>
                <a:gd name="connsiteX12" fmla="*/ 1053884 w 2853322"/>
                <a:gd name="connsiteY12" fmla="*/ 1588576 h 4223288"/>
                <a:gd name="connsiteX13" fmla="*/ 1038386 w 2853322"/>
                <a:gd name="connsiteY13" fmla="*/ 1464590 h 4223288"/>
                <a:gd name="connsiteX14" fmla="*/ 1038386 w 2853322"/>
                <a:gd name="connsiteY14" fmla="*/ 1464590 h 4223288"/>
                <a:gd name="connsiteX15" fmla="*/ 976393 w 2853322"/>
                <a:gd name="connsiteY15" fmla="*/ 1379349 h 4223288"/>
                <a:gd name="connsiteX16" fmla="*/ 937647 w 2853322"/>
                <a:gd name="connsiteY16" fmla="*/ 1325105 h 4223288"/>
                <a:gd name="connsiteX17" fmla="*/ 914400 w 2853322"/>
                <a:gd name="connsiteY17" fmla="*/ 1317356 h 4223288"/>
                <a:gd name="connsiteX18" fmla="*/ 852406 w 2853322"/>
                <a:gd name="connsiteY18" fmla="*/ 1301857 h 4223288"/>
                <a:gd name="connsiteX19" fmla="*/ 805911 w 2853322"/>
                <a:gd name="connsiteY19" fmla="*/ 1309607 h 4223288"/>
                <a:gd name="connsiteX20" fmla="*/ 720671 w 2853322"/>
                <a:gd name="connsiteY20" fmla="*/ 1270861 h 4223288"/>
                <a:gd name="connsiteX21" fmla="*/ 1224366 w 2853322"/>
                <a:gd name="connsiteY21" fmla="*/ 689674 h 4223288"/>
                <a:gd name="connsiteX22" fmla="*/ 1208867 w 2853322"/>
                <a:gd name="connsiteY22" fmla="*/ 612183 h 4223288"/>
                <a:gd name="connsiteX23" fmla="*/ 1170122 w 2853322"/>
                <a:gd name="connsiteY23" fmla="*/ 565688 h 4223288"/>
                <a:gd name="connsiteX24" fmla="*/ 1131376 w 2853322"/>
                <a:gd name="connsiteY24" fmla="*/ 550190 h 4223288"/>
                <a:gd name="connsiteX25" fmla="*/ 1139125 w 2853322"/>
                <a:gd name="connsiteY25" fmla="*/ 495946 h 4223288"/>
                <a:gd name="connsiteX26" fmla="*/ 1146874 w 2853322"/>
                <a:gd name="connsiteY26" fmla="*/ 488196 h 4223288"/>
                <a:gd name="connsiteX27" fmla="*/ 1580827 w 2853322"/>
                <a:gd name="connsiteY27" fmla="*/ 0 h 4223288"/>
                <a:gd name="connsiteX28" fmla="*/ 1673817 w 2853322"/>
                <a:gd name="connsiteY28" fmla="*/ 77491 h 4223288"/>
                <a:gd name="connsiteX29" fmla="*/ 1759057 w 2853322"/>
                <a:gd name="connsiteY29" fmla="*/ 108488 h 4223288"/>
                <a:gd name="connsiteX30" fmla="*/ 1790054 w 2853322"/>
                <a:gd name="connsiteY30" fmla="*/ 131735 h 4223288"/>
                <a:gd name="connsiteX31" fmla="*/ 1759057 w 2853322"/>
                <a:gd name="connsiteY31" fmla="*/ 178230 h 4223288"/>
                <a:gd name="connsiteX32" fmla="*/ 1782305 w 2853322"/>
                <a:gd name="connsiteY32" fmla="*/ 263471 h 4223288"/>
                <a:gd name="connsiteX33" fmla="*/ 1813301 w 2853322"/>
                <a:gd name="connsiteY33" fmla="*/ 278969 h 4223288"/>
                <a:gd name="connsiteX34" fmla="*/ 1852047 w 2853322"/>
                <a:gd name="connsiteY34" fmla="*/ 294468 h 4223288"/>
                <a:gd name="connsiteX35" fmla="*/ 1852047 w 2853322"/>
                <a:gd name="connsiteY35" fmla="*/ 294468 h 4223288"/>
                <a:gd name="connsiteX36" fmla="*/ 1929539 w 2853322"/>
                <a:gd name="connsiteY36" fmla="*/ 348712 h 4223288"/>
                <a:gd name="connsiteX37" fmla="*/ 1929539 w 2853322"/>
                <a:gd name="connsiteY37" fmla="*/ 356461 h 4223288"/>
                <a:gd name="connsiteX38" fmla="*/ 2007030 w 2853322"/>
                <a:gd name="connsiteY38" fmla="*/ 395207 h 4223288"/>
                <a:gd name="connsiteX39" fmla="*/ 2038027 w 2853322"/>
                <a:gd name="connsiteY39" fmla="*/ 402956 h 4223288"/>
                <a:gd name="connsiteX40" fmla="*/ 2061274 w 2853322"/>
                <a:gd name="connsiteY40" fmla="*/ 433952 h 4223288"/>
                <a:gd name="connsiteX41" fmla="*/ 2053525 w 2853322"/>
                <a:gd name="connsiteY41" fmla="*/ 457200 h 4223288"/>
                <a:gd name="connsiteX42" fmla="*/ 2092271 w 2853322"/>
                <a:gd name="connsiteY42" fmla="*/ 464949 h 4223288"/>
                <a:gd name="connsiteX43" fmla="*/ 2146515 w 2853322"/>
                <a:gd name="connsiteY43" fmla="*/ 441702 h 4223288"/>
                <a:gd name="connsiteX44" fmla="*/ 2177511 w 2853322"/>
                <a:gd name="connsiteY44" fmla="*/ 441702 h 4223288"/>
                <a:gd name="connsiteX45" fmla="*/ 2200759 w 2853322"/>
                <a:gd name="connsiteY45" fmla="*/ 418454 h 4223288"/>
                <a:gd name="connsiteX46" fmla="*/ 2224006 w 2853322"/>
                <a:gd name="connsiteY46" fmla="*/ 402956 h 4223288"/>
                <a:gd name="connsiteX47" fmla="*/ 2193010 w 2853322"/>
                <a:gd name="connsiteY47" fmla="*/ 317715 h 4223288"/>
                <a:gd name="connsiteX48" fmla="*/ 2216257 w 2853322"/>
                <a:gd name="connsiteY48" fmla="*/ 317715 h 4223288"/>
                <a:gd name="connsiteX49" fmla="*/ 2216257 w 2853322"/>
                <a:gd name="connsiteY49" fmla="*/ 317715 h 4223288"/>
                <a:gd name="connsiteX50" fmla="*/ 2239505 w 2853322"/>
                <a:gd name="connsiteY50" fmla="*/ 379708 h 4223288"/>
                <a:gd name="connsiteX51" fmla="*/ 2278250 w 2853322"/>
                <a:gd name="connsiteY51" fmla="*/ 356461 h 4223288"/>
                <a:gd name="connsiteX52" fmla="*/ 2347993 w 2853322"/>
                <a:gd name="connsiteY52" fmla="*/ 317715 h 4223288"/>
                <a:gd name="connsiteX53" fmla="*/ 2340244 w 2853322"/>
                <a:gd name="connsiteY53" fmla="*/ 340963 h 4223288"/>
                <a:gd name="connsiteX54" fmla="*/ 2332495 w 2853322"/>
                <a:gd name="connsiteY54" fmla="*/ 348712 h 4223288"/>
                <a:gd name="connsiteX55" fmla="*/ 2316996 w 2853322"/>
                <a:gd name="connsiteY55" fmla="*/ 418454 h 4223288"/>
                <a:gd name="connsiteX56" fmla="*/ 2316996 w 2853322"/>
                <a:gd name="connsiteY56" fmla="*/ 449451 h 4223288"/>
                <a:gd name="connsiteX57" fmla="*/ 2316996 w 2853322"/>
                <a:gd name="connsiteY57" fmla="*/ 480447 h 4223288"/>
                <a:gd name="connsiteX58" fmla="*/ 2278250 w 2853322"/>
                <a:gd name="connsiteY58" fmla="*/ 519193 h 4223288"/>
                <a:gd name="connsiteX59" fmla="*/ 2270501 w 2853322"/>
                <a:gd name="connsiteY59" fmla="*/ 550190 h 4223288"/>
                <a:gd name="connsiteX60" fmla="*/ 2255003 w 2853322"/>
                <a:gd name="connsiteY60" fmla="*/ 604434 h 4223288"/>
                <a:gd name="connsiteX61" fmla="*/ 2255003 w 2853322"/>
                <a:gd name="connsiteY61" fmla="*/ 604434 h 4223288"/>
                <a:gd name="connsiteX62" fmla="*/ 2309247 w 2853322"/>
                <a:gd name="connsiteY62" fmla="*/ 619932 h 4223288"/>
                <a:gd name="connsiteX63" fmla="*/ 2332495 w 2853322"/>
                <a:gd name="connsiteY63" fmla="*/ 604434 h 4223288"/>
                <a:gd name="connsiteX64" fmla="*/ 2355742 w 2853322"/>
                <a:gd name="connsiteY64" fmla="*/ 596685 h 4223288"/>
                <a:gd name="connsiteX65" fmla="*/ 2371240 w 2853322"/>
                <a:gd name="connsiteY65" fmla="*/ 581186 h 4223288"/>
                <a:gd name="connsiteX66" fmla="*/ 2402237 w 2853322"/>
                <a:gd name="connsiteY66" fmla="*/ 588935 h 4223288"/>
                <a:gd name="connsiteX67" fmla="*/ 2402237 w 2853322"/>
                <a:gd name="connsiteY67" fmla="*/ 627681 h 4223288"/>
                <a:gd name="connsiteX68" fmla="*/ 2363491 w 2853322"/>
                <a:gd name="connsiteY68" fmla="*/ 674176 h 4223288"/>
                <a:gd name="connsiteX69" fmla="*/ 2363491 w 2853322"/>
                <a:gd name="connsiteY69" fmla="*/ 674176 h 4223288"/>
                <a:gd name="connsiteX70" fmla="*/ 2409986 w 2853322"/>
                <a:gd name="connsiteY70" fmla="*/ 743919 h 4223288"/>
                <a:gd name="connsiteX71" fmla="*/ 2433233 w 2853322"/>
                <a:gd name="connsiteY71" fmla="*/ 728420 h 4223288"/>
                <a:gd name="connsiteX72" fmla="*/ 2487478 w 2853322"/>
                <a:gd name="connsiteY72" fmla="*/ 689674 h 4223288"/>
                <a:gd name="connsiteX73" fmla="*/ 2487478 w 2853322"/>
                <a:gd name="connsiteY73" fmla="*/ 689674 h 4223288"/>
                <a:gd name="connsiteX74" fmla="*/ 2580467 w 2853322"/>
                <a:gd name="connsiteY74" fmla="*/ 681925 h 4223288"/>
                <a:gd name="connsiteX75" fmla="*/ 2580467 w 2853322"/>
                <a:gd name="connsiteY75" fmla="*/ 666427 h 4223288"/>
                <a:gd name="connsiteX76" fmla="*/ 2619213 w 2853322"/>
                <a:gd name="connsiteY76" fmla="*/ 635430 h 4223288"/>
                <a:gd name="connsiteX77" fmla="*/ 2634711 w 2853322"/>
                <a:gd name="connsiteY77" fmla="*/ 650929 h 4223288"/>
                <a:gd name="connsiteX78" fmla="*/ 2642461 w 2853322"/>
                <a:gd name="connsiteY78" fmla="*/ 674176 h 4223288"/>
                <a:gd name="connsiteX79" fmla="*/ 2634711 w 2853322"/>
                <a:gd name="connsiteY79" fmla="*/ 697424 h 4223288"/>
                <a:gd name="connsiteX80" fmla="*/ 2603715 w 2853322"/>
                <a:gd name="connsiteY80" fmla="*/ 728420 h 4223288"/>
                <a:gd name="connsiteX81" fmla="*/ 2595966 w 2853322"/>
                <a:gd name="connsiteY81" fmla="*/ 751668 h 4223288"/>
                <a:gd name="connsiteX82" fmla="*/ 2557220 w 2853322"/>
                <a:gd name="connsiteY82" fmla="*/ 759417 h 4223288"/>
                <a:gd name="connsiteX83" fmla="*/ 2549471 w 2853322"/>
                <a:gd name="connsiteY83" fmla="*/ 759417 h 4223288"/>
                <a:gd name="connsiteX84" fmla="*/ 2510725 w 2853322"/>
                <a:gd name="connsiteY84" fmla="*/ 813661 h 4223288"/>
                <a:gd name="connsiteX85" fmla="*/ 2502976 w 2853322"/>
                <a:gd name="connsiteY85" fmla="*/ 836908 h 4223288"/>
                <a:gd name="connsiteX86" fmla="*/ 2510725 w 2853322"/>
                <a:gd name="connsiteY86" fmla="*/ 860156 h 4223288"/>
                <a:gd name="connsiteX87" fmla="*/ 2502976 w 2853322"/>
                <a:gd name="connsiteY87" fmla="*/ 891152 h 4223288"/>
                <a:gd name="connsiteX88" fmla="*/ 2502976 w 2853322"/>
                <a:gd name="connsiteY88" fmla="*/ 898902 h 4223288"/>
                <a:gd name="connsiteX89" fmla="*/ 2502976 w 2853322"/>
                <a:gd name="connsiteY89" fmla="*/ 898902 h 4223288"/>
                <a:gd name="connsiteX90" fmla="*/ 2533972 w 2853322"/>
                <a:gd name="connsiteY90" fmla="*/ 960895 h 4223288"/>
                <a:gd name="connsiteX91" fmla="*/ 2518474 w 2853322"/>
                <a:gd name="connsiteY91" fmla="*/ 991891 h 4223288"/>
                <a:gd name="connsiteX92" fmla="*/ 2518474 w 2853322"/>
                <a:gd name="connsiteY92" fmla="*/ 1007390 h 4223288"/>
                <a:gd name="connsiteX93" fmla="*/ 2557220 w 2853322"/>
                <a:gd name="connsiteY93" fmla="*/ 1038386 h 4223288"/>
                <a:gd name="connsiteX94" fmla="*/ 2572718 w 2853322"/>
                <a:gd name="connsiteY94" fmla="*/ 1053885 h 4223288"/>
                <a:gd name="connsiteX95" fmla="*/ 2603715 w 2853322"/>
                <a:gd name="connsiteY95" fmla="*/ 1061634 h 4223288"/>
                <a:gd name="connsiteX96" fmla="*/ 2681206 w 2853322"/>
                <a:gd name="connsiteY96" fmla="*/ 1115878 h 4223288"/>
                <a:gd name="connsiteX97" fmla="*/ 2696705 w 2853322"/>
                <a:gd name="connsiteY97" fmla="*/ 1139125 h 4223288"/>
                <a:gd name="connsiteX98" fmla="*/ 2735450 w 2853322"/>
                <a:gd name="connsiteY98" fmla="*/ 1201119 h 4223288"/>
                <a:gd name="connsiteX99" fmla="*/ 2743200 w 2853322"/>
                <a:gd name="connsiteY99" fmla="*/ 1263112 h 4223288"/>
                <a:gd name="connsiteX100" fmla="*/ 2766447 w 2853322"/>
                <a:gd name="connsiteY100" fmla="*/ 1309607 h 4223288"/>
                <a:gd name="connsiteX101" fmla="*/ 2789695 w 2853322"/>
                <a:gd name="connsiteY101" fmla="*/ 1325105 h 4223288"/>
                <a:gd name="connsiteX102" fmla="*/ 2797444 w 2853322"/>
                <a:gd name="connsiteY102" fmla="*/ 1356102 h 4223288"/>
                <a:gd name="connsiteX103" fmla="*/ 2820691 w 2853322"/>
                <a:gd name="connsiteY103" fmla="*/ 1371600 h 4223288"/>
                <a:gd name="connsiteX104" fmla="*/ 2843939 w 2853322"/>
                <a:gd name="connsiteY104" fmla="*/ 1363851 h 4223288"/>
                <a:gd name="connsiteX105" fmla="*/ 2851688 w 2853322"/>
                <a:gd name="connsiteY105" fmla="*/ 1402596 h 4223288"/>
                <a:gd name="connsiteX106" fmla="*/ 2836189 w 2853322"/>
                <a:gd name="connsiteY106" fmla="*/ 1425844 h 4223288"/>
                <a:gd name="connsiteX107" fmla="*/ 2812942 w 2853322"/>
                <a:gd name="connsiteY107" fmla="*/ 1433593 h 4223288"/>
                <a:gd name="connsiteX108" fmla="*/ 2774196 w 2853322"/>
                <a:gd name="connsiteY108" fmla="*/ 1425844 h 4223288"/>
                <a:gd name="connsiteX109" fmla="*/ 2750949 w 2853322"/>
                <a:gd name="connsiteY109" fmla="*/ 1464590 h 4223288"/>
                <a:gd name="connsiteX110" fmla="*/ 2743200 w 2853322"/>
                <a:gd name="connsiteY110" fmla="*/ 1464590 h 4223288"/>
                <a:gd name="connsiteX111" fmla="*/ 2743200 w 2853322"/>
                <a:gd name="connsiteY111" fmla="*/ 1464590 h 4223288"/>
                <a:gd name="connsiteX112" fmla="*/ 2758698 w 2853322"/>
                <a:gd name="connsiteY112" fmla="*/ 1518834 h 4223288"/>
                <a:gd name="connsiteX113" fmla="*/ 2820691 w 2853322"/>
                <a:gd name="connsiteY113" fmla="*/ 1565329 h 4223288"/>
                <a:gd name="connsiteX114" fmla="*/ 2781945 w 2853322"/>
                <a:gd name="connsiteY114" fmla="*/ 1635071 h 4223288"/>
                <a:gd name="connsiteX115" fmla="*/ 2774196 w 2853322"/>
                <a:gd name="connsiteY115" fmla="*/ 1642820 h 4223288"/>
                <a:gd name="connsiteX116" fmla="*/ 2781945 w 2853322"/>
                <a:gd name="connsiteY116" fmla="*/ 1697064 h 4223288"/>
                <a:gd name="connsiteX117" fmla="*/ 2758698 w 2853322"/>
                <a:gd name="connsiteY117" fmla="*/ 1728061 h 4223288"/>
                <a:gd name="connsiteX118" fmla="*/ 2758698 w 2853322"/>
                <a:gd name="connsiteY118" fmla="*/ 1735810 h 4223288"/>
                <a:gd name="connsiteX119" fmla="*/ 2750949 w 2853322"/>
                <a:gd name="connsiteY119" fmla="*/ 1759057 h 4223288"/>
                <a:gd name="connsiteX120" fmla="*/ 2727701 w 2853322"/>
                <a:gd name="connsiteY120" fmla="*/ 1766807 h 4223288"/>
                <a:gd name="connsiteX121" fmla="*/ 2688956 w 2853322"/>
                <a:gd name="connsiteY121" fmla="*/ 1782305 h 4223288"/>
                <a:gd name="connsiteX122" fmla="*/ 2681206 w 2853322"/>
                <a:gd name="connsiteY122" fmla="*/ 1728061 h 4223288"/>
                <a:gd name="connsiteX123" fmla="*/ 2681206 w 2853322"/>
                <a:gd name="connsiteY123" fmla="*/ 1728061 h 4223288"/>
                <a:gd name="connsiteX124" fmla="*/ 2634711 w 2853322"/>
                <a:gd name="connsiteY124" fmla="*/ 1735810 h 4223288"/>
                <a:gd name="connsiteX125" fmla="*/ 2626962 w 2853322"/>
                <a:gd name="connsiteY125" fmla="*/ 1759057 h 4223288"/>
                <a:gd name="connsiteX126" fmla="*/ 2611464 w 2853322"/>
                <a:gd name="connsiteY126" fmla="*/ 1774556 h 4223288"/>
                <a:gd name="connsiteX127" fmla="*/ 2595966 w 2853322"/>
                <a:gd name="connsiteY127" fmla="*/ 1797803 h 4223288"/>
                <a:gd name="connsiteX128" fmla="*/ 2572718 w 2853322"/>
                <a:gd name="connsiteY128" fmla="*/ 1821051 h 4223288"/>
                <a:gd name="connsiteX129" fmla="*/ 2526223 w 2853322"/>
                <a:gd name="connsiteY129" fmla="*/ 1852047 h 4223288"/>
                <a:gd name="connsiteX130" fmla="*/ 2495227 w 2853322"/>
                <a:gd name="connsiteY130" fmla="*/ 1875295 h 4223288"/>
                <a:gd name="connsiteX131" fmla="*/ 2471979 w 2853322"/>
                <a:gd name="connsiteY131" fmla="*/ 1883044 h 4223288"/>
                <a:gd name="connsiteX132" fmla="*/ 2425484 w 2853322"/>
                <a:gd name="connsiteY132" fmla="*/ 1890793 h 4223288"/>
                <a:gd name="connsiteX133" fmla="*/ 2425484 w 2853322"/>
                <a:gd name="connsiteY133" fmla="*/ 1890793 h 4223288"/>
                <a:gd name="connsiteX134" fmla="*/ 2332495 w 2853322"/>
                <a:gd name="connsiteY134" fmla="*/ 1875295 h 4223288"/>
                <a:gd name="connsiteX135" fmla="*/ 2293749 w 2853322"/>
                <a:gd name="connsiteY135" fmla="*/ 1867546 h 4223288"/>
                <a:gd name="connsiteX136" fmla="*/ 2255003 w 2853322"/>
                <a:gd name="connsiteY136" fmla="*/ 1844298 h 4223288"/>
                <a:gd name="connsiteX137" fmla="*/ 2231756 w 2853322"/>
                <a:gd name="connsiteY137" fmla="*/ 1836549 h 4223288"/>
                <a:gd name="connsiteX138" fmla="*/ 2154264 w 2853322"/>
                <a:gd name="connsiteY138" fmla="*/ 1844298 h 4223288"/>
                <a:gd name="connsiteX139" fmla="*/ 2123267 w 2853322"/>
                <a:gd name="connsiteY139" fmla="*/ 1867546 h 4223288"/>
                <a:gd name="connsiteX140" fmla="*/ 2107769 w 2853322"/>
                <a:gd name="connsiteY140" fmla="*/ 1914041 h 4223288"/>
                <a:gd name="connsiteX141" fmla="*/ 2100020 w 2853322"/>
                <a:gd name="connsiteY141" fmla="*/ 2014780 h 4223288"/>
                <a:gd name="connsiteX142" fmla="*/ 2100020 w 2853322"/>
                <a:gd name="connsiteY142" fmla="*/ 2014780 h 4223288"/>
                <a:gd name="connsiteX143" fmla="*/ 2100020 w 2853322"/>
                <a:gd name="connsiteY143" fmla="*/ 2123268 h 4223288"/>
                <a:gd name="connsiteX144" fmla="*/ 2076772 w 2853322"/>
                <a:gd name="connsiteY144" fmla="*/ 2231756 h 4223288"/>
                <a:gd name="connsiteX145" fmla="*/ 2038027 w 2853322"/>
                <a:gd name="connsiteY145" fmla="*/ 2301498 h 4223288"/>
                <a:gd name="connsiteX146" fmla="*/ 2038027 w 2853322"/>
                <a:gd name="connsiteY146" fmla="*/ 2402237 h 4223288"/>
                <a:gd name="connsiteX147" fmla="*/ 2022528 w 2853322"/>
                <a:gd name="connsiteY147" fmla="*/ 2440983 h 4223288"/>
                <a:gd name="connsiteX148" fmla="*/ 2030278 w 2853322"/>
                <a:gd name="connsiteY148" fmla="*/ 2471980 h 4223288"/>
                <a:gd name="connsiteX149" fmla="*/ 2038027 w 2853322"/>
                <a:gd name="connsiteY149" fmla="*/ 2495227 h 4223288"/>
                <a:gd name="connsiteX150" fmla="*/ 2045776 w 2853322"/>
                <a:gd name="connsiteY150" fmla="*/ 2549471 h 4223288"/>
                <a:gd name="connsiteX151" fmla="*/ 2038027 w 2853322"/>
                <a:gd name="connsiteY151" fmla="*/ 2634712 h 4223288"/>
                <a:gd name="connsiteX152" fmla="*/ 2030278 w 2853322"/>
                <a:gd name="connsiteY152" fmla="*/ 2681207 h 4223288"/>
                <a:gd name="connsiteX153" fmla="*/ 2038027 w 2853322"/>
                <a:gd name="connsiteY153" fmla="*/ 2743200 h 4223288"/>
                <a:gd name="connsiteX154" fmla="*/ 2045776 w 2853322"/>
                <a:gd name="connsiteY154" fmla="*/ 2766447 h 4223288"/>
                <a:gd name="connsiteX155" fmla="*/ 2061274 w 2853322"/>
                <a:gd name="connsiteY155" fmla="*/ 2774196 h 4223288"/>
                <a:gd name="connsiteX156" fmla="*/ 2007030 w 2853322"/>
                <a:gd name="connsiteY156" fmla="*/ 2828441 h 4223288"/>
                <a:gd name="connsiteX157" fmla="*/ 1991532 w 2853322"/>
                <a:gd name="connsiteY157" fmla="*/ 2828441 h 4223288"/>
                <a:gd name="connsiteX158" fmla="*/ 1914040 w 2853322"/>
                <a:gd name="connsiteY158" fmla="*/ 2828441 h 4223288"/>
                <a:gd name="connsiteX159" fmla="*/ 1898542 w 2853322"/>
                <a:gd name="connsiteY159" fmla="*/ 2828441 h 4223288"/>
                <a:gd name="connsiteX160" fmla="*/ 1828800 w 2853322"/>
                <a:gd name="connsiteY160" fmla="*/ 2774196 h 4223288"/>
                <a:gd name="connsiteX161" fmla="*/ 1859796 w 2853322"/>
                <a:gd name="connsiteY161" fmla="*/ 2626963 h 4223288"/>
                <a:gd name="connsiteX162" fmla="*/ 1883044 w 2853322"/>
                <a:gd name="connsiteY162" fmla="*/ 2595966 h 4223288"/>
                <a:gd name="connsiteX163" fmla="*/ 1890793 w 2853322"/>
                <a:gd name="connsiteY163" fmla="*/ 2572719 h 4223288"/>
                <a:gd name="connsiteX164" fmla="*/ 1898542 w 2853322"/>
                <a:gd name="connsiteY164" fmla="*/ 2541722 h 4223288"/>
                <a:gd name="connsiteX165" fmla="*/ 1875295 w 2853322"/>
                <a:gd name="connsiteY165" fmla="*/ 2526224 h 4223288"/>
                <a:gd name="connsiteX166" fmla="*/ 1875295 w 2853322"/>
                <a:gd name="connsiteY166" fmla="*/ 2526224 h 4223288"/>
                <a:gd name="connsiteX167" fmla="*/ 1797803 w 2853322"/>
                <a:gd name="connsiteY167" fmla="*/ 2526224 h 4223288"/>
                <a:gd name="connsiteX168" fmla="*/ 1751308 w 2853322"/>
                <a:gd name="connsiteY168" fmla="*/ 2502976 h 4223288"/>
                <a:gd name="connsiteX169" fmla="*/ 1627322 w 2853322"/>
                <a:gd name="connsiteY169" fmla="*/ 2580468 h 4223288"/>
                <a:gd name="connsiteX170" fmla="*/ 1565328 w 2853322"/>
                <a:gd name="connsiteY170" fmla="*/ 2588217 h 4223288"/>
                <a:gd name="connsiteX171" fmla="*/ 1596325 w 2853322"/>
                <a:gd name="connsiteY171" fmla="*/ 2696705 h 4223288"/>
                <a:gd name="connsiteX172" fmla="*/ 1565328 w 2853322"/>
                <a:gd name="connsiteY172" fmla="*/ 2781946 h 4223288"/>
                <a:gd name="connsiteX173" fmla="*/ 1526583 w 2853322"/>
                <a:gd name="connsiteY173" fmla="*/ 2797444 h 4223288"/>
                <a:gd name="connsiteX174" fmla="*/ 1534332 w 2853322"/>
                <a:gd name="connsiteY174" fmla="*/ 2828441 h 4223288"/>
                <a:gd name="connsiteX175" fmla="*/ 1588576 w 2853322"/>
                <a:gd name="connsiteY175" fmla="*/ 2851688 h 4223288"/>
                <a:gd name="connsiteX176" fmla="*/ 1642820 w 2853322"/>
                <a:gd name="connsiteY176" fmla="*/ 2882685 h 4223288"/>
                <a:gd name="connsiteX177" fmla="*/ 1650569 w 2853322"/>
                <a:gd name="connsiteY177" fmla="*/ 2851688 h 4223288"/>
                <a:gd name="connsiteX178" fmla="*/ 1681566 w 2853322"/>
                <a:gd name="connsiteY178" fmla="*/ 2836190 h 4223288"/>
                <a:gd name="connsiteX179" fmla="*/ 1813301 w 2853322"/>
                <a:gd name="connsiteY179" fmla="*/ 2859437 h 4223288"/>
                <a:gd name="connsiteX180" fmla="*/ 1805552 w 2853322"/>
                <a:gd name="connsiteY180" fmla="*/ 2867186 h 4223288"/>
                <a:gd name="connsiteX181" fmla="*/ 1805552 w 2853322"/>
                <a:gd name="connsiteY181" fmla="*/ 2867186 h 4223288"/>
                <a:gd name="connsiteX182" fmla="*/ 1805552 w 2853322"/>
                <a:gd name="connsiteY182" fmla="*/ 2960176 h 4223288"/>
                <a:gd name="connsiteX183" fmla="*/ 1828800 w 2853322"/>
                <a:gd name="connsiteY183" fmla="*/ 2998922 h 4223288"/>
                <a:gd name="connsiteX184" fmla="*/ 1790054 w 2853322"/>
                <a:gd name="connsiteY184" fmla="*/ 3029919 h 4223288"/>
                <a:gd name="connsiteX185" fmla="*/ 1743559 w 2853322"/>
                <a:gd name="connsiteY185" fmla="*/ 3084163 h 4223288"/>
                <a:gd name="connsiteX186" fmla="*/ 1720311 w 2853322"/>
                <a:gd name="connsiteY186" fmla="*/ 3091912 h 4223288"/>
                <a:gd name="connsiteX187" fmla="*/ 1689315 w 2853322"/>
                <a:gd name="connsiteY187" fmla="*/ 3076413 h 4223288"/>
                <a:gd name="connsiteX188" fmla="*/ 1689315 w 2853322"/>
                <a:gd name="connsiteY188" fmla="*/ 3076413 h 4223288"/>
                <a:gd name="connsiteX189" fmla="*/ 1666067 w 2853322"/>
                <a:gd name="connsiteY189" fmla="*/ 3130657 h 4223288"/>
                <a:gd name="connsiteX190" fmla="*/ 1627322 w 2853322"/>
                <a:gd name="connsiteY190" fmla="*/ 3169403 h 4223288"/>
                <a:gd name="connsiteX191" fmla="*/ 1611823 w 2853322"/>
                <a:gd name="connsiteY191" fmla="*/ 3215898 h 4223288"/>
                <a:gd name="connsiteX192" fmla="*/ 1635071 w 2853322"/>
                <a:gd name="connsiteY192" fmla="*/ 3246895 h 4223288"/>
                <a:gd name="connsiteX193" fmla="*/ 1604074 w 2853322"/>
                <a:gd name="connsiteY193" fmla="*/ 3316637 h 4223288"/>
                <a:gd name="connsiteX194" fmla="*/ 1619572 w 2853322"/>
                <a:gd name="connsiteY194" fmla="*/ 3339885 h 4223288"/>
                <a:gd name="connsiteX195" fmla="*/ 1681566 w 2853322"/>
                <a:gd name="connsiteY195" fmla="*/ 3378630 h 4223288"/>
                <a:gd name="connsiteX196" fmla="*/ 1635071 w 2853322"/>
                <a:gd name="connsiteY196" fmla="*/ 3432874 h 4223288"/>
                <a:gd name="connsiteX197" fmla="*/ 1611823 w 2853322"/>
                <a:gd name="connsiteY197" fmla="*/ 3440624 h 4223288"/>
                <a:gd name="connsiteX198" fmla="*/ 1588576 w 2853322"/>
                <a:gd name="connsiteY198" fmla="*/ 3448373 h 4223288"/>
                <a:gd name="connsiteX199" fmla="*/ 1573078 w 2853322"/>
                <a:gd name="connsiteY199" fmla="*/ 3432874 h 4223288"/>
                <a:gd name="connsiteX200" fmla="*/ 1565328 w 2853322"/>
                <a:gd name="connsiteY200" fmla="*/ 3425125 h 4223288"/>
                <a:gd name="connsiteX201" fmla="*/ 1557579 w 2853322"/>
                <a:gd name="connsiteY201" fmla="*/ 3417376 h 4223288"/>
                <a:gd name="connsiteX202" fmla="*/ 1518833 w 2853322"/>
                <a:gd name="connsiteY202" fmla="*/ 3448373 h 4223288"/>
                <a:gd name="connsiteX203" fmla="*/ 1487837 w 2853322"/>
                <a:gd name="connsiteY203" fmla="*/ 3502617 h 4223288"/>
                <a:gd name="connsiteX204" fmla="*/ 1487837 w 2853322"/>
                <a:gd name="connsiteY204" fmla="*/ 3502617 h 4223288"/>
                <a:gd name="connsiteX205" fmla="*/ 1487837 w 2853322"/>
                <a:gd name="connsiteY205" fmla="*/ 3541363 h 4223288"/>
                <a:gd name="connsiteX206" fmla="*/ 1518833 w 2853322"/>
                <a:gd name="connsiteY206" fmla="*/ 3541363 h 4223288"/>
                <a:gd name="connsiteX207" fmla="*/ 1557579 w 2853322"/>
                <a:gd name="connsiteY207" fmla="*/ 3510366 h 4223288"/>
                <a:gd name="connsiteX208" fmla="*/ 1596325 w 2853322"/>
                <a:gd name="connsiteY208" fmla="*/ 3502617 h 4223288"/>
                <a:gd name="connsiteX209" fmla="*/ 1604074 w 2853322"/>
                <a:gd name="connsiteY209" fmla="*/ 3533613 h 4223288"/>
                <a:gd name="connsiteX210" fmla="*/ 1642820 w 2853322"/>
                <a:gd name="connsiteY210" fmla="*/ 3549112 h 4223288"/>
                <a:gd name="connsiteX211" fmla="*/ 1666067 w 2853322"/>
                <a:gd name="connsiteY211" fmla="*/ 3510366 h 4223288"/>
                <a:gd name="connsiteX212" fmla="*/ 1704813 w 2853322"/>
                <a:gd name="connsiteY212" fmla="*/ 3502617 h 4223288"/>
                <a:gd name="connsiteX213" fmla="*/ 1728061 w 2853322"/>
                <a:gd name="connsiteY213" fmla="*/ 3510366 h 4223288"/>
                <a:gd name="connsiteX214" fmla="*/ 1735810 w 2853322"/>
                <a:gd name="connsiteY214" fmla="*/ 3510366 h 4223288"/>
                <a:gd name="connsiteX215" fmla="*/ 1766806 w 2853322"/>
                <a:gd name="connsiteY215" fmla="*/ 3518115 h 4223288"/>
                <a:gd name="connsiteX216" fmla="*/ 1821050 w 2853322"/>
                <a:gd name="connsiteY216" fmla="*/ 3510366 h 4223288"/>
                <a:gd name="connsiteX217" fmla="*/ 1852047 w 2853322"/>
                <a:gd name="connsiteY217" fmla="*/ 3448373 h 4223288"/>
                <a:gd name="connsiteX218" fmla="*/ 1852047 w 2853322"/>
                <a:gd name="connsiteY218" fmla="*/ 3448373 h 4223288"/>
                <a:gd name="connsiteX219" fmla="*/ 1844298 w 2853322"/>
                <a:gd name="connsiteY219" fmla="*/ 3401878 h 4223288"/>
                <a:gd name="connsiteX220" fmla="*/ 1836549 w 2853322"/>
                <a:gd name="connsiteY220" fmla="*/ 3370881 h 4223288"/>
                <a:gd name="connsiteX221" fmla="*/ 1844298 w 2853322"/>
                <a:gd name="connsiteY221" fmla="*/ 3355383 h 4223288"/>
                <a:gd name="connsiteX222" fmla="*/ 1852047 w 2853322"/>
                <a:gd name="connsiteY222" fmla="*/ 3285641 h 4223288"/>
                <a:gd name="connsiteX223" fmla="*/ 1844298 w 2853322"/>
                <a:gd name="connsiteY223" fmla="*/ 3231396 h 4223288"/>
                <a:gd name="connsiteX224" fmla="*/ 1821050 w 2853322"/>
                <a:gd name="connsiteY224" fmla="*/ 3192651 h 4223288"/>
                <a:gd name="connsiteX225" fmla="*/ 1797803 w 2853322"/>
                <a:gd name="connsiteY225" fmla="*/ 3138407 h 4223288"/>
                <a:gd name="connsiteX226" fmla="*/ 1828800 w 2853322"/>
                <a:gd name="connsiteY226" fmla="*/ 3115159 h 4223288"/>
                <a:gd name="connsiteX227" fmla="*/ 1883044 w 2853322"/>
                <a:gd name="connsiteY227" fmla="*/ 3161654 h 4223288"/>
                <a:gd name="connsiteX228" fmla="*/ 1883044 w 2853322"/>
                <a:gd name="connsiteY228" fmla="*/ 2960176 h 4223288"/>
                <a:gd name="connsiteX229" fmla="*/ 1921789 w 2853322"/>
                <a:gd name="connsiteY229" fmla="*/ 2967925 h 4223288"/>
                <a:gd name="connsiteX230" fmla="*/ 1906291 w 2853322"/>
                <a:gd name="connsiteY230" fmla="*/ 3006671 h 4223288"/>
                <a:gd name="connsiteX231" fmla="*/ 1976033 w 2853322"/>
                <a:gd name="connsiteY231" fmla="*/ 3115159 h 4223288"/>
                <a:gd name="connsiteX232" fmla="*/ 1999281 w 2853322"/>
                <a:gd name="connsiteY232" fmla="*/ 3053166 h 4223288"/>
                <a:gd name="connsiteX233" fmla="*/ 2038027 w 2853322"/>
                <a:gd name="connsiteY233" fmla="*/ 3029919 h 4223288"/>
                <a:gd name="connsiteX234" fmla="*/ 2007030 w 2853322"/>
                <a:gd name="connsiteY234" fmla="*/ 2952427 h 4223288"/>
                <a:gd name="connsiteX235" fmla="*/ 2014779 w 2853322"/>
                <a:gd name="connsiteY235" fmla="*/ 2913681 h 4223288"/>
                <a:gd name="connsiteX236" fmla="*/ 2053525 w 2853322"/>
                <a:gd name="connsiteY236" fmla="*/ 2898183 h 4223288"/>
                <a:gd name="connsiteX237" fmla="*/ 2076772 w 2853322"/>
                <a:gd name="connsiteY237" fmla="*/ 2936929 h 4223288"/>
                <a:gd name="connsiteX238" fmla="*/ 2084522 w 2853322"/>
                <a:gd name="connsiteY238" fmla="*/ 2998922 h 4223288"/>
                <a:gd name="connsiteX239" fmla="*/ 2123267 w 2853322"/>
                <a:gd name="connsiteY239" fmla="*/ 2975674 h 4223288"/>
                <a:gd name="connsiteX240" fmla="*/ 2193010 w 2853322"/>
                <a:gd name="connsiteY240" fmla="*/ 3029919 h 4223288"/>
                <a:gd name="connsiteX241" fmla="*/ 2200759 w 2853322"/>
                <a:gd name="connsiteY241" fmla="*/ 3053166 h 4223288"/>
                <a:gd name="connsiteX242" fmla="*/ 2262752 w 2853322"/>
                <a:gd name="connsiteY242" fmla="*/ 3099661 h 4223288"/>
                <a:gd name="connsiteX243" fmla="*/ 2316996 w 2853322"/>
                <a:gd name="connsiteY243" fmla="*/ 3161654 h 4223288"/>
                <a:gd name="connsiteX244" fmla="*/ 2340244 w 2853322"/>
                <a:gd name="connsiteY244" fmla="*/ 3169403 h 4223288"/>
                <a:gd name="connsiteX245" fmla="*/ 2363491 w 2853322"/>
                <a:gd name="connsiteY245" fmla="*/ 3184902 h 4223288"/>
                <a:gd name="connsiteX246" fmla="*/ 2324745 w 2853322"/>
                <a:gd name="connsiteY246" fmla="*/ 3285641 h 4223288"/>
                <a:gd name="connsiteX247" fmla="*/ 2316996 w 2853322"/>
                <a:gd name="connsiteY247" fmla="*/ 3293390 h 4223288"/>
                <a:gd name="connsiteX248" fmla="*/ 2340244 w 2853322"/>
                <a:gd name="connsiteY248" fmla="*/ 3355383 h 4223288"/>
                <a:gd name="connsiteX249" fmla="*/ 2340244 w 2853322"/>
                <a:gd name="connsiteY249" fmla="*/ 3355383 h 4223288"/>
                <a:gd name="connsiteX250" fmla="*/ 2301498 w 2853322"/>
                <a:gd name="connsiteY250" fmla="*/ 3440624 h 4223288"/>
                <a:gd name="connsiteX251" fmla="*/ 2347993 w 2853322"/>
                <a:gd name="connsiteY251" fmla="*/ 3417376 h 4223288"/>
                <a:gd name="connsiteX252" fmla="*/ 2378989 w 2853322"/>
                <a:gd name="connsiteY252" fmla="*/ 3425125 h 4223288"/>
                <a:gd name="connsiteX253" fmla="*/ 2386739 w 2853322"/>
                <a:gd name="connsiteY253" fmla="*/ 3456122 h 4223288"/>
                <a:gd name="connsiteX254" fmla="*/ 2402237 w 2853322"/>
                <a:gd name="connsiteY254" fmla="*/ 3518115 h 4223288"/>
                <a:gd name="connsiteX255" fmla="*/ 2355742 w 2853322"/>
                <a:gd name="connsiteY255" fmla="*/ 3487119 h 4223288"/>
                <a:gd name="connsiteX256" fmla="*/ 2309247 w 2853322"/>
                <a:gd name="connsiteY256" fmla="*/ 3541363 h 4223288"/>
                <a:gd name="connsiteX257" fmla="*/ 2340244 w 2853322"/>
                <a:gd name="connsiteY257" fmla="*/ 3533613 h 4223288"/>
                <a:gd name="connsiteX258" fmla="*/ 2340244 w 2853322"/>
                <a:gd name="connsiteY258" fmla="*/ 3533613 h 4223288"/>
                <a:gd name="connsiteX259" fmla="*/ 2448732 w 2853322"/>
                <a:gd name="connsiteY259" fmla="*/ 3611105 h 4223288"/>
                <a:gd name="connsiteX260" fmla="*/ 2487478 w 2853322"/>
                <a:gd name="connsiteY260" fmla="*/ 3587857 h 4223288"/>
                <a:gd name="connsiteX261" fmla="*/ 2510725 w 2853322"/>
                <a:gd name="connsiteY261" fmla="*/ 3626603 h 4223288"/>
                <a:gd name="connsiteX262" fmla="*/ 2510725 w 2853322"/>
                <a:gd name="connsiteY262" fmla="*/ 3626603 h 4223288"/>
                <a:gd name="connsiteX263" fmla="*/ 2487478 w 2853322"/>
                <a:gd name="connsiteY263" fmla="*/ 3642102 h 4223288"/>
                <a:gd name="connsiteX264" fmla="*/ 2510725 w 2853322"/>
                <a:gd name="connsiteY264" fmla="*/ 3673098 h 4223288"/>
                <a:gd name="connsiteX265" fmla="*/ 2549471 w 2853322"/>
                <a:gd name="connsiteY265" fmla="*/ 3634352 h 4223288"/>
                <a:gd name="connsiteX266" fmla="*/ 2595966 w 2853322"/>
                <a:gd name="connsiteY266" fmla="*/ 3595607 h 4223288"/>
                <a:gd name="connsiteX267" fmla="*/ 2619213 w 2853322"/>
                <a:gd name="connsiteY267" fmla="*/ 3564610 h 4223288"/>
                <a:gd name="connsiteX268" fmla="*/ 2626962 w 2853322"/>
                <a:gd name="connsiteY268" fmla="*/ 3556861 h 4223288"/>
                <a:gd name="connsiteX269" fmla="*/ 2650210 w 2853322"/>
                <a:gd name="connsiteY269" fmla="*/ 3518115 h 4223288"/>
                <a:gd name="connsiteX270" fmla="*/ 2603715 w 2853322"/>
                <a:gd name="connsiteY270" fmla="*/ 3463871 h 4223288"/>
                <a:gd name="connsiteX271" fmla="*/ 2626962 w 2853322"/>
                <a:gd name="connsiteY271" fmla="*/ 3448373 h 4223288"/>
                <a:gd name="connsiteX272" fmla="*/ 2642461 w 2853322"/>
                <a:gd name="connsiteY272" fmla="*/ 3518115 h 4223288"/>
                <a:gd name="connsiteX273" fmla="*/ 2688956 w 2853322"/>
                <a:gd name="connsiteY273" fmla="*/ 3541363 h 4223288"/>
                <a:gd name="connsiteX274" fmla="*/ 2588217 w 2853322"/>
                <a:gd name="connsiteY274" fmla="*/ 3704095 h 4223288"/>
                <a:gd name="connsiteX275" fmla="*/ 2564969 w 2853322"/>
                <a:gd name="connsiteY275" fmla="*/ 3742841 h 4223288"/>
                <a:gd name="connsiteX276" fmla="*/ 2487478 w 2853322"/>
                <a:gd name="connsiteY276" fmla="*/ 3773837 h 4223288"/>
                <a:gd name="connsiteX277" fmla="*/ 2479728 w 2853322"/>
                <a:gd name="connsiteY277" fmla="*/ 3797085 h 4223288"/>
                <a:gd name="connsiteX278" fmla="*/ 2456481 w 2853322"/>
                <a:gd name="connsiteY278" fmla="*/ 3828081 h 4223288"/>
                <a:gd name="connsiteX279" fmla="*/ 2440983 w 2853322"/>
                <a:gd name="connsiteY279" fmla="*/ 3944319 h 4223288"/>
                <a:gd name="connsiteX280" fmla="*/ 2417735 w 2853322"/>
                <a:gd name="connsiteY280" fmla="*/ 3983064 h 4223288"/>
                <a:gd name="connsiteX281" fmla="*/ 2332495 w 2853322"/>
                <a:gd name="connsiteY281" fmla="*/ 3967566 h 4223288"/>
                <a:gd name="connsiteX282" fmla="*/ 2301498 w 2853322"/>
                <a:gd name="connsiteY282" fmla="*/ 3975315 h 4223288"/>
                <a:gd name="connsiteX283" fmla="*/ 2239505 w 2853322"/>
                <a:gd name="connsiteY283" fmla="*/ 3944319 h 4223288"/>
                <a:gd name="connsiteX284" fmla="*/ 2177511 w 2853322"/>
                <a:gd name="connsiteY284" fmla="*/ 3866827 h 4223288"/>
                <a:gd name="connsiteX285" fmla="*/ 2177511 w 2853322"/>
                <a:gd name="connsiteY285" fmla="*/ 3843580 h 4223288"/>
                <a:gd name="connsiteX286" fmla="*/ 2131017 w 2853322"/>
                <a:gd name="connsiteY286" fmla="*/ 3859078 h 4223288"/>
                <a:gd name="connsiteX287" fmla="*/ 2123267 w 2853322"/>
                <a:gd name="connsiteY287" fmla="*/ 3882325 h 4223288"/>
                <a:gd name="connsiteX288" fmla="*/ 2107769 w 2853322"/>
                <a:gd name="connsiteY288" fmla="*/ 3897824 h 4223288"/>
                <a:gd name="connsiteX289" fmla="*/ 2100020 w 2853322"/>
                <a:gd name="connsiteY289" fmla="*/ 3936569 h 4223288"/>
                <a:gd name="connsiteX290" fmla="*/ 2045776 w 2853322"/>
                <a:gd name="connsiteY290" fmla="*/ 3983064 h 4223288"/>
                <a:gd name="connsiteX291" fmla="*/ 2014779 w 2853322"/>
                <a:gd name="connsiteY291" fmla="*/ 3990813 h 4223288"/>
                <a:gd name="connsiteX292" fmla="*/ 1960535 w 2853322"/>
                <a:gd name="connsiteY292" fmla="*/ 3967566 h 4223288"/>
                <a:gd name="connsiteX293" fmla="*/ 1921789 w 2853322"/>
                <a:gd name="connsiteY293" fmla="*/ 3975315 h 4223288"/>
                <a:gd name="connsiteX294" fmla="*/ 1859796 w 2853322"/>
                <a:gd name="connsiteY294" fmla="*/ 3983064 h 4223288"/>
                <a:gd name="connsiteX295" fmla="*/ 1813301 w 2853322"/>
                <a:gd name="connsiteY295" fmla="*/ 3990813 h 4223288"/>
                <a:gd name="connsiteX296" fmla="*/ 1797803 w 2853322"/>
                <a:gd name="connsiteY296" fmla="*/ 4006312 h 4223288"/>
                <a:gd name="connsiteX297" fmla="*/ 1743559 w 2853322"/>
                <a:gd name="connsiteY297" fmla="*/ 4014061 h 4223288"/>
                <a:gd name="connsiteX298" fmla="*/ 1720311 w 2853322"/>
                <a:gd name="connsiteY298" fmla="*/ 4021810 h 4223288"/>
                <a:gd name="connsiteX299" fmla="*/ 1759057 w 2853322"/>
                <a:gd name="connsiteY299" fmla="*/ 4045057 h 4223288"/>
                <a:gd name="connsiteX300" fmla="*/ 1782305 w 2853322"/>
                <a:gd name="connsiteY300" fmla="*/ 4037308 h 4223288"/>
                <a:gd name="connsiteX301" fmla="*/ 1813301 w 2853322"/>
                <a:gd name="connsiteY301" fmla="*/ 4052807 h 4223288"/>
                <a:gd name="connsiteX302" fmla="*/ 1828800 w 2853322"/>
                <a:gd name="connsiteY302" fmla="*/ 4099302 h 4223288"/>
                <a:gd name="connsiteX303" fmla="*/ 1929539 w 2853322"/>
                <a:gd name="connsiteY303" fmla="*/ 4122549 h 4223288"/>
                <a:gd name="connsiteX304" fmla="*/ 1921789 w 2853322"/>
                <a:gd name="connsiteY304" fmla="*/ 4145796 h 4223288"/>
                <a:gd name="connsiteX305" fmla="*/ 1883044 w 2853322"/>
                <a:gd name="connsiteY305" fmla="*/ 4176793 h 4223288"/>
                <a:gd name="connsiteX306" fmla="*/ 1836549 w 2853322"/>
                <a:gd name="connsiteY306" fmla="*/ 4207790 h 4223288"/>
                <a:gd name="connsiteX307" fmla="*/ 1712562 w 2853322"/>
                <a:gd name="connsiteY307" fmla="*/ 4200041 h 4223288"/>
                <a:gd name="connsiteX308" fmla="*/ 1611823 w 2853322"/>
                <a:gd name="connsiteY308" fmla="*/ 4215539 h 4223288"/>
                <a:gd name="connsiteX309" fmla="*/ 1565328 w 2853322"/>
                <a:gd name="connsiteY309" fmla="*/ 4223288 h 4223288"/>
                <a:gd name="connsiteX310" fmla="*/ 1487837 w 2853322"/>
                <a:gd name="connsiteY310" fmla="*/ 4215539 h 4223288"/>
                <a:gd name="connsiteX311" fmla="*/ 1441342 w 2853322"/>
                <a:gd name="connsiteY311" fmla="*/ 4200041 h 4223288"/>
                <a:gd name="connsiteX312" fmla="*/ 1433593 w 2853322"/>
                <a:gd name="connsiteY312" fmla="*/ 4176793 h 4223288"/>
                <a:gd name="connsiteX313" fmla="*/ 1418095 w 2853322"/>
                <a:gd name="connsiteY313" fmla="*/ 4153546 h 4223288"/>
                <a:gd name="connsiteX314" fmla="*/ 1410345 w 2853322"/>
                <a:gd name="connsiteY314" fmla="*/ 4122549 h 4223288"/>
                <a:gd name="connsiteX315" fmla="*/ 1402596 w 2853322"/>
                <a:gd name="connsiteY315" fmla="*/ 4029559 h 4223288"/>
                <a:gd name="connsiteX316" fmla="*/ 1394847 w 2853322"/>
                <a:gd name="connsiteY316" fmla="*/ 4006312 h 4223288"/>
                <a:gd name="connsiteX317" fmla="*/ 1371600 w 2853322"/>
                <a:gd name="connsiteY317" fmla="*/ 3812583 h 4223288"/>
                <a:gd name="connsiteX318" fmla="*/ 1356101 w 2853322"/>
                <a:gd name="connsiteY318" fmla="*/ 3773837 h 4223288"/>
                <a:gd name="connsiteX319" fmla="*/ 1332854 w 2853322"/>
                <a:gd name="connsiteY319" fmla="*/ 3750590 h 4223288"/>
                <a:gd name="connsiteX320" fmla="*/ 1325105 w 2853322"/>
                <a:gd name="connsiteY320" fmla="*/ 3727342 h 4223288"/>
                <a:gd name="connsiteX321" fmla="*/ 1309606 w 2853322"/>
                <a:gd name="connsiteY321" fmla="*/ 3711844 h 4223288"/>
                <a:gd name="connsiteX322" fmla="*/ 1278610 w 2853322"/>
                <a:gd name="connsiteY322" fmla="*/ 3634352 h 4223288"/>
                <a:gd name="connsiteX323" fmla="*/ 1263111 w 2853322"/>
                <a:gd name="connsiteY323" fmla="*/ 3603356 h 4223288"/>
                <a:gd name="connsiteX324" fmla="*/ 1232115 w 2853322"/>
                <a:gd name="connsiteY324" fmla="*/ 3549112 h 4223288"/>
                <a:gd name="connsiteX325" fmla="*/ 1224366 w 2853322"/>
                <a:gd name="connsiteY325" fmla="*/ 3525864 h 4223288"/>
                <a:gd name="connsiteX326" fmla="*/ 1208867 w 2853322"/>
                <a:gd name="connsiteY326" fmla="*/ 3487119 h 4223288"/>
                <a:gd name="connsiteX327" fmla="*/ 1201118 w 2853322"/>
                <a:gd name="connsiteY327" fmla="*/ 3456122 h 4223288"/>
                <a:gd name="connsiteX328" fmla="*/ 1208991 w 2853322"/>
                <a:gd name="connsiteY328" fmla="*/ 3315569 h 4223288"/>
                <a:gd name="connsiteX329" fmla="*/ 1310696 w 2853322"/>
                <a:gd name="connsiteY329" fmla="*/ 3314535 h 4223288"/>
                <a:gd name="connsiteX330" fmla="*/ 1369375 w 2853322"/>
                <a:gd name="connsiteY330" fmla="*/ 3291286 h 4223288"/>
                <a:gd name="connsiteX331" fmla="*/ 1495783 w 2853322"/>
                <a:gd name="connsiteY331" fmla="*/ 3284436 h 4223288"/>
                <a:gd name="connsiteX332" fmla="*/ 1436779 w 2853322"/>
                <a:gd name="connsiteY332" fmla="*/ 3165383 h 4223288"/>
                <a:gd name="connsiteX333" fmla="*/ 1429385 w 2853322"/>
                <a:gd name="connsiteY333" fmla="*/ 3025284 h 4223288"/>
                <a:gd name="connsiteX334" fmla="*/ 1503177 w 2853322"/>
                <a:gd name="connsiteY334" fmla="*/ 2850212 h 4223288"/>
                <a:gd name="connsiteX335" fmla="*/ 1381702 w 2853322"/>
                <a:gd name="connsiteY335" fmla="*/ 2823907 h 4223288"/>
                <a:gd name="connsiteX336" fmla="*/ 1361595 w 2853322"/>
                <a:gd name="connsiteY336" fmla="*/ 2819010 h 4223288"/>
                <a:gd name="connsiteX337" fmla="*/ 1355939 w 2853322"/>
                <a:gd name="connsiteY337" fmla="*/ 2807353 h 4223288"/>
                <a:gd name="connsiteX338" fmla="*/ 1281828 w 2853322"/>
                <a:gd name="connsiteY338" fmla="*/ 3066813 h 4223288"/>
                <a:gd name="connsiteX339" fmla="*/ 1131376 w 2853322"/>
                <a:gd name="connsiteY339" fmla="*/ 3332135 h 4223288"/>
                <a:gd name="connsiteX340" fmla="*/ 1077132 w 2853322"/>
                <a:gd name="connsiteY340" fmla="*/ 3316637 h 4223288"/>
                <a:gd name="connsiteX341" fmla="*/ 1046135 w 2853322"/>
                <a:gd name="connsiteY341" fmla="*/ 3301139 h 4223288"/>
                <a:gd name="connsiteX342" fmla="*/ 1007389 w 2853322"/>
                <a:gd name="connsiteY342" fmla="*/ 3262393 h 4223288"/>
                <a:gd name="connsiteX343" fmla="*/ 960895 w 2853322"/>
                <a:gd name="connsiteY343" fmla="*/ 3184902 h 4223288"/>
                <a:gd name="connsiteX344" fmla="*/ 937647 w 2853322"/>
                <a:gd name="connsiteY344" fmla="*/ 3130657 h 4223288"/>
                <a:gd name="connsiteX345" fmla="*/ 914400 w 2853322"/>
                <a:gd name="connsiteY345" fmla="*/ 3076413 h 4223288"/>
                <a:gd name="connsiteX346" fmla="*/ 906650 w 2853322"/>
                <a:gd name="connsiteY346" fmla="*/ 3037668 h 4223288"/>
                <a:gd name="connsiteX347" fmla="*/ 891152 w 2853322"/>
                <a:gd name="connsiteY347" fmla="*/ 3022169 h 4223288"/>
                <a:gd name="connsiteX348" fmla="*/ 875654 w 2853322"/>
                <a:gd name="connsiteY348" fmla="*/ 2998922 h 4223288"/>
                <a:gd name="connsiteX349" fmla="*/ 805911 w 2853322"/>
                <a:gd name="connsiteY349" fmla="*/ 2913681 h 4223288"/>
                <a:gd name="connsiteX350" fmla="*/ 782664 w 2853322"/>
                <a:gd name="connsiteY350" fmla="*/ 2890434 h 4223288"/>
                <a:gd name="connsiteX351" fmla="*/ 728420 w 2853322"/>
                <a:gd name="connsiteY351" fmla="*/ 2843939 h 4223288"/>
                <a:gd name="connsiteX352" fmla="*/ 650928 w 2853322"/>
                <a:gd name="connsiteY352" fmla="*/ 2750949 h 4223288"/>
                <a:gd name="connsiteX353" fmla="*/ 612183 w 2853322"/>
                <a:gd name="connsiteY353" fmla="*/ 2735451 h 4223288"/>
                <a:gd name="connsiteX354" fmla="*/ 596684 w 2853322"/>
                <a:gd name="connsiteY354" fmla="*/ 2719952 h 4223288"/>
                <a:gd name="connsiteX355" fmla="*/ 503695 w 2853322"/>
                <a:gd name="connsiteY355" fmla="*/ 2650210 h 4223288"/>
                <a:gd name="connsiteX356" fmla="*/ 488196 w 2853322"/>
                <a:gd name="connsiteY356" fmla="*/ 2611464 h 4223288"/>
                <a:gd name="connsiteX357" fmla="*/ 0 w 2853322"/>
                <a:gd name="connsiteY357" fmla="*/ 2076773 h 4223288"/>
                <a:gd name="connsiteX0" fmla="*/ 0 w 2853322"/>
                <a:gd name="connsiteY0" fmla="*/ 2076773 h 4223288"/>
                <a:gd name="connsiteX1" fmla="*/ 697423 w 2853322"/>
                <a:gd name="connsiteY1" fmla="*/ 1301857 h 4223288"/>
                <a:gd name="connsiteX2" fmla="*/ 805911 w 2853322"/>
                <a:gd name="connsiteY2" fmla="*/ 1348352 h 4223288"/>
                <a:gd name="connsiteX3" fmla="*/ 813661 w 2853322"/>
                <a:gd name="connsiteY3" fmla="*/ 1464590 h 4223288"/>
                <a:gd name="connsiteX4" fmla="*/ 821410 w 2853322"/>
                <a:gd name="connsiteY4" fmla="*/ 1480088 h 4223288"/>
                <a:gd name="connsiteX5" fmla="*/ 860156 w 2853322"/>
                <a:gd name="connsiteY5" fmla="*/ 1557580 h 4223288"/>
                <a:gd name="connsiteX6" fmla="*/ 875654 w 2853322"/>
                <a:gd name="connsiteY6" fmla="*/ 1580827 h 4223288"/>
                <a:gd name="connsiteX7" fmla="*/ 937647 w 2853322"/>
                <a:gd name="connsiteY7" fmla="*/ 1611824 h 4223288"/>
                <a:gd name="connsiteX8" fmla="*/ 953145 w 2853322"/>
                <a:gd name="connsiteY8" fmla="*/ 1635071 h 4223288"/>
                <a:gd name="connsiteX9" fmla="*/ 999640 w 2853322"/>
                <a:gd name="connsiteY9" fmla="*/ 1650569 h 4223288"/>
                <a:gd name="connsiteX10" fmla="*/ 1030637 w 2853322"/>
                <a:gd name="connsiteY10" fmla="*/ 1635071 h 4223288"/>
                <a:gd name="connsiteX11" fmla="*/ 1030637 w 2853322"/>
                <a:gd name="connsiteY11" fmla="*/ 1635071 h 4223288"/>
                <a:gd name="connsiteX12" fmla="*/ 1053884 w 2853322"/>
                <a:gd name="connsiteY12" fmla="*/ 1588576 h 4223288"/>
                <a:gd name="connsiteX13" fmla="*/ 1038386 w 2853322"/>
                <a:gd name="connsiteY13" fmla="*/ 1464590 h 4223288"/>
                <a:gd name="connsiteX14" fmla="*/ 1038386 w 2853322"/>
                <a:gd name="connsiteY14" fmla="*/ 1464590 h 4223288"/>
                <a:gd name="connsiteX15" fmla="*/ 976393 w 2853322"/>
                <a:gd name="connsiteY15" fmla="*/ 1379349 h 4223288"/>
                <a:gd name="connsiteX16" fmla="*/ 937647 w 2853322"/>
                <a:gd name="connsiteY16" fmla="*/ 1325105 h 4223288"/>
                <a:gd name="connsiteX17" fmla="*/ 914400 w 2853322"/>
                <a:gd name="connsiteY17" fmla="*/ 1317356 h 4223288"/>
                <a:gd name="connsiteX18" fmla="*/ 852406 w 2853322"/>
                <a:gd name="connsiteY18" fmla="*/ 1301857 h 4223288"/>
                <a:gd name="connsiteX19" fmla="*/ 805911 w 2853322"/>
                <a:gd name="connsiteY19" fmla="*/ 1309607 h 4223288"/>
                <a:gd name="connsiteX20" fmla="*/ 720671 w 2853322"/>
                <a:gd name="connsiteY20" fmla="*/ 1270861 h 4223288"/>
                <a:gd name="connsiteX21" fmla="*/ 1224366 w 2853322"/>
                <a:gd name="connsiteY21" fmla="*/ 689674 h 4223288"/>
                <a:gd name="connsiteX22" fmla="*/ 1208867 w 2853322"/>
                <a:gd name="connsiteY22" fmla="*/ 612183 h 4223288"/>
                <a:gd name="connsiteX23" fmla="*/ 1170122 w 2853322"/>
                <a:gd name="connsiteY23" fmla="*/ 565688 h 4223288"/>
                <a:gd name="connsiteX24" fmla="*/ 1131376 w 2853322"/>
                <a:gd name="connsiteY24" fmla="*/ 550190 h 4223288"/>
                <a:gd name="connsiteX25" fmla="*/ 1139125 w 2853322"/>
                <a:gd name="connsiteY25" fmla="*/ 495946 h 4223288"/>
                <a:gd name="connsiteX26" fmla="*/ 1146874 w 2853322"/>
                <a:gd name="connsiteY26" fmla="*/ 488196 h 4223288"/>
                <a:gd name="connsiteX27" fmla="*/ 1580827 w 2853322"/>
                <a:gd name="connsiteY27" fmla="*/ 0 h 4223288"/>
                <a:gd name="connsiteX28" fmla="*/ 1673817 w 2853322"/>
                <a:gd name="connsiteY28" fmla="*/ 77491 h 4223288"/>
                <a:gd name="connsiteX29" fmla="*/ 1759057 w 2853322"/>
                <a:gd name="connsiteY29" fmla="*/ 108488 h 4223288"/>
                <a:gd name="connsiteX30" fmla="*/ 1790054 w 2853322"/>
                <a:gd name="connsiteY30" fmla="*/ 131735 h 4223288"/>
                <a:gd name="connsiteX31" fmla="*/ 1759057 w 2853322"/>
                <a:gd name="connsiteY31" fmla="*/ 178230 h 4223288"/>
                <a:gd name="connsiteX32" fmla="*/ 1782305 w 2853322"/>
                <a:gd name="connsiteY32" fmla="*/ 263471 h 4223288"/>
                <a:gd name="connsiteX33" fmla="*/ 1813301 w 2853322"/>
                <a:gd name="connsiteY33" fmla="*/ 278969 h 4223288"/>
                <a:gd name="connsiteX34" fmla="*/ 1852047 w 2853322"/>
                <a:gd name="connsiteY34" fmla="*/ 294468 h 4223288"/>
                <a:gd name="connsiteX35" fmla="*/ 1852047 w 2853322"/>
                <a:gd name="connsiteY35" fmla="*/ 294468 h 4223288"/>
                <a:gd name="connsiteX36" fmla="*/ 1929539 w 2853322"/>
                <a:gd name="connsiteY36" fmla="*/ 348712 h 4223288"/>
                <a:gd name="connsiteX37" fmla="*/ 1929539 w 2853322"/>
                <a:gd name="connsiteY37" fmla="*/ 356461 h 4223288"/>
                <a:gd name="connsiteX38" fmla="*/ 2007030 w 2853322"/>
                <a:gd name="connsiteY38" fmla="*/ 395207 h 4223288"/>
                <a:gd name="connsiteX39" fmla="*/ 2038027 w 2853322"/>
                <a:gd name="connsiteY39" fmla="*/ 402956 h 4223288"/>
                <a:gd name="connsiteX40" fmla="*/ 2061274 w 2853322"/>
                <a:gd name="connsiteY40" fmla="*/ 433952 h 4223288"/>
                <a:gd name="connsiteX41" fmla="*/ 2053525 w 2853322"/>
                <a:gd name="connsiteY41" fmla="*/ 457200 h 4223288"/>
                <a:gd name="connsiteX42" fmla="*/ 2092271 w 2853322"/>
                <a:gd name="connsiteY42" fmla="*/ 464949 h 4223288"/>
                <a:gd name="connsiteX43" fmla="*/ 2146515 w 2853322"/>
                <a:gd name="connsiteY43" fmla="*/ 441702 h 4223288"/>
                <a:gd name="connsiteX44" fmla="*/ 2177511 w 2853322"/>
                <a:gd name="connsiteY44" fmla="*/ 441702 h 4223288"/>
                <a:gd name="connsiteX45" fmla="*/ 2200759 w 2853322"/>
                <a:gd name="connsiteY45" fmla="*/ 418454 h 4223288"/>
                <a:gd name="connsiteX46" fmla="*/ 2224006 w 2853322"/>
                <a:gd name="connsiteY46" fmla="*/ 402956 h 4223288"/>
                <a:gd name="connsiteX47" fmla="*/ 2193010 w 2853322"/>
                <a:gd name="connsiteY47" fmla="*/ 317715 h 4223288"/>
                <a:gd name="connsiteX48" fmla="*/ 2216257 w 2853322"/>
                <a:gd name="connsiteY48" fmla="*/ 317715 h 4223288"/>
                <a:gd name="connsiteX49" fmla="*/ 2216257 w 2853322"/>
                <a:gd name="connsiteY49" fmla="*/ 317715 h 4223288"/>
                <a:gd name="connsiteX50" fmla="*/ 2239505 w 2853322"/>
                <a:gd name="connsiteY50" fmla="*/ 379708 h 4223288"/>
                <a:gd name="connsiteX51" fmla="*/ 2278250 w 2853322"/>
                <a:gd name="connsiteY51" fmla="*/ 356461 h 4223288"/>
                <a:gd name="connsiteX52" fmla="*/ 2347993 w 2853322"/>
                <a:gd name="connsiteY52" fmla="*/ 317715 h 4223288"/>
                <a:gd name="connsiteX53" fmla="*/ 2340244 w 2853322"/>
                <a:gd name="connsiteY53" fmla="*/ 340963 h 4223288"/>
                <a:gd name="connsiteX54" fmla="*/ 2332495 w 2853322"/>
                <a:gd name="connsiteY54" fmla="*/ 348712 h 4223288"/>
                <a:gd name="connsiteX55" fmla="*/ 2316996 w 2853322"/>
                <a:gd name="connsiteY55" fmla="*/ 418454 h 4223288"/>
                <a:gd name="connsiteX56" fmla="*/ 2316996 w 2853322"/>
                <a:gd name="connsiteY56" fmla="*/ 449451 h 4223288"/>
                <a:gd name="connsiteX57" fmla="*/ 2316996 w 2853322"/>
                <a:gd name="connsiteY57" fmla="*/ 480447 h 4223288"/>
                <a:gd name="connsiteX58" fmla="*/ 2278250 w 2853322"/>
                <a:gd name="connsiteY58" fmla="*/ 519193 h 4223288"/>
                <a:gd name="connsiteX59" fmla="*/ 2270501 w 2853322"/>
                <a:gd name="connsiteY59" fmla="*/ 550190 h 4223288"/>
                <a:gd name="connsiteX60" fmla="*/ 2255003 w 2853322"/>
                <a:gd name="connsiteY60" fmla="*/ 604434 h 4223288"/>
                <a:gd name="connsiteX61" fmla="*/ 2255003 w 2853322"/>
                <a:gd name="connsiteY61" fmla="*/ 604434 h 4223288"/>
                <a:gd name="connsiteX62" fmla="*/ 2309247 w 2853322"/>
                <a:gd name="connsiteY62" fmla="*/ 619932 h 4223288"/>
                <a:gd name="connsiteX63" fmla="*/ 2332495 w 2853322"/>
                <a:gd name="connsiteY63" fmla="*/ 604434 h 4223288"/>
                <a:gd name="connsiteX64" fmla="*/ 2355742 w 2853322"/>
                <a:gd name="connsiteY64" fmla="*/ 596685 h 4223288"/>
                <a:gd name="connsiteX65" fmla="*/ 2371240 w 2853322"/>
                <a:gd name="connsiteY65" fmla="*/ 581186 h 4223288"/>
                <a:gd name="connsiteX66" fmla="*/ 2402237 w 2853322"/>
                <a:gd name="connsiteY66" fmla="*/ 588935 h 4223288"/>
                <a:gd name="connsiteX67" fmla="*/ 2402237 w 2853322"/>
                <a:gd name="connsiteY67" fmla="*/ 627681 h 4223288"/>
                <a:gd name="connsiteX68" fmla="*/ 2363491 w 2853322"/>
                <a:gd name="connsiteY68" fmla="*/ 674176 h 4223288"/>
                <a:gd name="connsiteX69" fmla="*/ 2363491 w 2853322"/>
                <a:gd name="connsiteY69" fmla="*/ 674176 h 4223288"/>
                <a:gd name="connsiteX70" fmla="*/ 2409986 w 2853322"/>
                <a:gd name="connsiteY70" fmla="*/ 743919 h 4223288"/>
                <a:gd name="connsiteX71" fmla="*/ 2433233 w 2853322"/>
                <a:gd name="connsiteY71" fmla="*/ 728420 h 4223288"/>
                <a:gd name="connsiteX72" fmla="*/ 2487478 w 2853322"/>
                <a:gd name="connsiteY72" fmla="*/ 689674 h 4223288"/>
                <a:gd name="connsiteX73" fmla="*/ 2487478 w 2853322"/>
                <a:gd name="connsiteY73" fmla="*/ 689674 h 4223288"/>
                <a:gd name="connsiteX74" fmla="*/ 2580467 w 2853322"/>
                <a:gd name="connsiteY74" fmla="*/ 681925 h 4223288"/>
                <a:gd name="connsiteX75" fmla="*/ 2580467 w 2853322"/>
                <a:gd name="connsiteY75" fmla="*/ 666427 h 4223288"/>
                <a:gd name="connsiteX76" fmla="*/ 2619213 w 2853322"/>
                <a:gd name="connsiteY76" fmla="*/ 635430 h 4223288"/>
                <a:gd name="connsiteX77" fmla="*/ 2634711 w 2853322"/>
                <a:gd name="connsiteY77" fmla="*/ 650929 h 4223288"/>
                <a:gd name="connsiteX78" fmla="*/ 2642461 w 2853322"/>
                <a:gd name="connsiteY78" fmla="*/ 674176 h 4223288"/>
                <a:gd name="connsiteX79" fmla="*/ 2634711 w 2853322"/>
                <a:gd name="connsiteY79" fmla="*/ 697424 h 4223288"/>
                <a:gd name="connsiteX80" fmla="*/ 2603715 w 2853322"/>
                <a:gd name="connsiteY80" fmla="*/ 728420 h 4223288"/>
                <a:gd name="connsiteX81" fmla="*/ 2595966 w 2853322"/>
                <a:gd name="connsiteY81" fmla="*/ 751668 h 4223288"/>
                <a:gd name="connsiteX82" fmla="*/ 2557220 w 2853322"/>
                <a:gd name="connsiteY82" fmla="*/ 759417 h 4223288"/>
                <a:gd name="connsiteX83" fmla="*/ 2549471 w 2853322"/>
                <a:gd name="connsiteY83" fmla="*/ 759417 h 4223288"/>
                <a:gd name="connsiteX84" fmla="*/ 2510725 w 2853322"/>
                <a:gd name="connsiteY84" fmla="*/ 813661 h 4223288"/>
                <a:gd name="connsiteX85" fmla="*/ 2502976 w 2853322"/>
                <a:gd name="connsiteY85" fmla="*/ 836908 h 4223288"/>
                <a:gd name="connsiteX86" fmla="*/ 2510725 w 2853322"/>
                <a:gd name="connsiteY86" fmla="*/ 860156 h 4223288"/>
                <a:gd name="connsiteX87" fmla="*/ 2502976 w 2853322"/>
                <a:gd name="connsiteY87" fmla="*/ 891152 h 4223288"/>
                <a:gd name="connsiteX88" fmla="*/ 2502976 w 2853322"/>
                <a:gd name="connsiteY88" fmla="*/ 898902 h 4223288"/>
                <a:gd name="connsiteX89" fmla="*/ 2502976 w 2853322"/>
                <a:gd name="connsiteY89" fmla="*/ 898902 h 4223288"/>
                <a:gd name="connsiteX90" fmla="*/ 2533972 w 2853322"/>
                <a:gd name="connsiteY90" fmla="*/ 960895 h 4223288"/>
                <a:gd name="connsiteX91" fmla="*/ 2518474 w 2853322"/>
                <a:gd name="connsiteY91" fmla="*/ 991891 h 4223288"/>
                <a:gd name="connsiteX92" fmla="*/ 2518474 w 2853322"/>
                <a:gd name="connsiteY92" fmla="*/ 1007390 h 4223288"/>
                <a:gd name="connsiteX93" fmla="*/ 2557220 w 2853322"/>
                <a:gd name="connsiteY93" fmla="*/ 1038386 h 4223288"/>
                <a:gd name="connsiteX94" fmla="*/ 2572718 w 2853322"/>
                <a:gd name="connsiteY94" fmla="*/ 1053885 h 4223288"/>
                <a:gd name="connsiteX95" fmla="*/ 2603715 w 2853322"/>
                <a:gd name="connsiteY95" fmla="*/ 1061634 h 4223288"/>
                <a:gd name="connsiteX96" fmla="*/ 2681206 w 2853322"/>
                <a:gd name="connsiteY96" fmla="*/ 1115878 h 4223288"/>
                <a:gd name="connsiteX97" fmla="*/ 2696705 w 2853322"/>
                <a:gd name="connsiteY97" fmla="*/ 1139125 h 4223288"/>
                <a:gd name="connsiteX98" fmla="*/ 2735450 w 2853322"/>
                <a:gd name="connsiteY98" fmla="*/ 1201119 h 4223288"/>
                <a:gd name="connsiteX99" fmla="*/ 2743200 w 2853322"/>
                <a:gd name="connsiteY99" fmla="*/ 1263112 h 4223288"/>
                <a:gd name="connsiteX100" fmla="*/ 2766447 w 2853322"/>
                <a:gd name="connsiteY100" fmla="*/ 1309607 h 4223288"/>
                <a:gd name="connsiteX101" fmla="*/ 2789695 w 2853322"/>
                <a:gd name="connsiteY101" fmla="*/ 1325105 h 4223288"/>
                <a:gd name="connsiteX102" fmla="*/ 2797444 w 2853322"/>
                <a:gd name="connsiteY102" fmla="*/ 1356102 h 4223288"/>
                <a:gd name="connsiteX103" fmla="*/ 2820691 w 2853322"/>
                <a:gd name="connsiteY103" fmla="*/ 1371600 h 4223288"/>
                <a:gd name="connsiteX104" fmla="*/ 2843939 w 2853322"/>
                <a:gd name="connsiteY104" fmla="*/ 1363851 h 4223288"/>
                <a:gd name="connsiteX105" fmla="*/ 2851688 w 2853322"/>
                <a:gd name="connsiteY105" fmla="*/ 1402596 h 4223288"/>
                <a:gd name="connsiteX106" fmla="*/ 2836189 w 2853322"/>
                <a:gd name="connsiteY106" fmla="*/ 1425844 h 4223288"/>
                <a:gd name="connsiteX107" fmla="*/ 2812942 w 2853322"/>
                <a:gd name="connsiteY107" fmla="*/ 1433593 h 4223288"/>
                <a:gd name="connsiteX108" fmla="*/ 2774196 w 2853322"/>
                <a:gd name="connsiteY108" fmla="*/ 1425844 h 4223288"/>
                <a:gd name="connsiteX109" fmla="*/ 2750949 w 2853322"/>
                <a:gd name="connsiteY109" fmla="*/ 1464590 h 4223288"/>
                <a:gd name="connsiteX110" fmla="*/ 2743200 w 2853322"/>
                <a:gd name="connsiteY110" fmla="*/ 1464590 h 4223288"/>
                <a:gd name="connsiteX111" fmla="*/ 2743200 w 2853322"/>
                <a:gd name="connsiteY111" fmla="*/ 1464590 h 4223288"/>
                <a:gd name="connsiteX112" fmla="*/ 2758698 w 2853322"/>
                <a:gd name="connsiteY112" fmla="*/ 1518834 h 4223288"/>
                <a:gd name="connsiteX113" fmla="*/ 2820691 w 2853322"/>
                <a:gd name="connsiteY113" fmla="*/ 1565329 h 4223288"/>
                <a:gd name="connsiteX114" fmla="*/ 2781945 w 2853322"/>
                <a:gd name="connsiteY114" fmla="*/ 1635071 h 4223288"/>
                <a:gd name="connsiteX115" fmla="*/ 2774196 w 2853322"/>
                <a:gd name="connsiteY115" fmla="*/ 1642820 h 4223288"/>
                <a:gd name="connsiteX116" fmla="*/ 2781945 w 2853322"/>
                <a:gd name="connsiteY116" fmla="*/ 1697064 h 4223288"/>
                <a:gd name="connsiteX117" fmla="*/ 2758698 w 2853322"/>
                <a:gd name="connsiteY117" fmla="*/ 1728061 h 4223288"/>
                <a:gd name="connsiteX118" fmla="*/ 2758698 w 2853322"/>
                <a:gd name="connsiteY118" fmla="*/ 1735810 h 4223288"/>
                <a:gd name="connsiteX119" fmla="*/ 2750949 w 2853322"/>
                <a:gd name="connsiteY119" fmla="*/ 1759057 h 4223288"/>
                <a:gd name="connsiteX120" fmla="*/ 2727701 w 2853322"/>
                <a:gd name="connsiteY120" fmla="*/ 1766807 h 4223288"/>
                <a:gd name="connsiteX121" fmla="*/ 2688956 w 2853322"/>
                <a:gd name="connsiteY121" fmla="*/ 1782305 h 4223288"/>
                <a:gd name="connsiteX122" fmla="*/ 2681206 w 2853322"/>
                <a:gd name="connsiteY122" fmla="*/ 1728061 h 4223288"/>
                <a:gd name="connsiteX123" fmla="*/ 2681206 w 2853322"/>
                <a:gd name="connsiteY123" fmla="*/ 1728061 h 4223288"/>
                <a:gd name="connsiteX124" fmla="*/ 2634711 w 2853322"/>
                <a:gd name="connsiteY124" fmla="*/ 1735810 h 4223288"/>
                <a:gd name="connsiteX125" fmla="*/ 2626962 w 2853322"/>
                <a:gd name="connsiteY125" fmla="*/ 1759057 h 4223288"/>
                <a:gd name="connsiteX126" fmla="*/ 2611464 w 2853322"/>
                <a:gd name="connsiteY126" fmla="*/ 1774556 h 4223288"/>
                <a:gd name="connsiteX127" fmla="*/ 2595966 w 2853322"/>
                <a:gd name="connsiteY127" fmla="*/ 1797803 h 4223288"/>
                <a:gd name="connsiteX128" fmla="*/ 2572718 w 2853322"/>
                <a:gd name="connsiteY128" fmla="*/ 1821051 h 4223288"/>
                <a:gd name="connsiteX129" fmla="*/ 2526223 w 2853322"/>
                <a:gd name="connsiteY129" fmla="*/ 1852047 h 4223288"/>
                <a:gd name="connsiteX130" fmla="*/ 2495227 w 2853322"/>
                <a:gd name="connsiteY130" fmla="*/ 1875295 h 4223288"/>
                <a:gd name="connsiteX131" fmla="*/ 2471979 w 2853322"/>
                <a:gd name="connsiteY131" fmla="*/ 1883044 h 4223288"/>
                <a:gd name="connsiteX132" fmla="*/ 2425484 w 2853322"/>
                <a:gd name="connsiteY132" fmla="*/ 1890793 h 4223288"/>
                <a:gd name="connsiteX133" fmla="*/ 2425484 w 2853322"/>
                <a:gd name="connsiteY133" fmla="*/ 1890793 h 4223288"/>
                <a:gd name="connsiteX134" fmla="*/ 2332495 w 2853322"/>
                <a:gd name="connsiteY134" fmla="*/ 1875295 h 4223288"/>
                <a:gd name="connsiteX135" fmla="*/ 2293749 w 2853322"/>
                <a:gd name="connsiteY135" fmla="*/ 1867546 h 4223288"/>
                <a:gd name="connsiteX136" fmla="*/ 2255003 w 2853322"/>
                <a:gd name="connsiteY136" fmla="*/ 1844298 h 4223288"/>
                <a:gd name="connsiteX137" fmla="*/ 2231756 w 2853322"/>
                <a:gd name="connsiteY137" fmla="*/ 1836549 h 4223288"/>
                <a:gd name="connsiteX138" fmla="*/ 2154264 w 2853322"/>
                <a:gd name="connsiteY138" fmla="*/ 1844298 h 4223288"/>
                <a:gd name="connsiteX139" fmla="*/ 2123267 w 2853322"/>
                <a:gd name="connsiteY139" fmla="*/ 1867546 h 4223288"/>
                <a:gd name="connsiteX140" fmla="*/ 2107769 w 2853322"/>
                <a:gd name="connsiteY140" fmla="*/ 1914041 h 4223288"/>
                <a:gd name="connsiteX141" fmla="*/ 2100020 w 2853322"/>
                <a:gd name="connsiteY141" fmla="*/ 2014780 h 4223288"/>
                <a:gd name="connsiteX142" fmla="*/ 2100020 w 2853322"/>
                <a:gd name="connsiteY142" fmla="*/ 2014780 h 4223288"/>
                <a:gd name="connsiteX143" fmla="*/ 2100020 w 2853322"/>
                <a:gd name="connsiteY143" fmla="*/ 2123268 h 4223288"/>
                <a:gd name="connsiteX144" fmla="*/ 2076772 w 2853322"/>
                <a:gd name="connsiteY144" fmla="*/ 2231756 h 4223288"/>
                <a:gd name="connsiteX145" fmla="*/ 2038027 w 2853322"/>
                <a:gd name="connsiteY145" fmla="*/ 2301498 h 4223288"/>
                <a:gd name="connsiteX146" fmla="*/ 2038027 w 2853322"/>
                <a:gd name="connsiteY146" fmla="*/ 2402237 h 4223288"/>
                <a:gd name="connsiteX147" fmla="*/ 2022528 w 2853322"/>
                <a:gd name="connsiteY147" fmla="*/ 2440983 h 4223288"/>
                <a:gd name="connsiteX148" fmla="*/ 2030278 w 2853322"/>
                <a:gd name="connsiteY148" fmla="*/ 2471980 h 4223288"/>
                <a:gd name="connsiteX149" fmla="*/ 2038027 w 2853322"/>
                <a:gd name="connsiteY149" fmla="*/ 2495227 h 4223288"/>
                <a:gd name="connsiteX150" fmla="*/ 2045776 w 2853322"/>
                <a:gd name="connsiteY150" fmla="*/ 2549471 h 4223288"/>
                <a:gd name="connsiteX151" fmla="*/ 2038027 w 2853322"/>
                <a:gd name="connsiteY151" fmla="*/ 2634712 h 4223288"/>
                <a:gd name="connsiteX152" fmla="*/ 2030278 w 2853322"/>
                <a:gd name="connsiteY152" fmla="*/ 2681207 h 4223288"/>
                <a:gd name="connsiteX153" fmla="*/ 2038027 w 2853322"/>
                <a:gd name="connsiteY153" fmla="*/ 2743200 h 4223288"/>
                <a:gd name="connsiteX154" fmla="*/ 2045776 w 2853322"/>
                <a:gd name="connsiteY154" fmla="*/ 2766447 h 4223288"/>
                <a:gd name="connsiteX155" fmla="*/ 2061274 w 2853322"/>
                <a:gd name="connsiteY155" fmla="*/ 2774196 h 4223288"/>
                <a:gd name="connsiteX156" fmla="*/ 2007030 w 2853322"/>
                <a:gd name="connsiteY156" fmla="*/ 2828441 h 4223288"/>
                <a:gd name="connsiteX157" fmla="*/ 1991532 w 2853322"/>
                <a:gd name="connsiteY157" fmla="*/ 2828441 h 4223288"/>
                <a:gd name="connsiteX158" fmla="*/ 1914040 w 2853322"/>
                <a:gd name="connsiteY158" fmla="*/ 2828441 h 4223288"/>
                <a:gd name="connsiteX159" fmla="*/ 1898542 w 2853322"/>
                <a:gd name="connsiteY159" fmla="*/ 2828441 h 4223288"/>
                <a:gd name="connsiteX160" fmla="*/ 1828800 w 2853322"/>
                <a:gd name="connsiteY160" fmla="*/ 2774196 h 4223288"/>
                <a:gd name="connsiteX161" fmla="*/ 1859796 w 2853322"/>
                <a:gd name="connsiteY161" fmla="*/ 2626963 h 4223288"/>
                <a:gd name="connsiteX162" fmla="*/ 1883044 w 2853322"/>
                <a:gd name="connsiteY162" fmla="*/ 2595966 h 4223288"/>
                <a:gd name="connsiteX163" fmla="*/ 1890793 w 2853322"/>
                <a:gd name="connsiteY163" fmla="*/ 2572719 h 4223288"/>
                <a:gd name="connsiteX164" fmla="*/ 1898542 w 2853322"/>
                <a:gd name="connsiteY164" fmla="*/ 2541722 h 4223288"/>
                <a:gd name="connsiteX165" fmla="*/ 1875295 w 2853322"/>
                <a:gd name="connsiteY165" fmla="*/ 2526224 h 4223288"/>
                <a:gd name="connsiteX166" fmla="*/ 1875295 w 2853322"/>
                <a:gd name="connsiteY166" fmla="*/ 2526224 h 4223288"/>
                <a:gd name="connsiteX167" fmla="*/ 1797803 w 2853322"/>
                <a:gd name="connsiteY167" fmla="*/ 2526224 h 4223288"/>
                <a:gd name="connsiteX168" fmla="*/ 1751308 w 2853322"/>
                <a:gd name="connsiteY168" fmla="*/ 2502976 h 4223288"/>
                <a:gd name="connsiteX169" fmla="*/ 1627322 w 2853322"/>
                <a:gd name="connsiteY169" fmla="*/ 2580468 h 4223288"/>
                <a:gd name="connsiteX170" fmla="*/ 1565328 w 2853322"/>
                <a:gd name="connsiteY170" fmla="*/ 2588217 h 4223288"/>
                <a:gd name="connsiteX171" fmla="*/ 1596325 w 2853322"/>
                <a:gd name="connsiteY171" fmla="*/ 2696705 h 4223288"/>
                <a:gd name="connsiteX172" fmla="*/ 1565328 w 2853322"/>
                <a:gd name="connsiteY172" fmla="*/ 2781946 h 4223288"/>
                <a:gd name="connsiteX173" fmla="*/ 1526583 w 2853322"/>
                <a:gd name="connsiteY173" fmla="*/ 2797444 h 4223288"/>
                <a:gd name="connsiteX174" fmla="*/ 1534332 w 2853322"/>
                <a:gd name="connsiteY174" fmla="*/ 2828441 h 4223288"/>
                <a:gd name="connsiteX175" fmla="*/ 1588576 w 2853322"/>
                <a:gd name="connsiteY175" fmla="*/ 2851688 h 4223288"/>
                <a:gd name="connsiteX176" fmla="*/ 1642820 w 2853322"/>
                <a:gd name="connsiteY176" fmla="*/ 2882685 h 4223288"/>
                <a:gd name="connsiteX177" fmla="*/ 1650569 w 2853322"/>
                <a:gd name="connsiteY177" fmla="*/ 2851688 h 4223288"/>
                <a:gd name="connsiteX178" fmla="*/ 1681566 w 2853322"/>
                <a:gd name="connsiteY178" fmla="*/ 2836190 h 4223288"/>
                <a:gd name="connsiteX179" fmla="*/ 1813301 w 2853322"/>
                <a:gd name="connsiteY179" fmla="*/ 2859437 h 4223288"/>
                <a:gd name="connsiteX180" fmla="*/ 1805552 w 2853322"/>
                <a:gd name="connsiteY180" fmla="*/ 2867186 h 4223288"/>
                <a:gd name="connsiteX181" fmla="*/ 1805552 w 2853322"/>
                <a:gd name="connsiteY181" fmla="*/ 2867186 h 4223288"/>
                <a:gd name="connsiteX182" fmla="*/ 1805552 w 2853322"/>
                <a:gd name="connsiteY182" fmla="*/ 2960176 h 4223288"/>
                <a:gd name="connsiteX183" fmla="*/ 1828800 w 2853322"/>
                <a:gd name="connsiteY183" fmla="*/ 2998922 h 4223288"/>
                <a:gd name="connsiteX184" fmla="*/ 1790054 w 2853322"/>
                <a:gd name="connsiteY184" fmla="*/ 3029919 h 4223288"/>
                <a:gd name="connsiteX185" fmla="*/ 1743559 w 2853322"/>
                <a:gd name="connsiteY185" fmla="*/ 3084163 h 4223288"/>
                <a:gd name="connsiteX186" fmla="*/ 1720311 w 2853322"/>
                <a:gd name="connsiteY186" fmla="*/ 3091912 h 4223288"/>
                <a:gd name="connsiteX187" fmla="*/ 1689315 w 2853322"/>
                <a:gd name="connsiteY187" fmla="*/ 3076413 h 4223288"/>
                <a:gd name="connsiteX188" fmla="*/ 1689315 w 2853322"/>
                <a:gd name="connsiteY188" fmla="*/ 3076413 h 4223288"/>
                <a:gd name="connsiteX189" fmla="*/ 1666067 w 2853322"/>
                <a:gd name="connsiteY189" fmla="*/ 3130657 h 4223288"/>
                <a:gd name="connsiteX190" fmla="*/ 1627322 w 2853322"/>
                <a:gd name="connsiteY190" fmla="*/ 3169403 h 4223288"/>
                <a:gd name="connsiteX191" fmla="*/ 1611823 w 2853322"/>
                <a:gd name="connsiteY191" fmla="*/ 3215898 h 4223288"/>
                <a:gd name="connsiteX192" fmla="*/ 1635071 w 2853322"/>
                <a:gd name="connsiteY192" fmla="*/ 3246895 h 4223288"/>
                <a:gd name="connsiteX193" fmla="*/ 1604074 w 2853322"/>
                <a:gd name="connsiteY193" fmla="*/ 3316637 h 4223288"/>
                <a:gd name="connsiteX194" fmla="*/ 1619572 w 2853322"/>
                <a:gd name="connsiteY194" fmla="*/ 3339885 h 4223288"/>
                <a:gd name="connsiteX195" fmla="*/ 1681566 w 2853322"/>
                <a:gd name="connsiteY195" fmla="*/ 3378630 h 4223288"/>
                <a:gd name="connsiteX196" fmla="*/ 1635071 w 2853322"/>
                <a:gd name="connsiteY196" fmla="*/ 3432874 h 4223288"/>
                <a:gd name="connsiteX197" fmla="*/ 1611823 w 2853322"/>
                <a:gd name="connsiteY197" fmla="*/ 3440624 h 4223288"/>
                <a:gd name="connsiteX198" fmla="*/ 1588576 w 2853322"/>
                <a:gd name="connsiteY198" fmla="*/ 3448373 h 4223288"/>
                <a:gd name="connsiteX199" fmla="*/ 1573078 w 2853322"/>
                <a:gd name="connsiteY199" fmla="*/ 3432874 h 4223288"/>
                <a:gd name="connsiteX200" fmla="*/ 1565328 w 2853322"/>
                <a:gd name="connsiteY200" fmla="*/ 3425125 h 4223288"/>
                <a:gd name="connsiteX201" fmla="*/ 1557579 w 2853322"/>
                <a:gd name="connsiteY201" fmla="*/ 3417376 h 4223288"/>
                <a:gd name="connsiteX202" fmla="*/ 1518833 w 2853322"/>
                <a:gd name="connsiteY202" fmla="*/ 3448373 h 4223288"/>
                <a:gd name="connsiteX203" fmla="*/ 1487837 w 2853322"/>
                <a:gd name="connsiteY203" fmla="*/ 3502617 h 4223288"/>
                <a:gd name="connsiteX204" fmla="*/ 1487837 w 2853322"/>
                <a:gd name="connsiteY204" fmla="*/ 3502617 h 4223288"/>
                <a:gd name="connsiteX205" fmla="*/ 1487837 w 2853322"/>
                <a:gd name="connsiteY205" fmla="*/ 3541363 h 4223288"/>
                <a:gd name="connsiteX206" fmla="*/ 1518833 w 2853322"/>
                <a:gd name="connsiteY206" fmla="*/ 3541363 h 4223288"/>
                <a:gd name="connsiteX207" fmla="*/ 1557579 w 2853322"/>
                <a:gd name="connsiteY207" fmla="*/ 3510366 h 4223288"/>
                <a:gd name="connsiteX208" fmla="*/ 1596325 w 2853322"/>
                <a:gd name="connsiteY208" fmla="*/ 3502617 h 4223288"/>
                <a:gd name="connsiteX209" fmla="*/ 1604074 w 2853322"/>
                <a:gd name="connsiteY209" fmla="*/ 3533613 h 4223288"/>
                <a:gd name="connsiteX210" fmla="*/ 1642820 w 2853322"/>
                <a:gd name="connsiteY210" fmla="*/ 3549112 h 4223288"/>
                <a:gd name="connsiteX211" fmla="*/ 1666067 w 2853322"/>
                <a:gd name="connsiteY211" fmla="*/ 3510366 h 4223288"/>
                <a:gd name="connsiteX212" fmla="*/ 1704813 w 2853322"/>
                <a:gd name="connsiteY212" fmla="*/ 3502617 h 4223288"/>
                <a:gd name="connsiteX213" fmla="*/ 1728061 w 2853322"/>
                <a:gd name="connsiteY213" fmla="*/ 3510366 h 4223288"/>
                <a:gd name="connsiteX214" fmla="*/ 1735810 w 2853322"/>
                <a:gd name="connsiteY214" fmla="*/ 3510366 h 4223288"/>
                <a:gd name="connsiteX215" fmla="*/ 1766806 w 2853322"/>
                <a:gd name="connsiteY215" fmla="*/ 3518115 h 4223288"/>
                <a:gd name="connsiteX216" fmla="*/ 1821050 w 2853322"/>
                <a:gd name="connsiteY216" fmla="*/ 3510366 h 4223288"/>
                <a:gd name="connsiteX217" fmla="*/ 1852047 w 2853322"/>
                <a:gd name="connsiteY217" fmla="*/ 3448373 h 4223288"/>
                <a:gd name="connsiteX218" fmla="*/ 1852047 w 2853322"/>
                <a:gd name="connsiteY218" fmla="*/ 3448373 h 4223288"/>
                <a:gd name="connsiteX219" fmla="*/ 1844298 w 2853322"/>
                <a:gd name="connsiteY219" fmla="*/ 3401878 h 4223288"/>
                <a:gd name="connsiteX220" fmla="*/ 1836549 w 2853322"/>
                <a:gd name="connsiteY220" fmla="*/ 3370881 h 4223288"/>
                <a:gd name="connsiteX221" fmla="*/ 1844298 w 2853322"/>
                <a:gd name="connsiteY221" fmla="*/ 3355383 h 4223288"/>
                <a:gd name="connsiteX222" fmla="*/ 1852047 w 2853322"/>
                <a:gd name="connsiteY222" fmla="*/ 3285641 h 4223288"/>
                <a:gd name="connsiteX223" fmla="*/ 1844298 w 2853322"/>
                <a:gd name="connsiteY223" fmla="*/ 3231396 h 4223288"/>
                <a:gd name="connsiteX224" fmla="*/ 1821050 w 2853322"/>
                <a:gd name="connsiteY224" fmla="*/ 3192651 h 4223288"/>
                <a:gd name="connsiteX225" fmla="*/ 1797803 w 2853322"/>
                <a:gd name="connsiteY225" fmla="*/ 3138407 h 4223288"/>
                <a:gd name="connsiteX226" fmla="*/ 1828800 w 2853322"/>
                <a:gd name="connsiteY226" fmla="*/ 3115159 h 4223288"/>
                <a:gd name="connsiteX227" fmla="*/ 1883044 w 2853322"/>
                <a:gd name="connsiteY227" fmla="*/ 3161654 h 4223288"/>
                <a:gd name="connsiteX228" fmla="*/ 1883044 w 2853322"/>
                <a:gd name="connsiteY228" fmla="*/ 2960176 h 4223288"/>
                <a:gd name="connsiteX229" fmla="*/ 1921789 w 2853322"/>
                <a:gd name="connsiteY229" fmla="*/ 2967925 h 4223288"/>
                <a:gd name="connsiteX230" fmla="*/ 1906291 w 2853322"/>
                <a:gd name="connsiteY230" fmla="*/ 3006671 h 4223288"/>
                <a:gd name="connsiteX231" fmla="*/ 1976033 w 2853322"/>
                <a:gd name="connsiteY231" fmla="*/ 3115159 h 4223288"/>
                <a:gd name="connsiteX232" fmla="*/ 1999281 w 2853322"/>
                <a:gd name="connsiteY232" fmla="*/ 3053166 h 4223288"/>
                <a:gd name="connsiteX233" fmla="*/ 2038027 w 2853322"/>
                <a:gd name="connsiteY233" fmla="*/ 3029919 h 4223288"/>
                <a:gd name="connsiteX234" fmla="*/ 2007030 w 2853322"/>
                <a:gd name="connsiteY234" fmla="*/ 2952427 h 4223288"/>
                <a:gd name="connsiteX235" fmla="*/ 2014779 w 2853322"/>
                <a:gd name="connsiteY235" fmla="*/ 2913681 h 4223288"/>
                <a:gd name="connsiteX236" fmla="*/ 2053525 w 2853322"/>
                <a:gd name="connsiteY236" fmla="*/ 2898183 h 4223288"/>
                <a:gd name="connsiteX237" fmla="*/ 2076772 w 2853322"/>
                <a:gd name="connsiteY237" fmla="*/ 2936929 h 4223288"/>
                <a:gd name="connsiteX238" fmla="*/ 2084522 w 2853322"/>
                <a:gd name="connsiteY238" fmla="*/ 2998922 h 4223288"/>
                <a:gd name="connsiteX239" fmla="*/ 2123267 w 2853322"/>
                <a:gd name="connsiteY239" fmla="*/ 2975674 h 4223288"/>
                <a:gd name="connsiteX240" fmla="*/ 2193010 w 2853322"/>
                <a:gd name="connsiteY240" fmla="*/ 3029919 h 4223288"/>
                <a:gd name="connsiteX241" fmla="*/ 2200759 w 2853322"/>
                <a:gd name="connsiteY241" fmla="*/ 3053166 h 4223288"/>
                <a:gd name="connsiteX242" fmla="*/ 2262752 w 2853322"/>
                <a:gd name="connsiteY242" fmla="*/ 3099661 h 4223288"/>
                <a:gd name="connsiteX243" fmla="*/ 2316996 w 2853322"/>
                <a:gd name="connsiteY243" fmla="*/ 3161654 h 4223288"/>
                <a:gd name="connsiteX244" fmla="*/ 2340244 w 2853322"/>
                <a:gd name="connsiteY244" fmla="*/ 3169403 h 4223288"/>
                <a:gd name="connsiteX245" fmla="*/ 2363491 w 2853322"/>
                <a:gd name="connsiteY245" fmla="*/ 3184902 h 4223288"/>
                <a:gd name="connsiteX246" fmla="*/ 2324745 w 2853322"/>
                <a:gd name="connsiteY246" fmla="*/ 3285641 h 4223288"/>
                <a:gd name="connsiteX247" fmla="*/ 2316996 w 2853322"/>
                <a:gd name="connsiteY247" fmla="*/ 3293390 h 4223288"/>
                <a:gd name="connsiteX248" fmla="*/ 2340244 w 2853322"/>
                <a:gd name="connsiteY248" fmla="*/ 3355383 h 4223288"/>
                <a:gd name="connsiteX249" fmla="*/ 2340244 w 2853322"/>
                <a:gd name="connsiteY249" fmla="*/ 3355383 h 4223288"/>
                <a:gd name="connsiteX250" fmla="*/ 2301498 w 2853322"/>
                <a:gd name="connsiteY250" fmla="*/ 3440624 h 4223288"/>
                <a:gd name="connsiteX251" fmla="*/ 2347993 w 2853322"/>
                <a:gd name="connsiteY251" fmla="*/ 3417376 h 4223288"/>
                <a:gd name="connsiteX252" fmla="*/ 2378989 w 2853322"/>
                <a:gd name="connsiteY252" fmla="*/ 3425125 h 4223288"/>
                <a:gd name="connsiteX253" fmla="*/ 2386739 w 2853322"/>
                <a:gd name="connsiteY253" fmla="*/ 3456122 h 4223288"/>
                <a:gd name="connsiteX254" fmla="*/ 2402237 w 2853322"/>
                <a:gd name="connsiteY254" fmla="*/ 3518115 h 4223288"/>
                <a:gd name="connsiteX255" fmla="*/ 2355742 w 2853322"/>
                <a:gd name="connsiteY255" fmla="*/ 3487119 h 4223288"/>
                <a:gd name="connsiteX256" fmla="*/ 2309247 w 2853322"/>
                <a:gd name="connsiteY256" fmla="*/ 3541363 h 4223288"/>
                <a:gd name="connsiteX257" fmla="*/ 2340244 w 2853322"/>
                <a:gd name="connsiteY257" fmla="*/ 3533613 h 4223288"/>
                <a:gd name="connsiteX258" fmla="*/ 2340244 w 2853322"/>
                <a:gd name="connsiteY258" fmla="*/ 3533613 h 4223288"/>
                <a:gd name="connsiteX259" fmla="*/ 2448732 w 2853322"/>
                <a:gd name="connsiteY259" fmla="*/ 3611105 h 4223288"/>
                <a:gd name="connsiteX260" fmla="*/ 2487478 w 2853322"/>
                <a:gd name="connsiteY260" fmla="*/ 3587857 h 4223288"/>
                <a:gd name="connsiteX261" fmla="*/ 2510725 w 2853322"/>
                <a:gd name="connsiteY261" fmla="*/ 3626603 h 4223288"/>
                <a:gd name="connsiteX262" fmla="*/ 2510725 w 2853322"/>
                <a:gd name="connsiteY262" fmla="*/ 3626603 h 4223288"/>
                <a:gd name="connsiteX263" fmla="*/ 2487478 w 2853322"/>
                <a:gd name="connsiteY263" fmla="*/ 3642102 h 4223288"/>
                <a:gd name="connsiteX264" fmla="*/ 2510725 w 2853322"/>
                <a:gd name="connsiteY264" fmla="*/ 3673098 h 4223288"/>
                <a:gd name="connsiteX265" fmla="*/ 2549471 w 2853322"/>
                <a:gd name="connsiteY265" fmla="*/ 3634352 h 4223288"/>
                <a:gd name="connsiteX266" fmla="*/ 2595966 w 2853322"/>
                <a:gd name="connsiteY266" fmla="*/ 3595607 h 4223288"/>
                <a:gd name="connsiteX267" fmla="*/ 2619213 w 2853322"/>
                <a:gd name="connsiteY267" fmla="*/ 3564610 h 4223288"/>
                <a:gd name="connsiteX268" fmla="*/ 2626962 w 2853322"/>
                <a:gd name="connsiteY268" fmla="*/ 3556861 h 4223288"/>
                <a:gd name="connsiteX269" fmla="*/ 2650210 w 2853322"/>
                <a:gd name="connsiteY269" fmla="*/ 3518115 h 4223288"/>
                <a:gd name="connsiteX270" fmla="*/ 2603715 w 2853322"/>
                <a:gd name="connsiteY270" fmla="*/ 3463871 h 4223288"/>
                <a:gd name="connsiteX271" fmla="*/ 2626962 w 2853322"/>
                <a:gd name="connsiteY271" fmla="*/ 3448373 h 4223288"/>
                <a:gd name="connsiteX272" fmla="*/ 2642461 w 2853322"/>
                <a:gd name="connsiteY272" fmla="*/ 3518115 h 4223288"/>
                <a:gd name="connsiteX273" fmla="*/ 2688956 w 2853322"/>
                <a:gd name="connsiteY273" fmla="*/ 3541363 h 4223288"/>
                <a:gd name="connsiteX274" fmla="*/ 2588217 w 2853322"/>
                <a:gd name="connsiteY274" fmla="*/ 3704095 h 4223288"/>
                <a:gd name="connsiteX275" fmla="*/ 2564969 w 2853322"/>
                <a:gd name="connsiteY275" fmla="*/ 3742841 h 4223288"/>
                <a:gd name="connsiteX276" fmla="*/ 2487478 w 2853322"/>
                <a:gd name="connsiteY276" fmla="*/ 3773837 h 4223288"/>
                <a:gd name="connsiteX277" fmla="*/ 2479728 w 2853322"/>
                <a:gd name="connsiteY277" fmla="*/ 3797085 h 4223288"/>
                <a:gd name="connsiteX278" fmla="*/ 2456481 w 2853322"/>
                <a:gd name="connsiteY278" fmla="*/ 3828081 h 4223288"/>
                <a:gd name="connsiteX279" fmla="*/ 2440983 w 2853322"/>
                <a:gd name="connsiteY279" fmla="*/ 3944319 h 4223288"/>
                <a:gd name="connsiteX280" fmla="*/ 2417735 w 2853322"/>
                <a:gd name="connsiteY280" fmla="*/ 3983064 h 4223288"/>
                <a:gd name="connsiteX281" fmla="*/ 2332495 w 2853322"/>
                <a:gd name="connsiteY281" fmla="*/ 3967566 h 4223288"/>
                <a:gd name="connsiteX282" fmla="*/ 2301498 w 2853322"/>
                <a:gd name="connsiteY282" fmla="*/ 3975315 h 4223288"/>
                <a:gd name="connsiteX283" fmla="*/ 2239505 w 2853322"/>
                <a:gd name="connsiteY283" fmla="*/ 3944319 h 4223288"/>
                <a:gd name="connsiteX284" fmla="*/ 2177511 w 2853322"/>
                <a:gd name="connsiteY284" fmla="*/ 3866827 h 4223288"/>
                <a:gd name="connsiteX285" fmla="*/ 2177511 w 2853322"/>
                <a:gd name="connsiteY285" fmla="*/ 3843580 h 4223288"/>
                <a:gd name="connsiteX286" fmla="*/ 2131017 w 2853322"/>
                <a:gd name="connsiteY286" fmla="*/ 3859078 h 4223288"/>
                <a:gd name="connsiteX287" fmla="*/ 2123267 w 2853322"/>
                <a:gd name="connsiteY287" fmla="*/ 3882325 h 4223288"/>
                <a:gd name="connsiteX288" fmla="*/ 2107769 w 2853322"/>
                <a:gd name="connsiteY288" fmla="*/ 3897824 h 4223288"/>
                <a:gd name="connsiteX289" fmla="*/ 2100020 w 2853322"/>
                <a:gd name="connsiteY289" fmla="*/ 3936569 h 4223288"/>
                <a:gd name="connsiteX290" fmla="*/ 2045776 w 2853322"/>
                <a:gd name="connsiteY290" fmla="*/ 3983064 h 4223288"/>
                <a:gd name="connsiteX291" fmla="*/ 2014779 w 2853322"/>
                <a:gd name="connsiteY291" fmla="*/ 3990813 h 4223288"/>
                <a:gd name="connsiteX292" fmla="*/ 1960535 w 2853322"/>
                <a:gd name="connsiteY292" fmla="*/ 3967566 h 4223288"/>
                <a:gd name="connsiteX293" fmla="*/ 1921789 w 2853322"/>
                <a:gd name="connsiteY293" fmla="*/ 3975315 h 4223288"/>
                <a:gd name="connsiteX294" fmla="*/ 1859796 w 2853322"/>
                <a:gd name="connsiteY294" fmla="*/ 3983064 h 4223288"/>
                <a:gd name="connsiteX295" fmla="*/ 1813301 w 2853322"/>
                <a:gd name="connsiteY295" fmla="*/ 3990813 h 4223288"/>
                <a:gd name="connsiteX296" fmla="*/ 1797803 w 2853322"/>
                <a:gd name="connsiteY296" fmla="*/ 4006312 h 4223288"/>
                <a:gd name="connsiteX297" fmla="*/ 1743559 w 2853322"/>
                <a:gd name="connsiteY297" fmla="*/ 4014061 h 4223288"/>
                <a:gd name="connsiteX298" fmla="*/ 1720311 w 2853322"/>
                <a:gd name="connsiteY298" fmla="*/ 4021810 h 4223288"/>
                <a:gd name="connsiteX299" fmla="*/ 1759057 w 2853322"/>
                <a:gd name="connsiteY299" fmla="*/ 4045057 h 4223288"/>
                <a:gd name="connsiteX300" fmla="*/ 1782305 w 2853322"/>
                <a:gd name="connsiteY300" fmla="*/ 4037308 h 4223288"/>
                <a:gd name="connsiteX301" fmla="*/ 1813301 w 2853322"/>
                <a:gd name="connsiteY301" fmla="*/ 4052807 h 4223288"/>
                <a:gd name="connsiteX302" fmla="*/ 1828800 w 2853322"/>
                <a:gd name="connsiteY302" fmla="*/ 4099302 h 4223288"/>
                <a:gd name="connsiteX303" fmla="*/ 1929539 w 2853322"/>
                <a:gd name="connsiteY303" fmla="*/ 4122549 h 4223288"/>
                <a:gd name="connsiteX304" fmla="*/ 1921789 w 2853322"/>
                <a:gd name="connsiteY304" fmla="*/ 4145796 h 4223288"/>
                <a:gd name="connsiteX305" fmla="*/ 1883044 w 2853322"/>
                <a:gd name="connsiteY305" fmla="*/ 4176793 h 4223288"/>
                <a:gd name="connsiteX306" fmla="*/ 1836549 w 2853322"/>
                <a:gd name="connsiteY306" fmla="*/ 4207790 h 4223288"/>
                <a:gd name="connsiteX307" fmla="*/ 1712562 w 2853322"/>
                <a:gd name="connsiteY307" fmla="*/ 4200041 h 4223288"/>
                <a:gd name="connsiteX308" fmla="*/ 1611823 w 2853322"/>
                <a:gd name="connsiteY308" fmla="*/ 4215539 h 4223288"/>
                <a:gd name="connsiteX309" fmla="*/ 1565328 w 2853322"/>
                <a:gd name="connsiteY309" fmla="*/ 4223288 h 4223288"/>
                <a:gd name="connsiteX310" fmla="*/ 1487837 w 2853322"/>
                <a:gd name="connsiteY310" fmla="*/ 4215539 h 4223288"/>
                <a:gd name="connsiteX311" fmla="*/ 1441342 w 2853322"/>
                <a:gd name="connsiteY311" fmla="*/ 4200041 h 4223288"/>
                <a:gd name="connsiteX312" fmla="*/ 1433593 w 2853322"/>
                <a:gd name="connsiteY312" fmla="*/ 4176793 h 4223288"/>
                <a:gd name="connsiteX313" fmla="*/ 1418095 w 2853322"/>
                <a:gd name="connsiteY313" fmla="*/ 4153546 h 4223288"/>
                <a:gd name="connsiteX314" fmla="*/ 1410345 w 2853322"/>
                <a:gd name="connsiteY314" fmla="*/ 4122549 h 4223288"/>
                <a:gd name="connsiteX315" fmla="*/ 1402596 w 2853322"/>
                <a:gd name="connsiteY315" fmla="*/ 4029559 h 4223288"/>
                <a:gd name="connsiteX316" fmla="*/ 1394847 w 2853322"/>
                <a:gd name="connsiteY316" fmla="*/ 4006312 h 4223288"/>
                <a:gd name="connsiteX317" fmla="*/ 1371600 w 2853322"/>
                <a:gd name="connsiteY317" fmla="*/ 3812583 h 4223288"/>
                <a:gd name="connsiteX318" fmla="*/ 1356101 w 2853322"/>
                <a:gd name="connsiteY318" fmla="*/ 3773837 h 4223288"/>
                <a:gd name="connsiteX319" fmla="*/ 1332854 w 2853322"/>
                <a:gd name="connsiteY319" fmla="*/ 3750590 h 4223288"/>
                <a:gd name="connsiteX320" fmla="*/ 1325105 w 2853322"/>
                <a:gd name="connsiteY320" fmla="*/ 3727342 h 4223288"/>
                <a:gd name="connsiteX321" fmla="*/ 1309606 w 2853322"/>
                <a:gd name="connsiteY321" fmla="*/ 3711844 h 4223288"/>
                <a:gd name="connsiteX322" fmla="*/ 1278610 w 2853322"/>
                <a:gd name="connsiteY322" fmla="*/ 3634352 h 4223288"/>
                <a:gd name="connsiteX323" fmla="*/ 1263111 w 2853322"/>
                <a:gd name="connsiteY323" fmla="*/ 3603356 h 4223288"/>
                <a:gd name="connsiteX324" fmla="*/ 1232115 w 2853322"/>
                <a:gd name="connsiteY324" fmla="*/ 3549112 h 4223288"/>
                <a:gd name="connsiteX325" fmla="*/ 1224366 w 2853322"/>
                <a:gd name="connsiteY325" fmla="*/ 3525864 h 4223288"/>
                <a:gd name="connsiteX326" fmla="*/ 1208867 w 2853322"/>
                <a:gd name="connsiteY326" fmla="*/ 3487119 h 4223288"/>
                <a:gd name="connsiteX327" fmla="*/ 1201118 w 2853322"/>
                <a:gd name="connsiteY327" fmla="*/ 3456122 h 4223288"/>
                <a:gd name="connsiteX328" fmla="*/ 1208991 w 2853322"/>
                <a:gd name="connsiteY328" fmla="*/ 3315569 h 4223288"/>
                <a:gd name="connsiteX329" fmla="*/ 1310696 w 2853322"/>
                <a:gd name="connsiteY329" fmla="*/ 3314535 h 4223288"/>
                <a:gd name="connsiteX330" fmla="*/ 1369375 w 2853322"/>
                <a:gd name="connsiteY330" fmla="*/ 3291286 h 4223288"/>
                <a:gd name="connsiteX331" fmla="*/ 1495783 w 2853322"/>
                <a:gd name="connsiteY331" fmla="*/ 3284436 h 4223288"/>
                <a:gd name="connsiteX332" fmla="*/ 1436779 w 2853322"/>
                <a:gd name="connsiteY332" fmla="*/ 3165383 h 4223288"/>
                <a:gd name="connsiteX333" fmla="*/ 1429385 w 2853322"/>
                <a:gd name="connsiteY333" fmla="*/ 3025284 h 4223288"/>
                <a:gd name="connsiteX334" fmla="*/ 1503177 w 2853322"/>
                <a:gd name="connsiteY334" fmla="*/ 2850212 h 4223288"/>
                <a:gd name="connsiteX335" fmla="*/ 1381702 w 2853322"/>
                <a:gd name="connsiteY335" fmla="*/ 2823907 h 4223288"/>
                <a:gd name="connsiteX336" fmla="*/ 1361595 w 2853322"/>
                <a:gd name="connsiteY336" fmla="*/ 2819010 h 4223288"/>
                <a:gd name="connsiteX337" fmla="*/ 1355939 w 2853322"/>
                <a:gd name="connsiteY337" fmla="*/ 2807353 h 4223288"/>
                <a:gd name="connsiteX338" fmla="*/ 1281828 w 2853322"/>
                <a:gd name="connsiteY338" fmla="*/ 3066813 h 4223288"/>
                <a:gd name="connsiteX339" fmla="*/ 1131376 w 2853322"/>
                <a:gd name="connsiteY339" fmla="*/ 3332135 h 4223288"/>
                <a:gd name="connsiteX340" fmla="*/ 1077132 w 2853322"/>
                <a:gd name="connsiteY340" fmla="*/ 3316637 h 4223288"/>
                <a:gd name="connsiteX341" fmla="*/ 1046135 w 2853322"/>
                <a:gd name="connsiteY341" fmla="*/ 3301139 h 4223288"/>
                <a:gd name="connsiteX342" fmla="*/ 1007389 w 2853322"/>
                <a:gd name="connsiteY342" fmla="*/ 3262393 h 4223288"/>
                <a:gd name="connsiteX343" fmla="*/ 960895 w 2853322"/>
                <a:gd name="connsiteY343" fmla="*/ 3184902 h 4223288"/>
                <a:gd name="connsiteX344" fmla="*/ 937647 w 2853322"/>
                <a:gd name="connsiteY344" fmla="*/ 3130657 h 4223288"/>
                <a:gd name="connsiteX345" fmla="*/ 914400 w 2853322"/>
                <a:gd name="connsiteY345" fmla="*/ 3076413 h 4223288"/>
                <a:gd name="connsiteX346" fmla="*/ 906650 w 2853322"/>
                <a:gd name="connsiteY346" fmla="*/ 3037668 h 4223288"/>
                <a:gd name="connsiteX347" fmla="*/ 891152 w 2853322"/>
                <a:gd name="connsiteY347" fmla="*/ 3022169 h 4223288"/>
                <a:gd name="connsiteX348" fmla="*/ 875654 w 2853322"/>
                <a:gd name="connsiteY348" fmla="*/ 2998922 h 4223288"/>
                <a:gd name="connsiteX349" fmla="*/ 805911 w 2853322"/>
                <a:gd name="connsiteY349" fmla="*/ 2913681 h 4223288"/>
                <a:gd name="connsiteX350" fmla="*/ 782664 w 2853322"/>
                <a:gd name="connsiteY350" fmla="*/ 2890434 h 4223288"/>
                <a:gd name="connsiteX351" fmla="*/ 728420 w 2853322"/>
                <a:gd name="connsiteY351" fmla="*/ 2843939 h 4223288"/>
                <a:gd name="connsiteX352" fmla="*/ 650928 w 2853322"/>
                <a:gd name="connsiteY352" fmla="*/ 2750949 h 4223288"/>
                <a:gd name="connsiteX353" fmla="*/ 612183 w 2853322"/>
                <a:gd name="connsiteY353" fmla="*/ 2735451 h 4223288"/>
                <a:gd name="connsiteX354" fmla="*/ 596684 w 2853322"/>
                <a:gd name="connsiteY354" fmla="*/ 2719952 h 4223288"/>
                <a:gd name="connsiteX355" fmla="*/ 503695 w 2853322"/>
                <a:gd name="connsiteY355" fmla="*/ 2650210 h 4223288"/>
                <a:gd name="connsiteX356" fmla="*/ 488196 w 2853322"/>
                <a:gd name="connsiteY356" fmla="*/ 2611464 h 4223288"/>
                <a:gd name="connsiteX357" fmla="*/ 0 w 2853322"/>
                <a:gd name="connsiteY357" fmla="*/ 2076773 h 4223288"/>
                <a:gd name="connsiteX0" fmla="*/ 0 w 2853322"/>
                <a:gd name="connsiteY0" fmla="*/ 2076773 h 4223288"/>
                <a:gd name="connsiteX1" fmla="*/ 697423 w 2853322"/>
                <a:gd name="connsiteY1" fmla="*/ 1301857 h 4223288"/>
                <a:gd name="connsiteX2" fmla="*/ 805911 w 2853322"/>
                <a:gd name="connsiteY2" fmla="*/ 1348352 h 4223288"/>
                <a:gd name="connsiteX3" fmla="*/ 813661 w 2853322"/>
                <a:gd name="connsiteY3" fmla="*/ 1464590 h 4223288"/>
                <a:gd name="connsiteX4" fmla="*/ 821410 w 2853322"/>
                <a:gd name="connsiteY4" fmla="*/ 1480088 h 4223288"/>
                <a:gd name="connsiteX5" fmla="*/ 860156 w 2853322"/>
                <a:gd name="connsiteY5" fmla="*/ 1557580 h 4223288"/>
                <a:gd name="connsiteX6" fmla="*/ 875654 w 2853322"/>
                <a:gd name="connsiteY6" fmla="*/ 1580827 h 4223288"/>
                <a:gd name="connsiteX7" fmla="*/ 937647 w 2853322"/>
                <a:gd name="connsiteY7" fmla="*/ 1611824 h 4223288"/>
                <a:gd name="connsiteX8" fmla="*/ 953145 w 2853322"/>
                <a:gd name="connsiteY8" fmla="*/ 1635071 h 4223288"/>
                <a:gd name="connsiteX9" fmla="*/ 999640 w 2853322"/>
                <a:gd name="connsiteY9" fmla="*/ 1650569 h 4223288"/>
                <a:gd name="connsiteX10" fmla="*/ 1030637 w 2853322"/>
                <a:gd name="connsiteY10" fmla="*/ 1635071 h 4223288"/>
                <a:gd name="connsiteX11" fmla="*/ 1030637 w 2853322"/>
                <a:gd name="connsiteY11" fmla="*/ 1635071 h 4223288"/>
                <a:gd name="connsiteX12" fmla="*/ 1053884 w 2853322"/>
                <a:gd name="connsiteY12" fmla="*/ 1588576 h 4223288"/>
                <a:gd name="connsiteX13" fmla="*/ 1038386 w 2853322"/>
                <a:gd name="connsiteY13" fmla="*/ 1464590 h 4223288"/>
                <a:gd name="connsiteX14" fmla="*/ 1038386 w 2853322"/>
                <a:gd name="connsiteY14" fmla="*/ 1464590 h 4223288"/>
                <a:gd name="connsiteX15" fmla="*/ 976393 w 2853322"/>
                <a:gd name="connsiteY15" fmla="*/ 1379349 h 4223288"/>
                <a:gd name="connsiteX16" fmla="*/ 937647 w 2853322"/>
                <a:gd name="connsiteY16" fmla="*/ 1325105 h 4223288"/>
                <a:gd name="connsiteX17" fmla="*/ 914400 w 2853322"/>
                <a:gd name="connsiteY17" fmla="*/ 1317356 h 4223288"/>
                <a:gd name="connsiteX18" fmla="*/ 852406 w 2853322"/>
                <a:gd name="connsiteY18" fmla="*/ 1301857 h 4223288"/>
                <a:gd name="connsiteX19" fmla="*/ 805911 w 2853322"/>
                <a:gd name="connsiteY19" fmla="*/ 1309607 h 4223288"/>
                <a:gd name="connsiteX20" fmla="*/ 720671 w 2853322"/>
                <a:gd name="connsiteY20" fmla="*/ 1270861 h 4223288"/>
                <a:gd name="connsiteX21" fmla="*/ 1224366 w 2853322"/>
                <a:gd name="connsiteY21" fmla="*/ 689674 h 4223288"/>
                <a:gd name="connsiteX22" fmla="*/ 1208867 w 2853322"/>
                <a:gd name="connsiteY22" fmla="*/ 612183 h 4223288"/>
                <a:gd name="connsiteX23" fmla="*/ 1170122 w 2853322"/>
                <a:gd name="connsiteY23" fmla="*/ 565688 h 4223288"/>
                <a:gd name="connsiteX24" fmla="*/ 1131376 w 2853322"/>
                <a:gd name="connsiteY24" fmla="*/ 550190 h 4223288"/>
                <a:gd name="connsiteX25" fmla="*/ 1139125 w 2853322"/>
                <a:gd name="connsiteY25" fmla="*/ 495946 h 4223288"/>
                <a:gd name="connsiteX26" fmla="*/ 1146874 w 2853322"/>
                <a:gd name="connsiteY26" fmla="*/ 488196 h 4223288"/>
                <a:gd name="connsiteX27" fmla="*/ 1580827 w 2853322"/>
                <a:gd name="connsiteY27" fmla="*/ 0 h 4223288"/>
                <a:gd name="connsiteX28" fmla="*/ 1673817 w 2853322"/>
                <a:gd name="connsiteY28" fmla="*/ 77491 h 4223288"/>
                <a:gd name="connsiteX29" fmla="*/ 1759057 w 2853322"/>
                <a:gd name="connsiteY29" fmla="*/ 108488 h 4223288"/>
                <a:gd name="connsiteX30" fmla="*/ 1790054 w 2853322"/>
                <a:gd name="connsiteY30" fmla="*/ 131735 h 4223288"/>
                <a:gd name="connsiteX31" fmla="*/ 1759057 w 2853322"/>
                <a:gd name="connsiteY31" fmla="*/ 178230 h 4223288"/>
                <a:gd name="connsiteX32" fmla="*/ 1782305 w 2853322"/>
                <a:gd name="connsiteY32" fmla="*/ 263471 h 4223288"/>
                <a:gd name="connsiteX33" fmla="*/ 1813301 w 2853322"/>
                <a:gd name="connsiteY33" fmla="*/ 278969 h 4223288"/>
                <a:gd name="connsiteX34" fmla="*/ 1852047 w 2853322"/>
                <a:gd name="connsiteY34" fmla="*/ 294468 h 4223288"/>
                <a:gd name="connsiteX35" fmla="*/ 1852047 w 2853322"/>
                <a:gd name="connsiteY35" fmla="*/ 294468 h 4223288"/>
                <a:gd name="connsiteX36" fmla="*/ 1929539 w 2853322"/>
                <a:gd name="connsiteY36" fmla="*/ 348712 h 4223288"/>
                <a:gd name="connsiteX37" fmla="*/ 1929539 w 2853322"/>
                <a:gd name="connsiteY37" fmla="*/ 356461 h 4223288"/>
                <a:gd name="connsiteX38" fmla="*/ 2007030 w 2853322"/>
                <a:gd name="connsiteY38" fmla="*/ 395207 h 4223288"/>
                <a:gd name="connsiteX39" fmla="*/ 2038027 w 2853322"/>
                <a:gd name="connsiteY39" fmla="*/ 402956 h 4223288"/>
                <a:gd name="connsiteX40" fmla="*/ 2061274 w 2853322"/>
                <a:gd name="connsiteY40" fmla="*/ 433952 h 4223288"/>
                <a:gd name="connsiteX41" fmla="*/ 2053525 w 2853322"/>
                <a:gd name="connsiteY41" fmla="*/ 457200 h 4223288"/>
                <a:gd name="connsiteX42" fmla="*/ 2092271 w 2853322"/>
                <a:gd name="connsiteY42" fmla="*/ 464949 h 4223288"/>
                <a:gd name="connsiteX43" fmla="*/ 2146515 w 2853322"/>
                <a:gd name="connsiteY43" fmla="*/ 441702 h 4223288"/>
                <a:gd name="connsiteX44" fmla="*/ 2177511 w 2853322"/>
                <a:gd name="connsiteY44" fmla="*/ 441702 h 4223288"/>
                <a:gd name="connsiteX45" fmla="*/ 2200759 w 2853322"/>
                <a:gd name="connsiteY45" fmla="*/ 418454 h 4223288"/>
                <a:gd name="connsiteX46" fmla="*/ 2224006 w 2853322"/>
                <a:gd name="connsiteY46" fmla="*/ 402956 h 4223288"/>
                <a:gd name="connsiteX47" fmla="*/ 2193010 w 2853322"/>
                <a:gd name="connsiteY47" fmla="*/ 317715 h 4223288"/>
                <a:gd name="connsiteX48" fmla="*/ 2216257 w 2853322"/>
                <a:gd name="connsiteY48" fmla="*/ 317715 h 4223288"/>
                <a:gd name="connsiteX49" fmla="*/ 2216257 w 2853322"/>
                <a:gd name="connsiteY49" fmla="*/ 317715 h 4223288"/>
                <a:gd name="connsiteX50" fmla="*/ 2239505 w 2853322"/>
                <a:gd name="connsiteY50" fmla="*/ 379708 h 4223288"/>
                <a:gd name="connsiteX51" fmla="*/ 2278250 w 2853322"/>
                <a:gd name="connsiteY51" fmla="*/ 356461 h 4223288"/>
                <a:gd name="connsiteX52" fmla="*/ 2347993 w 2853322"/>
                <a:gd name="connsiteY52" fmla="*/ 317715 h 4223288"/>
                <a:gd name="connsiteX53" fmla="*/ 2340244 w 2853322"/>
                <a:gd name="connsiteY53" fmla="*/ 340963 h 4223288"/>
                <a:gd name="connsiteX54" fmla="*/ 2332495 w 2853322"/>
                <a:gd name="connsiteY54" fmla="*/ 348712 h 4223288"/>
                <a:gd name="connsiteX55" fmla="*/ 2316996 w 2853322"/>
                <a:gd name="connsiteY55" fmla="*/ 418454 h 4223288"/>
                <a:gd name="connsiteX56" fmla="*/ 2316996 w 2853322"/>
                <a:gd name="connsiteY56" fmla="*/ 449451 h 4223288"/>
                <a:gd name="connsiteX57" fmla="*/ 2316996 w 2853322"/>
                <a:gd name="connsiteY57" fmla="*/ 480447 h 4223288"/>
                <a:gd name="connsiteX58" fmla="*/ 2278250 w 2853322"/>
                <a:gd name="connsiteY58" fmla="*/ 519193 h 4223288"/>
                <a:gd name="connsiteX59" fmla="*/ 2270501 w 2853322"/>
                <a:gd name="connsiteY59" fmla="*/ 550190 h 4223288"/>
                <a:gd name="connsiteX60" fmla="*/ 2255003 w 2853322"/>
                <a:gd name="connsiteY60" fmla="*/ 604434 h 4223288"/>
                <a:gd name="connsiteX61" fmla="*/ 2255003 w 2853322"/>
                <a:gd name="connsiteY61" fmla="*/ 604434 h 4223288"/>
                <a:gd name="connsiteX62" fmla="*/ 2309247 w 2853322"/>
                <a:gd name="connsiteY62" fmla="*/ 619932 h 4223288"/>
                <a:gd name="connsiteX63" fmla="*/ 2332495 w 2853322"/>
                <a:gd name="connsiteY63" fmla="*/ 604434 h 4223288"/>
                <a:gd name="connsiteX64" fmla="*/ 2355742 w 2853322"/>
                <a:gd name="connsiteY64" fmla="*/ 596685 h 4223288"/>
                <a:gd name="connsiteX65" fmla="*/ 2371240 w 2853322"/>
                <a:gd name="connsiteY65" fmla="*/ 581186 h 4223288"/>
                <a:gd name="connsiteX66" fmla="*/ 2402237 w 2853322"/>
                <a:gd name="connsiteY66" fmla="*/ 588935 h 4223288"/>
                <a:gd name="connsiteX67" fmla="*/ 2402237 w 2853322"/>
                <a:gd name="connsiteY67" fmla="*/ 627681 h 4223288"/>
                <a:gd name="connsiteX68" fmla="*/ 2363491 w 2853322"/>
                <a:gd name="connsiteY68" fmla="*/ 674176 h 4223288"/>
                <a:gd name="connsiteX69" fmla="*/ 2363491 w 2853322"/>
                <a:gd name="connsiteY69" fmla="*/ 674176 h 4223288"/>
                <a:gd name="connsiteX70" fmla="*/ 2409986 w 2853322"/>
                <a:gd name="connsiteY70" fmla="*/ 743919 h 4223288"/>
                <a:gd name="connsiteX71" fmla="*/ 2433233 w 2853322"/>
                <a:gd name="connsiteY71" fmla="*/ 728420 h 4223288"/>
                <a:gd name="connsiteX72" fmla="*/ 2487478 w 2853322"/>
                <a:gd name="connsiteY72" fmla="*/ 689674 h 4223288"/>
                <a:gd name="connsiteX73" fmla="*/ 2487478 w 2853322"/>
                <a:gd name="connsiteY73" fmla="*/ 689674 h 4223288"/>
                <a:gd name="connsiteX74" fmla="*/ 2580467 w 2853322"/>
                <a:gd name="connsiteY74" fmla="*/ 681925 h 4223288"/>
                <a:gd name="connsiteX75" fmla="*/ 2580467 w 2853322"/>
                <a:gd name="connsiteY75" fmla="*/ 666427 h 4223288"/>
                <a:gd name="connsiteX76" fmla="*/ 2619213 w 2853322"/>
                <a:gd name="connsiteY76" fmla="*/ 635430 h 4223288"/>
                <a:gd name="connsiteX77" fmla="*/ 2634711 w 2853322"/>
                <a:gd name="connsiteY77" fmla="*/ 650929 h 4223288"/>
                <a:gd name="connsiteX78" fmla="*/ 2642461 w 2853322"/>
                <a:gd name="connsiteY78" fmla="*/ 674176 h 4223288"/>
                <a:gd name="connsiteX79" fmla="*/ 2634711 w 2853322"/>
                <a:gd name="connsiteY79" fmla="*/ 697424 h 4223288"/>
                <a:gd name="connsiteX80" fmla="*/ 2603715 w 2853322"/>
                <a:gd name="connsiteY80" fmla="*/ 728420 h 4223288"/>
                <a:gd name="connsiteX81" fmla="*/ 2595966 w 2853322"/>
                <a:gd name="connsiteY81" fmla="*/ 751668 h 4223288"/>
                <a:gd name="connsiteX82" fmla="*/ 2557220 w 2853322"/>
                <a:gd name="connsiteY82" fmla="*/ 759417 h 4223288"/>
                <a:gd name="connsiteX83" fmla="*/ 2549471 w 2853322"/>
                <a:gd name="connsiteY83" fmla="*/ 759417 h 4223288"/>
                <a:gd name="connsiteX84" fmla="*/ 2510725 w 2853322"/>
                <a:gd name="connsiteY84" fmla="*/ 813661 h 4223288"/>
                <a:gd name="connsiteX85" fmla="*/ 2502976 w 2853322"/>
                <a:gd name="connsiteY85" fmla="*/ 836908 h 4223288"/>
                <a:gd name="connsiteX86" fmla="*/ 2510725 w 2853322"/>
                <a:gd name="connsiteY86" fmla="*/ 860156 h 4223288"/>
                <a:gd name="connsiteX87" fmla="*/ 2502976 w 2853322"/>
                <a:gd name="connsiteY87" fmla="*/ 891152 h 4223288"/>
                <a:gd name="connsiteX88" fmla="*/ 2502976 w 2853322"/>
                <a:gd name="connsiteY88" fmla="*/ 898902 h 4223288"/>
                <a:gd name="connsiteX89" fmla="*/ 2502976 w 2853322"/>
                <a:gd name="connsiteY89" fmla="*/ 898902 h 4223288"/>
                <a:gd name="connsiteX90" fmla="*/ 2533972 w 2853322"/>
                <a:gd name="connsiteY90" fmla="*/ 960895 h 4223288"/>
                <a:gd name="connsiteX91" fmla="*/ 2518474 w 2853322"/>
                <a:gd name="connsiteY91" fmla="*/ 991891 h 4223288"/>
                <a:gd name="connsiteX92" fmla="*/ 2518474 w 2853322"/>
                <a:gd name="connsiteY92" fmla="*/ 1007390 h 4223288"/>
                <a:gd name="connsiteX93" fmla="*/ 2557220 w 2853322"/>
                <a:gd name="connsiteY93" fmla="*/ 1038386 h 4223288"/>
                <a:gd name="connsiteX94" fmla="*/ 2572718 w 2853322"/>
                <a:gd name="connsiteY94" fmla="*/ 1053885 h 4223288"/>
                <a:gd name="connsiteX95" fmla="*/ 2603715 w 2853322"/>
                <a:gd name="connsiteY95" fmla="*/ 1061634 h 4223288"/>
                <a:gd name="connsiteX96" fmla="*/ 2681206 w 2853322"/>
                <a:gd name="connsiteY96" fmla="*/ 1115878 h 4223288"/>
                <a:gd name="connsiteX97" fmla="*/ 2696705 w 2853322"/>
                <a:gd name="connsiteY97" fmla="*/ 1139125 h 4223288"/>
                <a:gd name="connsiteX98" fmla="*/ 2735450 w 2853322"/>
                <a:gd name="connsiteY98" fmla="*/ 1201119 h 4223288"/>
                <a:gd name="connsiteX99" fmla="*/ 2743200 w 2853322"/>
                <a:gd name="connsiteY99" fmla="*/ 1263112 h 4223288"/>
                <a:gd name="connsiteX100" fmla="*/ 2766447 w 2853322"/>
                <a:gd name="connsiteY100" fmla="*/ 1309607 h 4223288"/>
                <a:gd name="connsiteX101" fmla="*/ 2789695 w 2853322"/>
                <a:gd name="connsiteY101" fmla="*/ 1325105 h 4223288"/>
                <a:gd name="connsiteX102" fmla="*/ 2797444 w 2853322"/>
                <a:gd name="connsiteY102" fmla="*/ 1356102 h 4223288"/>
                <a:gd name="connsiteX103" fmla="*/ 2820691 w 2853322"/>
                <a:gd name="connsiteY103" fmla="*/ 1371600 h 4223288"/>
                <a:gd name="connsiteX104" fmla="*/ 2843939 w 2853322"/>
                <a:gd name="connsiteY104" fmla="*/ 1363851 h 4223288"/>
                <a:gd name="connsiteX105" fmla="*/ 2851688 w 2853322"/>
                <a:gd name="connsiteY105" fmla="*/ 1402596 h 4223288"/>
                <a:gd name="connsiteX106" fmla="*/ 2836189 w 2853322"/>
                <a:gd name="connsiteY106" fmla="*/ 1425844 h 4223288"/>
                <a:gd name="connsiteX107" fmla="*/ 2812942 w 2853322"/>
                <a:gd name="connsiteY107" fmla="*/ 1433593 h 4223288"/>
                <a:gd name="connsiteX108" fmla="*/ 2774196 w 2853322"/>
                <a:gd name="connsiteY108" fmla="*/ 1425844 h 4223288"/>
                <a:gd name="connsiteX109" fmla="*/ 2750949 w 2853322"/>
                <a:gd name="connsiteY109" fmla="*/ 1464590 h 4223288"/>
                <a:gd name="connsiteX110" fmla="*/ 2743200 w 2853322"/>
                <a:gd name="connsiteY110" fmla="*/ 1464590 h 4223288"/>
                <a:gd name="connsiteX111" fmla="*/ 2743200 w 2853322"/>
                <a:gd name="connsiteY111" fmla="*/ 1464590 h 4223288"/>
                <a:gd name="connsiteX112" fmla="*/ 2758698 w 2853322"/>
                <a:gd name="connsiteY112" fmla="*/ 1518834 h 4223288"/>
                <a:gd name="connsiteX113" fmla="*/ 2820691 w 2853322"/>
                <a:gd name="connsiteY113" fmla="*/ 1565329 h 4223288"/>
                <a:gd name="connsiteX114" fmla="*/ 2781945 w 2853322"/>
                <a:gd name="connsiteY114" fmla="*/ 1635071 h 4223288"/>
                <a:gd name="connsiteX115" fmla="*/ 2774196 w 2853322"/>
                <a:gd name="connsiteY115" fmla="*/ 1642820 h 4223288"/>
                <a:gd name="connsiteX116" fmla="*/ 2781945 w 2853322"/>
                <a:gd name="connsiteY116" fmla="*/ 1697064 h 4223288"/>
                <a:gd name="connsiteX117" fmla="*/ 2758698 w 2853322"/>
                <a:gd name="connsiteY117" fmla="*/ 1728061 h 4223288"/>
                <a:gd name="connsiteX118" fmla="*/ 2758698 w 2853322"/>
                <a:gd name="connsiteY118" fmla="*/ 1735810 h 4223288"/>
                <a:gd name="connsiteX119" fmla="*/ 2750949 w 2853322"/>
                <a:gd name="connsiteY119" fmla="*/ 1759057 h 4223288"/>
                <a:gd name="connsiteX120" fmla="*/ 2727701 w 2853322"/>
                <a:gd name="connsiteY120" fmla="*/ 1766807 h 4223288"/>
                <a:gd name="connsiteX121" fmla="*/ 2688956 w 2853322"/>
                <a:gd name="connsiteY121" fmla="*/ 1782305 h 4223288"/>
                <a:gd name="connsiteX122" fmla="*/ 2681206 w 2853322"/>
                <a:gd name="connsiteY122" fmla="*/ 1728061 h 4223288"/>
                <a:gd name="connsiteX123" fmla="*/ 2681206 w 2853322"/>
                <a:gd name="connsiteY123" fmla="*/ 1728061 h 4223288"/>
                <a:gd name="connsiteX124" fmla="*/ 2634711 w 2853322"/>
                <a:gd name="connsiteY124" fmla="*/ 1735810 h 4223288"/>
                <a:gd name="connsiteX125" fmla="*/ 2626962 w 2853322"/>
                <a:gd name="connsiteY125" fmla="*/ 1759057 h 4223288"/>
                <a:gd name="connsiteX126" fmla="*/ 2611464 w 2853322"/>
                <a:gd name="connsiteY126" fmla="*/ 1774556 h 4223288"/>
                <a:gd name="connsiteX127" fmla="*/ 2595966 w 2853322"/>
                <a:gd name="connsiteY127" fmla="*/ 1797803 h 4223288"/>
                <a:gd name="connsiteX128" fmla="*/ 2572718 w 2853322"/>
                <a:gd name="connsiteY128" fmla="*/ 1821051 h 4223288"/>
                <a:gd name="connsiteX129" fmla="*/ 2526223 w 2853322"/>
                <a:gd name="connsiteY129" fmla="*/ 1852047 h 4223288"/>
                <a:gd name="connsiteX130" fmla="*/ 2495227 w 2853322"/>
                <a:gd name="connsiteY130" fmla="*/ 1875295 h 4223288"/>
                <a:gd name="connsiteX131" fmla="*/ 2471979 w 2853322"/>
                <a:gd name="connsiteY131" fmla="*/ 1883044 h 4223288"/>
                <a:gd name="connsiteX132" fmla="*/ 2425484 w 2853322"/>
                <a:gd name="connsiteY132" fmla="*/ 1890793 h 4223288"/>
                <a:gd name="connsiteX133" fmla="*/ 2425484 w 2853322"/>
                <a:gd name="connsiteY133" fmla="*/ 1890793 h 4223288"/>
                <a:gd name="connsiteX134" fmla="*/ 2332495 w 2853322"/>
                <a:gd name="connsiteY134" fmla="*/ 1875295 h 4223288"/>
                <a:gd name="connsiteX135" fmla="*/ 2293749 w 2853322"/>
                <a:gd name="connsiteY135" fmla="*/ 1867546 h 4223288"/>
                <a:gd name="connsiteX136" fmla="*/ 2255003 w 2853322"/>
                <a:gd name="connsiteY136" fmla="*/ 1844298 h 4223288"/>
                <a:gd name="connsiteX137" fmla="*/ 2231756 w 2853322"/>
                <a:gd name="connsiteY137" fmla="*/ 1836549 h 4223288"/>
                <a:gd name="connsiteX138" fmla="*/ 2154264 w 2853322"/>
                <a:gd name="connsiteY138" fmla="*/ 1844298 h 4223288"/>
                <a:gd name="connsiteX139" fmla="*/ 2123267 w 2853322"/>
                <a:gd name="connsiteY139" fmla="*/ 1867546 h 4223288"/>
                <a:gd name="connsiteX140" fmla="*/ 2107769 w 2853322"/>
                <a:gd name="connsiteY140" fmla="*/ 1914041 h 4223288"/>
                <a:gd name="connsiteX141" fmla="*/ 2100020 w 2853322"/>
                <a:gd name="connsiteY141" fmla="*/ 2014780 h 4223288"/>
                <a:gd name="connsiteX142" fmla="*/ 2100020 w 2853322"/>
                <a:gd name="connsiteY142" fmla="*/ 2014780 h 4223288"/>
                <a:gd name="connsiteX143" fmla="*/ 2100020 w 2853322"/>
                <a:gd name="connsiteY143" fmla="*/ 2123268 h 4223288"/>
                <a:gd name="connsiteX144" fmla="*/ 2076772 w 2853322"/>
                <a:gd name="connsiteY144" fmla="*/ 2231756 h 4223288"/>
                <a:gd name="connsiteX145" fmla="*/ 2038027 w 2853322"/>
                <a:gd name="connsiteY145" fmla="*/ 2301498 h 4223288"/>
                <a:gd name="connsiteX146" fmla="*/ 2038027 w 2853322"/>
                <a:gd name="connsiteY146" fmla="*/ 2402237 h 4223288"/>
                <a:gd name="connsiteX147" fmla="*/ 2022528 w 2853322"/>
                <a:gd name="connsiteY147" fmla="*/ 2440983 h 4223288"/>
                <a:gd name="connsiteX148" fmla="*/ 2030278 w 2853322"/>
                <a:gd name="connsiteY148" fmla="*/ 2471980 h 4223288"/>
                <a:gd name="connsiteX149" fmla="*/ 2038027 w 2853322"/>
                <a:gd name="connsiteY149" fmla="*/ 2495227 h 4223288"/>
                <a:gd name="connsiteX150" fmla="*/ 2045776 w 2853322"/>
                <a:gd name="connsiteY150" fmla="*/ 2549471 h 4223288"/>
                <a:gd name="connsiteX151" fmla="*/ 2038027 w 2853322"/>
                <a:gd name="connsiteY151" fmla="*/ 2634712 h 4223288"/>
                <a:gd name="connsiteX152" fmla="*/ 2030278 w 2853322"/>
                <a:gd name="connsiteY152" fmla="*/ 2681207 h 4223288"/>
                <a:gd name="connsiteX153" fmla="*/ 2038027 w 2853322"/>
                <a:gd name="connsiteY153" fmla="*/ 2743200 h 4223288"/>
                <a:gd name="connsiteX154" fmla="*/ 2045776 w 2853322"/>
                <a:gd name="connsiteY154" fmla="*/ 2766447 h 4223288"/>
                <a:gd name="connsiteX155" fmla="*/ 2061274 w 2853322"/>
                <a:gd name="connsiteY155" fmla="*/ 2774196 h 4223288"/>
                <a:gd name="connsiteX156" fmla="*/ 2007030 w 2853322"/>
                <a:gd name="connsiteY156" fmla="*/ 2828441 h 4223288"/>
                <a:gd name="connsiteX157" fmla="*/ 1991532 w 2853322"/>
                <a:gd name="connsiteY157" fmla="*/ 2828441 h 4223288"/>
                <a:gd name="connsiteX158" fmla="*/ 1914040 w 2853322"/>
                <a:gd name="connsiteY158" fmla="*/ 2828441 h 4223288"/>
                <a:gd name="connsiteX159" fmla="*/ 1898542 w 2853322"/>
                <a:gd name="connsiteY159" fmla="*/ 2828441 h 4223288"/>
                <a:gd name="connsiteX160" fmla="*/ 1828800 w 2853322"/>
                <a:gd name="connsiteY160" fmla="*/ 2774196 h 4223288"/>
                <a:gd name="connsiteX161" fmla="*/ 1859796 w 2853322"/>
                <a:gd name="connsiteY161" fmla="*/ 2626963 h 4223288"/>
                <a:gd name="connsiteX162" fmla="*/ 1883044 w 2853322"/>
                <a:gd name="connsiteY162" fmla="*/ 2595966 h 4223288"/>
                <a:gd name="connsiteX163" fmla="*/ 1890793 w 2853322"/>
                <a:gd name="connsiteY163" fmla="*/ 2572719 h 4223288"/>
                <a:gd name="connsiteX164" fmla="*/ 1898542 w 2853322"/>
                <a:gd name="connsiteY164" fmla="*/ 2541722 h 4223288"/>
                <a:gd name="connsiteX165" fmla="*/ 1875295 w 2853322"/>
                <a:gd name="connsiteY165" fmla="*/ 2526224 h 4223288"/>
                <a:gd name="connsiteX166" fmla="*/ 1875295 w 2853322"/>
                <a:gd name="connsiteY166" fmla="*/ 2526224 h 4223288"/>
                <a:gd name="connsiteX167" fmla="*/ 1797803 w 2853322"/>
                <a:gd name="connsiteY167" fmla="*/ 2526224 h 4223288"/>
                <a:gd name="connsiteX168" fmla="*/ 1751308 w 2853322"/>
                <a:gd name="connsiteY168" fmla="*/ 2502976 h 4223288"/>
                <a:gd name="connsiteX169" fmla="*/ 1627322 w 2853322"/>
                <a:gd name="connsiteY169" fmla="*/ 2580468 h 4223288"/>
                <a:gd name="connsiteX170" fmla="*/ 1565328 w 2853322"/>
                <a:gd name="connsiteY170" fmla="*/ 2588217 h 4223288"/>
                <a:gd name="connsiteX171" fmla="*/ 1596325 w 2853322"/>
                <a:gd name="connsiteY171" fmla="*/ 2696705 h 4223288"/>
                <a:gd name="connsiteX172" fmla="*/ 1565328 w 2853322"/>
                <a:gd name="connsiteY172" fmla="*/ 2781946 h 4223288"/>
                <a:gd name="connsiteX173" fmla="*/ 1526583 w 2853322"/>
                <a:gd name="connsiteY173" fmla="*/ 2797444 h 4223288"/>
                <a:gd name="connsiteX174" fmla="*/ 1534332 w 2853322"/>
                <a:gd name="connsiteY174" fmla="*/ 2828441 h 4223288"/>
                <a:gd name="connsiteX175" fmla="*/ 1588576 w 2853322"/>
                <a:gd name="connsiteY175" fmla="*/ 2851688 h 4223288"/>
                <a:gd name="connsiteX176" fmla="*/ 1642820 w 2853322"/>
                <a:gd name="connsiteY176" fmla="*/ 2882685 h 4223288"/>
                <a:gd name="connsiteX177" fmla="*/ 1650569 w 2853322"/>
                <a:gd name="connsiteY177" fmla="*/ 2851688 h 4223288"/>
                <a:gd name="connsiteX178" fmla="*/ 1681566 w 2853322"/>
                <a:gd name="connsiteY178" fmla="*/ 2836190 h 4223288"/>
                <a:gd name="connsiteX179" fmla="*/ 1813301 w 2853322"/>
                <a:gd name="connsiteY179" fmla="*/ 2859437 h 4223288"/>
                <a:gd name="connsiteX180" fmla="*/ 1805552 w 2853322"/>
                <a:gd name="connsiteY180" fmla="*/ 2867186 h 4223288"/>
                <a:gd name="connsiteX181" fmla="*/ 1805552 w 2853322"/>
                <a:gd name="connsiteY181" fmla="*/ 2867186 h 4223288"/>
                <a:gd name="connsiteX182" fmla="*/ 1805552 w 2853322"/>
                <a:gd name="connsiteY182" fmla="*/ 2960176 h 4223288"/>
                <a:gd name="connsiteX183" fmla="*/ 1828800 w 2853322"/>
                <a:gd name="connsiteY183" fmla="*/ 2998922 h 4223288"/>
                <a:gd name="connsiteX184" fmla="*/ 1790054 w 2853322"/>
                <a:gd name="connsiteY184" fmla="*/ 3029919 h 4223288"/>
                <a:gd name="connsiteX185" fmla="*/ 1743559 w 2853322"/>
                <a:gd name="connsiteY185" fmla="*/ 3084163 h 4223288"/>
                <a:gd name="connsiteX186" fmla="*/ 1720311 w 2853322"/>
                <a:gd name="connsiteY186" fmla="*/ 3091912 h 4223288"/>
                <a:gd name="connsiteX187" fmla="*/ 1689315 w 2853322"/>
                <a:gd name="connsiteY187" fmla="*/ 3076413 h 4223288"/>
                <a:gd name="connsiteX188" fmla="*/ 1689315 w 2853322"/>
                <a:gd name="connsiteY188" fmla="*/ 3076413 h 4223288"/>
                <a:gd name="connsiteX189" fmla="*/ 1666067 w 2853322"/>
                <a:gd name="connsiteY189" fmla="*/ 3130657 h 4223288"/>
                <a:gd name="connsiteX190" fmla="*/ 1627322 w 2853322"/>
                <a:gd name="connsiteY190" fmla="*/ 3169403 h 4223288"/>
                <a:gd name="connsiteX191" fmla="*/ 1611823 w 2853322"/>
                <a:gd name="connsiteY191" fmla="*/ 3215898 h 4223288"/>
                <a:gd name="connsiteX192" fmla="*/ 1635071 w 2853322"/>
                <a:gd name="connsiteY192" fmla="*/ 3246895 h 4223288"/>
                <a:gd name="connsiteX193" fmla="*/ 1604074 w 2853322"/>
                <a:gd name="connsiteY193" fmla="*/ 3316637 h 4223288"/>
                <a:gd name="connsiteX194" fmla="*/ 1619572 w 2853322"/>
                <a:gd name="connsiteY194" fmla="*/ 3339885 h 4223288"/>
                <a:gd name="connsiteX195" fmla="*/ 1681566 w 2853322"/>
                <a:gd name="connsiteY195" fmla="*/ 3378630 h 4223288"/>
                <a:gd name="connsiteX196" fmla="*/ 1635071 w 2853322"/>
                <a:gd name="connsiteY196" fmla="*/ 3432874 h 4223288"/>
                <a:gd name="connsiteX197" fmla="*/ 1611823 w 2853322"/>
                <a:gd name="connsiteY197" fmla="*/ 3440624 h 4223288"/>
                <a:gd name="connsiteX198" fmla="*/ 1588576 w 2853322"/>
                <a:gd name="connsiteY198" fmla="*/ 3448373 h 4223288"/>
                <a:gd name="connsiteX199" fmla="*/ 1573078 w 2853322"/>
                <a:gd name="connsiteY199" fmla="*/ 3432874 h 4223288"/>
                <a:gd name="connsiteX200" fmla="*/ 1565328 w 2853322"/>
                <a:gd name="connsiteY200" fmla="*/ 3425125 h 4223288"/>
                <a:gd name="connsiteX201" fmla="*/ 1557579 w 2853322"/>
                <a:gd name="connsiteY201" fmla="*/ 3417376 h 4223288"/>
                <a:gd name="connsiteX202" fmla="*/ 1518833 w 2853322"/>
                <a:gd name="connsiteY202" fmla="*/ 3448373 h 4223288"/>
                <a:gd name="connsiteX203" fmla="*/ 1487837 w 2853322"/>
                <a:gd name="connsiteY203" fmla="*/ 3502617 h 4223288"/>
                <a:gd name="connsiteX204" fmla="*/ 1487837 w 2853322"/>
                <a:gd name="connsiteY204" fmla="*/ 3502617 h 4223288"/>
                <a:gd name="connsiteX205" fmla="*/ 1487837 w 2853322"/>
                <a:gd name="connsiteY205" fmla="*/ 3541363 h 4223288"/>
                <a:gd name="connsiteX206" fmla="*/ 1518833 w 2853322"/>
                <a:gd name="connsiteY206" fmla="*/ 3541363 h 4223288"/>
                <a:gd name="connsiteX207" fmla="*/ 1557579 w 2853322"/>
                <a:gd name="connsiteY207" fmla="*/ 3510366 h 4223288"/>
                <a:gd name="connsiteX208" fmla="*/ 1596325 w 2853322"/>
                <a:gd name="connsiteY208" fmla="*/ 3502617 h 4223288"/>
                <a:gd name="connsiteX209" fmla="*/ 1604074 w 2853322"/>
                <a:gd name="connsiteY209" fmla="*/ 3533613 h 4223288"/>
                <a:gd name="connsiteX210" fmla="*/ 1642820 w 2853322"/>
                <a:gd name="connsiteY210" fmla="*/ 3549112 h 4223288"/>
                <a:gd name="connsiteX211" fmla="*/ 1666067 w 2853322"/>
                <a:gd name="connsiteY211" fmla="*/ 3510366 h 4223288"/>
                <a:gd name="connsiteX212" fmla="*/ 1704813 w 2853322"/>
                <a:gd name="connsiteY212" fmla="*/ 3502617 h 4223288"/>
                <a:gd name="connsiteX213" fmla="*/ 1728061 w 2853322"/>
                <a:gd name="connsiteY213" fmla="*/ 3510366 h 4223288"/>
                <a:gd name="connsiteX214" fmla="*/ 1735810 w 2853322"/>
                <a:gd name="connsiteY214" fmla="*/ 3510366 h 4223288"/>
                <a:gd name="connsiteX215" fmla="*/ 1766806 w 2853322"/>
                <a:gd name="connsiteY215" fmla="*/ 3518115 h 4223288"/>
                <a:gd name="connsiteX216" fmla="*/ 1821050 w 2853322"/>
                <a:gd name="connsiteY216" fmla="*/ 3510366 h 4223288"/>
                <a:gd name="connsiteX217" fmla="*/ 1852047 w 2853322"/>
                <a:gd name="connsiteY217" fmla="*/ 3448373 h 4223288"/>
                <a:gd name="connsiteX218" fmla="*/ 1852047 w 2853322"/>
                <a:gd name="connsiteY218" fmla="*/ 3448373 h 4223288"/>
                <a:gd name="connsiteX219" fmla="*/ 1844298 w 2853322"/>
                <a:gd name="connsiteY219" fmla="*/ 3401878 h 4223288"/>
                <a:gd name="connsiteX220" fmla="*/ 1836549 w 2853322"/>
                <a:gd name="connsiteY220" fmla="*/ 3370881 h 4223288"/>
                <a:gd name="connsiteX221" fmla="*/ 1844298 w 2853322"/>
                <a:gd name="connsiteY221" fmla="*/ 3355383 h 4223288"/>
                <a:gd name="connsiteX222" fmla="*/ 1852047 w 2853322"/>
                <a:gd name="connsiteY222" fmla="*/ 3285641 h 4223288"/>
                <a:gd name="connsiteX223" fmla="*/ 1844298 w 2853322"/>
                <a:gd name="connsiteY223" fmla="*/ 3231396 h 4223288"/>
                <a:gd name="connsiteX224" fmla="*/ 1821050 w 2853322"/>
                <a:gd name="connsiteY224" fmla="*/ 3192651 h 4223288"/>
                <a:gd name="connsiteX225" fmla="*/ 1797803 w 2853322"/>
                <a:gd name="connsiteY225" fmla="*/ 3138407 h 4223288"/>
                <a:gd name="connsiteX226" fmla="*/ 1828800 w 2853322"/>
                <a:gd name="connsiteY226" fmla="*/ 3115159 h 4223288"/>
                <a:gd name="connsiteX227" fmla="*/ 1883044 w 2853322"/>
                <a:gd name="connsiteY227" fmla="*/ 3161654 h 4223288"/>
                <a:gd name="connsiteX228" fmla="*/ 1883044 w 2853322"/>
                <a:gd name="connsiteY228" fmla="*/ 2960176 h 4223288"/>
                <a:gd name="connsiteX229" fmla="*/ 1921789 w 2853322"/>
                <a:gd name="connsiteY229" fmla="*/ 2967925 h 4223288"/>
                <a:gd name="connsiteX230" fmla="*/ 1906291 w 2853322"/>
                <a:gd name="connsiteY230" fmla="*/ 3006671 h 4223288"/>
                <a:gd name="connsiteX231" fmla="*/ 1976033 w 2853322"/>
                <a:gd name="connsiteY231" fmla="*/ 3115159 h 4223288"/>
                <a:gd name="connsiteX232" fmla="*/ 1999281 w 2853322"/>
                <a:gd name="connsiteY232" fmla="*/ 3053166 h 4223288"/>
                <a:gd name="connsiteX233" fmla="*/ 2038027 w 2853322"/>
                <a:gd name="connsiteY233" fmla="*/ 3029919 h 4223288"/>
                <a:gd name="connsiteX234" fmla="*/ 2007030 w 2853322"/>
                <a:gd name="connsiteY234" fmla="*/ 2952427 h 4223288"/>
                <a:gd name="connsiteX235" fmla="*/ 2014779 w 2853322"/>
                <a:gd name="connsiteY235" fmla="*/ 2913681 h 4223288"/>
                <a:gd name="connsiteX236" fmla="*/ 2053525 w 2853322"/>
                <a:gd name="connsiteY236" fmla="*/ 2898183 h 4223288"/>
                <a:gd name="connsiteX237" fmla="*/ 2076772 w 2853322"/>
                <a:gd name="connsiteY237" fmla="*/ 2936929 h 4223288"/>
                <a:gd name="connsiteX238" fmla="*/ 2084522 w 2853322"/>
                <a:gd name="connsiteY238" fmla="*/ 2998922 h 4223288"/>
                <a:gd name="connsiteX239" fmla="*/ 2123267 w 2853322"/>
                <a:gd name="connsiteY239" fmla="*/ 2975674 h 4223288"/>
                <a:gd name="connsiteX240" fmla="*/ 2193010 w 2853322"/>
                <a:gd name="connsiteY240" fmla="*/ 3029919 h 4223288"/>
                <a:gd name="connsiteX241" fmla="*/ 2200759 w 2853322"/>
                <a:gd name="connsiteY241" fmla="*/ 3053166 h 4223288"/>
                <a:gd name="connsiteX242" fmla="*/ 2262752 w 2853322"/>
                <a:gd name="connsiteY242" fmla="*/ 3099661 h 4223288"/>
                <a:gd name="connsiteX243" fmla="*/ 2316996 w 2853322"/>
                <a:gd name="connsiteY243" fmla="*/ 3161654 h 4223288"/>
                <a:gd name="connsiteX244" fmla="*/ 2340244 w 2853322"/>
                <a:gd name="connsiteY244" fmla="*/ 3169403 h 4223288"/>
                <a:gd name="connsiteX245" fmla="*/ 2363491 w 2853322"/>
                <a:gd name="connsiteY245" fmla="*/ 3184902 h 4223288"/>
                <a:gd name="connsiteX246" fmla="*/ 2324745 w 2853322"/>
                <a:gd name="connsiteY246" fmla="*/ 3285641 h 4223288"/>
                <a:gd name="connsiteX247" fmla="*/ 2316996 w 2853322"/>
                <a:gd name="connsiteY247" fmla="*/ 3293390 h 4223288"/>
                <a:gd name="connsiteX248" fmla="*/ 2340244 w 2853322"/>
                <a:gd name="connsiteY248" fmla="*/ 3355383 h 4223288"/>
                <a:gd name="connsiteX249" fmla="*/ 2340244 w 2853322"/>
                <a:gd name="connsiteY249" fmla="*/ 3355383 h 4223288"/>
                <a:gd name="connsiteX250" fmla="*/ 2301498 w 2853322"/>
                <a:gd name="connsiteY250" fmla="*/ 3440624 h 4223288"/>
                <a:gd name="connsiteX251" fmla="*/ 2347993 w 2853322"/>
                <a:gd name="connsiteY251" fmla="*/ 3417376 h 4223288"/>
                <a:gd name="connsiteX252" fmla="*/ 2378989 w 2853322"/>
                <a:gd name="connsiteY252" fmla="*/ 3425125 h 4223288"/>
                <a:gd name="connsiteX253" fmla="*/ 2386739 w 2853322"/>
                <a:gd name="connsiteY253" fmla="*/ 3456122 h 4223288"/>
                <a:gd name="connsiteX254" fmla="*/ 2402237 w 2853322"/>
                <a:gd name="connsiteY254" fmla="*/ 3518115 h 4223288"/>
                <a:gd name="connsiteX255" fmla="*/ 2355742 w 2853322"/>
                <a:gd name="connsiteY255" fmla="*/ 3487119 h 4223288"/>
                <a:gd name="connsiteX256" fmla="*/ 2309247 w 2853322"/>
                <a:gd name="connsiteY256" fmla="*/ 3541363 h 4223288"/>
                <a:gd name="connsiteX257" fmla="*/ 2340244 w 2853322"/>
                <a:gd name="connsiteY257" fmla="*/ 3533613 h 4223288"/>
                <a:gd name="connsiteX258" fmla="*/ 2340244 w 2853322"/>
                <a:gd name="connsiteY258" fmla="*/ 3533613 h 4223288"/>
                <a:gd name="connsiteX259" fmla="*/ 2448732 w 2853322"/>
                <a:gd name="connsiteY259" fmla="*/ 3611105 h 4223288"/>
                <a:gd name="connsiteX260" fmla="*/ 2487478 w 2853322"/>
                <a:gd name="connsiteY260" fmla="*/ 3587857 h 4223288"/>
                <a:gd name="connsiteX261" fmla="*/ 2510725 w 2853322"/>
                <a:gd name="connsiteY261" fmla="*/ 3626603 h 4223288"/>
                <a:gd name="connsiteX262" fmla="*/ 2510725 w 2853322"/>
                <a:gd name="connsiteY262" fmla="*/ 3626603 h 4223288"/>
                <a:gd name="connsiteX263" fmla="*/ 2487478 w 2853322"/>
                <a:gd name="connsiteY263" fmla="*/ 3642102 h 4223288"/>
                <a:gd name="connsiteX264" fmla="*/ 2510725 w 2853322"/>
                <a:gd name="connsiteY264" fmla="*/ 3673098 h 4223288"/>
                <a:gd name="connsiteX265" fmla="*/ 2549471 w 2853322"/>
                <a:gd name="connsiteY265" fmla="*/ 3634352 h 4223288"/>
                <a:gd name="connsiteX266" fmla="*/ 2595966 w 2853322"/>
                <a:gd name="connsiteY266" fmla="*/ 3595607 h 4223288"/>
                <a:gd name="connsiteX267" fmla="*/ 2619213 w 2853322"/>
                <a:gd name="connsiteY267" fmla="*/ 3564610 h 4223288"/>
                <a:gd name="connsiteX268" fmla="*/ 2626962 w 2853322"/>
                <a:gd name="connsiteY268" fmla="*/ 3556861 h 4223288"/>
                <a:gd name="connsiteX269" fmla="*/ 2650210 w 2853322"/>
                <a:gd name="connsiteY269" fmla="*/ 3518115 h 4223288"/>
                <a:gd name="connsiteX270" fmla="*/ 2603715 w 2853322"/>
                <a:gd name="connsiteY270" fmla="*/ 3463871 h 4223288"/>
                <a:gd name="connsiteX271" fmla="*/ 2626962 w 2853322"/>
                <a:gd name="connsiteY271" fmla="*/ 3448373 h 4223288"/>
                <a:gd name="connsiteX272" fmla="*/ 2642461 w 2853322"/>
                <a:gd name="connsiteY272" fmla="*/ 3518115 h 4223288"/>
                <a:gd name="connsiteX273" fmla="*/ 2688956 w 2853322"/>
                <a:gd name="connsiteY273" fmla="*/ 3541363 h 4223288"/>
                <a:gd name="connsiteX274" fmla="*/ 2588217 w 2853322"/>
                <a:gd name="connsiteY274" fmla="*/ 3704095 h 4223288"/>
                <a:gd name="connsiteX275" fmla="*/ 2564969 w 2853322"/>
                <a:gd name="connsiteY275" fmla="*/ 3742841 h 4223288"/>
                <a:gd name="connsiteX276" fmla="*/ 2487478 w 2853322"/>
                <a:gd name="connsiteY276" fmla="*/ 3773837 h 4223288"/>
                <a:gd name="connsiteX277" fmla="*/ 2479728 w 2853322"/>
                <a:gd name="connsiteY277" fmla="*/ 3797085 h 4223288"/>
                <a:gd name="connsiteX278" fmla="*/ 2456481 w 2853322"/>
                <a:gd name="connsiteY278" fmla="*/ 3828081 h 4223288"/>
                <a:gd name="connsiteX279" fmla="*/ 2440983 w 2853322"/>
                <a:gd name="connsiteY279" fmla="*/ 3944319 h 4223288"/>
                <a:gd name="connsiteX280" fmla="*/ 2417735 w 2853322"/>
                <a:gd name="connsiteY280" fmla="*/ 3983064 h 4223288"/>
                <a:gd name="connsiteX281" fmla="*/ 2332495 w 2853322"/>
                <a:gd name="connsiteY281" fmla="*/ 3967566 h 4223288"/>
                <a:gd name="connsiteX282" fmla="*/ 2301498 w 2853322"/>
                <a:gd name="connsiteY282" fmla="*/ 3975315 h 4223288"/>
                <a:gd name="connsiteX283" fmla="*/ 2239505 w 2853322"/>
                <a:gd name="connsiteY283" fmla="*/ 3944319 h 4223288"/>
                <a:gd name="connsiteX284" fmla="*/ 2177511 w 2853322"/>
                <a:gd name="connsiteY284" fmla="*/ 3866827 h 4223288"/>
                <a:gd name="connsiteX285" fmla="*/ 2177511 w 2853322"/>
                <a:gd name="connsiteY285" fmla="*/ 3843580 h 4223288"/>
                <a:gd name="connsiteX286" fmla="*/ 2131017 w 2853322"/>
                <a:gd name="connsiteY286" fmla="*/ 3859078 h 4223288"/>
                <a:gd name="connsiteX287" fmla="*/ 2123267 w 2853322"/>
                <a:gd name="connsiteY287" fmla="*/ 3882325 h 4223288"/>
                <a:gd name="connsiteX288" fmla="*/ 2107769 w 2853322"/>
                <a:gd name="connsiteY288" fmla="*/ 3897824 h 4223288"/>
                <a:gd name="connsiteX289" fmla="*/ 2100020 w 2853322"/>
                <a:gd name="connsiteY289" fmla="*/ 3936569 h 4223288"/>
                <a:gd name="connsiteX290" fmla="*/ 2045776 w 2853322"/>
                <a:gd name="connsiteY290" fmla="*/ 3983064 h 4223288"/>
                <a:gd name="connsiteX291" fmla="*/ 2014779 w 2853322"/>
                <a:gd name="connsiteY291" fmla="*/ 3990813 h 4223288"/>
                <a:gd name="connsiteX292" fmla="*/ 1960535 w 2853322"/>
                <a:gd name="connsiteY292" fmla="*/ 3967566 h 4223288"/>
                <a:gd name="connsiteX293" fmla="*/ 1921789 w 2853322"/>
                <a:gd name="connsiteY293" fmla="*/ 3975315 h 4223288"/>
                <a:gd name="connsiteX294" fmla="*/ 1859796 w 2853322"/>
                <a:gd name="connsiteY294" fmla="*/ 3983064 h 4223288"/>
                <a:gd name="connsiteX295" fmla="*/ 1813301 w 2853322"/>
                <a:gd name="connsiteY295" fmla="*/ 3990813 h 4223288"/>
                <a:gd name="connsiteX296" fmla="*/ 1797803 w 2853322"/>
                <a:gd name="connsiteY296" fmla="*/ 4006312 h 4223288"/>
                <a:gd name="connsiteX297" fmla="*/ 1743559 w 2853322"/>
                <a:gd name="connsiteY297" fmla="*/ 4014061 h 4223288"/>
                <a:gd name="connsiteX298" fmla="*/ 1720311 w 2853322"/>
                <a:gd name="connsiteY298" fmla="*/ 4021810 h 4223288"/>
                <a:gd name="connsiteX299" fmla="*/ 1759057 w 2853322"/>
                <a:gd name="connsiteY299" fmla="*/ 4045057 h 4223288"/>
                <a:gd name="connsiteX300" fmla="*/ 1782305 w 2853322"/>
                <a:gd name="connsiteY300" fmla="*/ 4037308 h 4223288"/>
                <a:gd name="connsiteX301" fmla="*/ 1813301 w 2853322"/>
                <a:gd name="connsiteY301" fmla="*/ 4052807 h 4223288"/>
                <a:gd name="connsiteX302" fmla="*/ 1828800 w 2853322"/>
                <a:gd name="connsiteY302" fmla="*/ 4099302 h 4223288"/>
                <a:gd name="connsiteX303" fmla="*/ 1929539 w 2853322"/>
                <a:gd name="connsiteY303" fmla="*/ 4122549 h 4223288"/>
                <a:gd name="connsiteX304" fmla="*/ 1921789 w 2853322"/>
                <a:gd name="connsiteY304" fmla="*/ 4145796 h 4223288"/>
                <a:gd name="connsiteX305" fmla="*/ 1883044 w 2853322"/>
                <a:gd name="connsiteY305" fmla="*/ 4176793 h 4223288"/>
                <a:gd name="connsiteX306" fmla="*/ 1836549 w 2853322"/>
                <a:gd name="connsiteY306" fmla="*/ 4207790 h 4223288"/>
                <a:gd name="connsiteX307" fmla="*/ 1712562 w 2853322"/>
                <a:gd name="connsiteY307" fmla="*/ 4200041 h 4223288"/>
                <a:gd name="connsiteX308" fmla="*/ 1611823 w 2853322"/>
                <a:gd name="connsiteY308" fmla="*/ 4215539 h 4223288"/>
                <a:gd name="connsiteX309" fmla="*/ 1565328 w 2853322"/>
                <a:gd name="connsiteY309" fmla="*/ 4223288 h 4223288"/>
                <a:gd name="connsiteX310" fmla="*/ 1487837 w 2853322"/>
                <a:gd name="connsiteY310" fmla="*/ 4215539 h 4223288"/>
                <a:gd name="connsiteX311" fmla="*/ 1441342 w 2853322"/>
                <a:gd name="connsiteY311" fmla="*/ 4200041 h 4223288"/>
                <a:gd name="connsiteX312" fmla="*/ 1433593 w 2853322"/>
                <a:gd name="connsiteY312" fmla="*/ 4176793 h 4223288"/>
                <a:gd name="connsiteX313" fmla="*/ 1418095 w 2853322"/>
                <a:gd name="connsiteY313" fmla="*/ 4153546 h 4223288"/>
                <a:gd name="connsiteX314" fmla="*/ 1410345 w 2853322"/>
                <a:gd name="connsiteY314" fmla="*/ 4122549 h 4223288"/>
                <a:gd name="connsiteX315" fmla="*/ 1402596 w 2853322"/>
                <a:gd name="connsiteY315" fmla="*/ 4029559 h 4223288"/>
                <a:gd name="connsiteX316" fmla="*/ 1394847 w 2853322"/>
                <a:gd name="connsiteY316" fmla="*/ 4006312 h 4223288"/>
                <a:gd name="connsiteX317" fmla="*/ 1371600 w 2853322"/>
                <a:gd name="connsiteY317" fmla="*/ 3812583 h 4223288"/>
                <a:gd name="connsiteX318" fmla="*/ 1356101 w 2853322"/>
                <a:gd name="connsiteY318" fmla="*/ 3773837 h 4223288"/>
                <a:gd name="connsiteX319" fmla="*/ 1332854 w 2853322"/>
                <a:gd name="connsiteY319" fmla="*/ 3750590 h 4223288"/>
                <a:gd name="connsiteX320" fmla="*/ 1325105 w 2853322"/>
                <a:gd name="connsiteY320" fmla="*/ 3727342 h 4223288"/>
                <a:gd name="connsiteX321" fmla="*/ 1309606 w 2853322"/>
                <a:gd name="connsiteY321" fmla="*/ 3711844 h 4223288"/>
                <a:gd name="connsiteX322" fmla="*/ 1278610 w 2853322"/>
                <a:gd name="connsiteY322" fmla="*/ 3634352 h 4223288"/>
                <a:gd name="connsiteX323" fmla="*/ 1263111 w 2853322"/>
                <a:gd name="connsiteY323" fmla="*/ 3603356 h 4223288"/>
                <a:gd name="connsiteX324" fmla="*/ 1232115 w 2853322"/>
                <a:gd name="connsiteY324" fmla="*/ 3549112 h 4223288"/>
                <a:gd name="connsiteX325" fmla="*/ 1224366 w 2853322"/>
                <a:gd name="connsiteY325" fmla="*/ 3525864 h 4223288"/>
                <a:gd name="connsiteX326" fmla="*/ 1208867 w 2853322"/>
                <a:gd name="connsiteY326" fmla="*/ 3487119 h 4223288"/>
                <a:gd name="connsiteX327" fmla="*/ 1201118 w 2853322"/>
                <a:gd name="connsiteY327" fmla="*/ 3456122 h 4223288"/>
                <a:gd name="connsiteX328" fmla="*/ 1208991 w 2853322"/>
                <a:gd name="connsiteY328" fmla="*/ 3315569 h 4223288"/>
                <a:gd name="connsiteX329" fmla="*/ 1310696 w 2853322"/>
                <a:gd name="connsiteY329" fmla="*/ 3314535 h 4223288"/>
                <a:gd name="connsiteX330" fmla="*/ 1369375 w 2853322"/>
                <a:gd name="connsiteY330" fmla="*/ 3291286 h 4223288"/>
                <a:gd name="connsiteX331" fmla="*/ 1495783 w 2853322"/>
                <a:gd name="connsiteY331" fmla="*/ 3284436 h 4223288"/>
                <a:gd name="connsiteX332" fmla="*/ 1436779 w 2853322"/>
                <a:gd name="connsiteY332" fmla="*/ 3165383 h 4223288"/>
                <a:gd name="connsiteX333" fmla="*/ 1429385 w 2853322"/>
                <a:gd name="connsiteY333" fmla="*/ 3025284 h 4223288"/>
                <a:gd name="connsiteX334" fmla="*/ 1503177 w 2853322"/>
                <a:gd name="connsiteY334" fmla="*/ 2850212 h 4223288"/>
                <a:gd name="connsiteX335" fmla="*/ 1381702 w 2853322"/>
                <a:gd name="connsiteY335" fmla="*/ 2823907 h 4223288"/>
                <a:gd name="connsiteX336" fmla="*/ 1361595 w 2853322"/>
                <a:gd name="connsiteY336" fmla="*/ 2819010 h 4223288"/>
                <a:gd name="connsiteX337" fmla="*/ 1355939 w 2853322"/>
                <a:gd name="connsiteY337" fmla="*/ 2807353 h 4223288"/>
                <a:gd name="connsiteX338" fmla="*/ 1281828 w 2853322"/>
                <a:gd name="connsiteY338" fmla="*/ 3066813 h 4223288"/>
                <a:gd name="connsiteX339" fmla="*/ 1131376 w 2853322"/>
                <a:gd name="connsiteY339" fmla="*/ 3332135 h 4223288"/>
                <a:gd name="connsiteX340" fmla="*/ 1077132 w 2853322"/>
                <a:gd name="connsiteY340" fmla="*/ 3316637 h 4223288"/>
                <a:gd name="connsiteX341" fmla="*/ 1046135 w 2853322"/>
                <a:gd name="connsiteY341" fmla="*/ 3301139 h 4223288"/>
                <a:gd name="connsiteX342" fmla="*/ 1007389 w 2853322"/>
                <a:gd name="connsiteY342" fmla="*/ 3262393 h 4223288"/>
                <a:gd name="connsiteX343" fmla="*/ 960895 w 2853322"/>
                <a:gd name="connsiteY343" fmla="*/ 3184902 h 4223288"/>
                <a:gd name="connsiteX344" fmla="*/ 937647 w 2853322"/>
                <a:gd name="connsiteY344" fmla="*/ 3130657 h 4223288"/>
                <a:gd name="connsiteX345" fmla="*/ 914400 w 2853322"/>
                <a:gd name="connsiteY345" fmla="*/ 3076413 h 4223288"/>
                <a:gd name="connsiteX346" fmla="*/ 906650 w 2853322"/>
                <a:gd name="connsiteY346" fmla="*/ 3037668 h 4223288"/>
                <a:gd name="connsiteX347" fmla="*/ 891152 w 2853322"/>
                <a:gd name="connsiteY347" fmla="*/ 3022169 h 4223288"/>
                <a:gd name="connsiteX348" fmla="*/ 875654 w 2853322"/>
                <a:gd name="connsiteY348" fmla="*/ 2998922 h 4223288"/>
                <a:gd name="connsiteX349" fmla="*/ 805911 w 2853322"/>
                <a:gd name="connsiteY349" fmla="*/ 2913681 h 4223288"/>
                <a:gd name="connsiteX350" fmla="*/ 782664 w 2853322"/>
                <a:gd name="connsiteY350" fmla="*/ 2890434 h 4223288"/>
                <a:gd name="connsiteX351" fmla="*/ 728420 w 2853322"/>
                <a:gd name="connsiteY351" fmla="*/ 2843939 h 4223288"/>
                <a:gd name="connsiteX352" fmla="*/ 650928 w 2853322"/>
                <a:gd name="connsiteY352" fmla="*/ 2750949 h 4223288"/>
                <a:gd name="connsiteX353" fmla="*/ 612183 w 2853322"/>
                <a:gd name="connsiteY353" fmla="*/ 2735451 h 4223288"/>
                <a:gd name="connsiteX354" fmla="*/ 596684 w 2853322"/>
                <a:gd name="connsiteY354" fmla="*/ 2719952 h 4223288"/>
                <a:gd name="connsiteX355" fmla="*/ 503695 w 2853322"/>
                <a:gd name="connsiteY355" fmla="*/ 2650210 h 4223288"/>
                <a:gd name="connsiteX356" fmla="*/ 488196 w 2853322"/>
                <a:gd name="connsiteY356" fmla="*/ 2611464 h 4223288"/>
                <a:gd name="connsiteX357" fmla="*/ 0 w 2853322"/>
                <a:gd name="connsiteY357" fmla="*/ 2076773 h 4223288"/>
                <a:gd name="connsiteX0" fmla="*/ 0 w 2853322"/>
                <a:gd name="connsiteY0" fmla="*/ 2076773 h 4223288"/>
                <a:gd name="connsiteX1" fmla="*/ 697423 w 2853322"/>
                <a:gd name="connsiteY1" fmla="*/ 1301857 h 4223288"/>
                <a:gd name="connsiteX2" fmla="*/ 805911 w 2853322"/>
                <a:gd name="connsiteY2" fmla="*/ 1348352 h 4223288"/>
                <a:gd name="connsiteX3" fmla="*/ 813661 w 2853322"/>
                <a:gd name="connsiteY3" fmla="*/ 1464590 h 4223288"/>
                <a:gd name="connsiteX4" fmla="*/ 821410 w 2853322"/>
                <a:gd name="connsiteY4" fmla="*/ 1480088 h 4223288"/>
                <a:gd name="connsiteX5" fmla="*/ 860156 w 2853322"/>
                <a:gd name="connsiteY5" fmla="*/ 1557580 h 4223288"/>
                <a:gd name="connsiteX6" fmla="*/ 875654 w 2853322"/>
                <a:gd name="connsiteY6" fmla="*/ 1580827 h 4223288"/>
                <a:gd name="connsiteX7" fmla="*/ 937647 w 2853322"/>
                <a:gd name="connsiteY7" fmla="*/ 1611824 h 4223288"/>
                <a:gd name="connsiteX8" fmla="*/ 953145 w 2853322"/>
                <a:gd name="connsiteY8" fmla="*/ 1635071 h 4223288"/>
                <a:gd name="connsiteX9" fmla="*/ 999640 w 2853322"/>
                <a:gd name="connsiteY9" fmla="*/ 1650569 h 4223288"/>
                <a:gd name="connsiteX10" fmla="*/ 1030637 w 2853322"/>
                <a:gd name="connsiteY10" fmla="*/ 1635071 h 4223288"/>
                <a:gd name="connsiteX11" fmla="*/ 1030637 w 2853322"/>
                <a:gd name="connsiteY11" fmla="*/ 1635071 h 4223288"/>
                <a:gd name="connsiteX12" fmla="*/ 1053884 w 2853322"/>
                <a:gd name="connsiteY12" fmla="*/ 1588576 h 4223288"/>
                <a:gd name="connsiteX13" fmla="*/ 1038386 w 2853322"/>
                <a:gd name="connsiteY13" fmla="*/ 1464590 h 4223288"/>
                <a:gd name="connsiteX14" fmla="*/ 1038386 w 2853322"/>
                <a:gd name="connsiteY14" fmla="*/ 1464590 h 4223288"/>
                <a:gd name="connsiteX15" fmla="*/ 976393 w 2853322"/>
                <a:gd name="connsiteY15" fmla="*/ 1379349 h 4223288"/>
                <a:gd name="connsiteX16" fmla="*/ 937647 w 2853322"/>
                <a:gd name="connsiteY16" fmla="*/ 1325105 h 4223288"/>
                <a:gd name="connsiteX17" fmla="*/ 914400 w 2853322"/>
                <a:gd name="connsiteY17" fmla="*/ 1317356 h 4223288"/>
                <a:gd name="connsiteX18" fmla="*/ 852406 w 2853322"/>
                <a:gd name="connsiteY18" fmla="*/ 1301857 h 4223288"/>
                <a:gd name="connsiteX19" fmla="*/ 805911 w 2853322"/>
                <a:gd name="connsiteY19" fmla="*/ 1309607 h 4223288"/>
                <a:gd name="connsiteX20" fmla="*/ 720671 w 2853322"/>
                <a:gd name="connsiteY20" fmla="*/ 1270861 h 4223288"/>
                <a:gd name="connsiteX21" fmla="*/ 1224366 w 2853322"/>
                <a:gd name="connsiteY21" fmla="*/ 689674 h 4223288"/>
                <a:gd name="connsiteX22" fmla="*/ 1208867 w 2853322"/>
                <a:gd name="connsiteY22" fmla="*/ 612183 h 4223288"/>
                <a:gd name="connsiteX23" fmla="*/ 1170122 w 2853322"/>
                <a:gd name="connsiteY23" fmla="*/ 565688 h 4223288"/>
                <a:gd name="connsiteX24" fmla="*/ 1131376 w 2853322"/>
                <a:gd name="connsiteY24" fmla="*/ 550190 h 4223288"/>
                <a:gd name="connsiteX25" fmla="*/ 1139125 w 2853322"/>
                <a:gd name="connsiteY25" fmla="*/ 495946 h 4223288"/>
                <a:gd name="connsiteX26" fmla="*/ 1146874 w 2853322"/>
                <a:gd name="connsiteY26" fmla="*/ 488196 h 4223288"/>
                <a:gd name="connsiteX27" fmla="*/ 1580827 w 2853322"/>
                <a:gd name="connsiteY27" fmla="*/ 0 h 4223288"/>
                <a:gd name="connsiteX28" fmla="*/ 1673817 w 2853322"/>
                <a:gd name="connsiteY28" fmla="*/ 77491 h 4223288"/>
                <a:gd name="connsiteX29" fmla="*/ 1759057 w 2853322"/>
                <a:gd name="connsiteY29" fmla="*/ 108488 h 4223288"/>
                <a:gd name="connsiteX30" fmla="*/ 1790054 w 2853322"/>
                <a:gd name="connsiteY30" fmla="*/ 131735 h 4223288"/>
                <a:gd name="connsiteX31" fmla="*/ 1759057 w 2853322"/>
                <a:gd name="connsiteY31" fmla="*/ 178230 h 4223288"/>
                <a:gd name="connsiteX32" fmla="*/ 1782305 w 2853322"/>
                <a:gd name="connsiteY32" fmla="*/ 263471 h 4223288"/>
                <a:gd name="connsiteX33" fmla="*/ 1813301 w 2853322"/>
                <a:gd name="connsiteY33" fmla="*/ 278969 h 4223288"/>
                <a:gd name="connsiteX34" fmla="*/ 1852047 w 2853322"/>
                <a:gd name="connsiteY34" fmla="*/ 294468 h 4223288"/>
                <a:gd name="connsiteX35" fmla="*/ 1852047 w 2853322"/>
                <a:gd name="connsiteY35" fmla="*/ 294468 h 4223288"/>
                <a:gd name="connsiteX36" fmla="*/ 1929539 w 2853322"/>
                <a:gd name="connsiteY36" fmla="*/ 348712 h 4223288"/>
                <a:gd name="connsiteX37" fmla="*/ 1929539 w 2853322"/>
                <a:gd name="connsiteY37" fmla="*/ 356461 h 4223288"/>
                <a:gd name="connsiteX38" fmla="*/ 2007030 w 2853322"/>
                <a:gd name="connsiteY38" fmla="*/ 395207 h 4223288"/>
                <a:gd name="connsiteX39" fmla="*/ 2038027 w 2853322"/>
                <a:gd name="connsiteY39" fmla="*/ 402956 h 4223288"/>
                <a:gd name="connsiteX40" fmla="*/ 2061274 w 2853322"/>
                <a:gd name="connsiteY40" fmla="*/ 433952 h 4223288"/>
                <a:gd name="connsiteX41" fmla="*/ 2053525 w 2853322"/>
                <a:gd name="connsiteY41" fmla="*/ 457200 h 4223288"/>
                <a:gd name="connsiteX42" fmla="*/ 2092271 w 2853322"/>
                <a:gd name="connsiteY42" fmla="*/ 464949 h 4223288"/>
                <a:gd name="connsiteX43" fmla="*/ 2146515 w 2853322"/>
                <a:gd name="connsiteY43" fmla="*/ 441702 h 4223288"/>
                <a:gd name="connsiteX44" fmla="*/ 2177511 w 2853322"/>
                <a:gd name="connsiteY44" fmla="*/ 441702 h 4223288"/>
                <a:gd name="connsiteX45" fmla="*/ 2200759 w 2853322"/>
                <a:gd name="connsiteY45" fmla="*/ 418454 h 4223288"/>
                <a:gd name="connsiteX46" fmla="*/ 2224006 w 2853322"/>
                <a:gd name="connsiteY46" fmla="*/ 402956 h 4223288"/>
                <a:gd name="connsiteX47" fmla="*/ 2193010 w 2853322"/>
                <a:gd name="connsiteY47" fmla="*/ 317715 h 4223288"/>
                <a:gd name="connsiteX48" fmla="*/ 2216257 w 2853322"/>
                <a:gd name="connsiteY48" fmla="*/ 317715 h 4223288"/>
                <a:gd name="connsiteX49" fmla="*/ 2216257 w 2853322"/>
                <a:gd name="connsiteY49" fmla="*/ 317715 h 4223288"/>
                <a:gd name="connsiteX50" fmla="*/ 2239505 w 2853322"/>
                <a:gd name="connsiteY50" fmla="*/ 379708 h 4223288"/>
                <a:gd name="connsiteX51" fmla="*/ 2278250 w 2853322"/>
                <a:gd name="connsiteY51" fmla="*/ 356461 h 4223288"/>
                <a:gd name="connsiteX52" fmla="*/ 2347993 w 2853322"/>
                <a:gd name="connsiteY52" fmla="*/ 317715 h 4223288"/>
                <a:gd name="connsiteX53" fmla="*/ 2340244 w 2853322"/>
                <a:gd name="connsiteY53" fmla="*/ 340963 h 4223288"/>
                <a:gd name="connsiteX54" fmla="*/ 2332495 w 2853322"/>
                <a:gd name="connsiteY54" fmla="*/ 348712 h 4223288"/>
                <a:gd name="connsiteX55" fmla="*/ 2316996 w 2853322"/>
                <a:gd name="connsiteY55" fmla="*/ 418454 h 4223288"/>
                <a:gd name="connsiteX56" fmla="*/ 2316996 w 2853322"/>
                <a:gd name="connsiteY56" fmla="*/ 449451 h 4223288"/>
                <a:gd name="connsiteX57" fmla="*/ 2316996 w 2853322"/>
                <a:gd name="connsiteY57" fmla="*/ 480447 h 4223288"/>
                <a:gd name="connsiteX58" fmla="*/ 2278250 w 2853322"/>
                <a:gd name="connsiteY58" fmla="*/ 519193 h 4223288"/>
                <a:gd name="connsiteX59" fmla="*/ 2270501 w 2853322"/>
                <a:gd name="connsiteY59" fmla="*/ 550190 h 4223288"/>
                <a:gd name="connsiteX60" fmla="*/ 2255003 w 2853322"/>
                <a:gd name="connsiteY60" fmla="*/ 604434 h 4223288"/>
                <a:gd name="connsiteX61" fmla="*/ 2255003 w 2853322"/>
                <a:gd name="connsiteY61" fmla="*/ 604434 h 4223288"/>
                <a:gd name="connsiteX62" fmla="*/ 2309247 w 2853322"/>
                <a:gd name="connsiteY62" fmla="*/ 619932 h 4223288"/>
                <a:gd name="connsiteX63" fmla="*/ 2332495 w 2853322"/>
                <a:gd name="connsiteY63" fmla="*/ 604434 h 4223288"/>
                <a:gd name="connsiteX64" fmla="*/ 2355742 w 2853322"/>
                <a:gd name="connsiteY64" fmla="*/ 596685 h 4223288"/>
                <a:gd name="connsiteX65" fmla="*/ 2371240 w 2853322"/>
                <a:gd name="connsiteY65" fmla="*/ 581186 h 4223288"/>
                <a:gd name="connsiteX66" fmla="*/ 2402237 w 2853322"/>
                <a:gd name="connsiteY66" fmla="*/ 588935 h 4223288"/>
                <a:gd name="connsiteX67" fmla="*/ 2402237 w 2853322"/>
                <a:gd name="connsiteY67" fmla="*/ 627681 h 4223288"/>
                <a:gd name="connsiteX68" fmla="*/ 2363491 w 2853322"/>
                <a:gd name="connsiteY68" fmla="*/ 674176 h 4223288"/>
                <a:gd name="connsiteX69" fmla="*/ 2363491 w 2853322"/>
                <a:gd name="connsiteY69" fmla="*/ 674176 h 4223288"/>
                <a:gd name="connsiteX70" fmla="*/ 2409986 w 2853322"/>
                <a:gd name="connsiteY70" fmla="*/ 743919 h 4223288"/>
                <a:gd name="connsiteX71" fmla="*/ 2433233 w 2853322"/>
                <a:gd name="connsiteY71" fmla="*/ 728420 h 4223288"/>
                <a:gd name="connsiteX72" fmla="*/ 2487478 w 2853322"/>
                <a:gd name="connsiteY72" fmla="*/ 689674 h 4223288"/>
                <a:gd name="connsiteX73" fmla="*/ 2487478 w 2853322"/>
                <a:gd name="connsiteY73" fmla="*/ 689674 h 4223288"/>
                <a:gd name="connsiteX74" fmla="*/ 2580467 w 2853322"/>
                <a:gd name="connsiteY74" fmla="*/ 681925 h 4223288"/>
                <a:gd name="connsiteX75" fmla="*/ 2580467 w 2853322"/>
                <a:gd name="connsiteY75" fmla="*/ 666427 h 4223288"/>
                <a:gd name="connsiteX76" fmla="*/ 2619213 w 2853322"/>
                <a:gd name="connsiteY76" fmla="*/ 635430 h 4223288"/>
                <a:gd name="connsiteX77" fmla="*/ 2634711 w 2853322"/>
                <a:gd name="connsiteY77" fmla="*/ 650929 h 4223288"/>
                <a:gd name="connsiteX78" fmla="*/ 2642461 w 2853322"/>
                <a:gd name="connsiteY78" fmla="*/ 674176 h 4223288"/>
                <a:gd name="connsiteX79" fmla="*/ 2634711 w 2853322"/>
                <a:gd name="connsiteY79" fmla="*/ 697424 h 4223288"/>
                <a:gd name="connsiteX80" fmla="*/ 2603715 w 2853322"/>
                <a:gd name="connsiteY80" fmla="*/ 728420 h 4223288"/>
                <a:gd name="connsiteX81" fmla="*/ 2595966 w 2853322"/>
                <a:gd name="connsiteY81" fmla="*/ 751668 h 4223288"/>
                <a:gd name="connsiteX82" fmla="*/ 2557220 w 2853322"/>
                <a:gd name="connsiteY82" fmla="*/ 759417 h 4223288"/>
                <a:gd name="connsiteX83" fmla="*/ 2549471 w 2853322"/>
                <a:gd name="connsiteY83" fmla="*/ 759417 h 4223288"/>
                <a:gd name="connsiteX84" fmla="*/ 2510725 w 2853322"/>
                <a:gd name="connsiteY84" fmla="*/ 813661 h 4223288"/>
                <a:gd name="connsiteX85" fmla="*/ 2502976 w 2853322"/>
                <a:gd name="connsiteY85" fmla="*/ 836908 h 4223288"/>
                <a:gd name="connsiteX86" fmla="*/ 2510725 w 2853322"/>
                <a:gd name="connsiteY86" fmla="*/ 860156 h 4223288"/>
                <a:gd name="connsiteX87" fmla="*/ 2502976 w 2853322"/>
                <a:gd name="connsiteY87" fmla="*/ 891152 h 4223288"/>
                <a:gd name="connsiteX88" fmla="*/ 2502976 w 2853322"/>
                <a:gd name="connsiteY88" fmla="*/ 898902 h 4223288"/>
                <a:gd name="connsiteX89" fmla="*/ 2502976 w 2853322"/>
                <a:gd name="connsiteY89" fmla="*/ 898902 h 4223288"/>
                <a:gd name="connsiteX90" fmla="*/ 2533972 w 2853322"/>
                <a:gd name="connsiteY90" fmla="*/ 960895 h 4223288"/>
                <a:gd name="connsiteX91" fmla="*/ 2518474 w 2853322"/>
                <a:gd name="connsiteY91" fmla="*/ 991891 h 4223288"/>
                <a:gd name="connsiteX92" fmla="*/ 2518474 w 2853322"/>
                <a:gd name="connsiteY92" fmla="*/ 1007390 h 4223288"/>
                <a:gd name="connsiteX93" fmla="*/ 2557220 w 2853322"/>
                <a:gd name="connsiteY93" fmla="*/ 1038386 h 4223288"/>
                <a:gd name="connsiteX94" fmla="*/ 2572718 w 2853322"/>
                <a:gd name="connsiteY94" fmla="*/ 1053885 h 4223288"/>
                <a:gd name="connsiteX95" fmla="*/ 2603715 w 2853322"/>
                <a:gd name="connsiteY95" fmla="*/ 1061634 h 4223288"/>
                <a:gd name="connsiteX96" fmla="*/ 2681206 w 2853322"/>
                <a:gd name="connsiteY96" fmla="*/ 1115878 h 4223288"/>
                <a:gd name="connsiteX97" fmla="*/ 2696705 w 2853322"/>
                <a:gd name="connsiteY97" fmla="*/ 1139125 h 4223288"/>
                <a:gd name="connsiteX98" fmla="*/ 2735450 w 2853322"/>
                <a:gd name="connsiteY98" fmla="*/ 1201119 h 4223288"/>
                <a:gd name="connsiteX99" fmla="*/ 2743200 w 2853322"/>
                <a:gd name="connsiteY99" fmla="*/ 1263112 h 4223288"/>
                <a:gd name="connsiteX100" fmla="*/ 2766447 w 2853322"/>
                <a:gd name="connsiteY100" fmla="*/ 1309607 h 4223288"/>
                <a:gd name="connsiteX101" fmla="*/ 2789695 w 2853322"/>
                <a:gd name="connsiteY101" fmla="*/ 1325105 h 4223288"/>
                <a:gd name="connsiteX102" fmla="*/ 2797444 w 2853322"/>
                <a:gd name="connsiteY102" fmla="*/ 1356102 h 4223288"/>
                <a:gd name="connsiteX103" fmla="*/ 2820691 w 2853322"/>
                <a:gd name="connsiteY103" fmla="*/ 1371600 h 4223288"/>
                <a:gd name="connsiteX104" fmla="*/ 2843939 w 2853322"/>
                <a:gd name="connsiteY104" fmla="*/ 1363851 h 4223288"/>
                <a:gd name="connsiteX105" fmla="*/ 2851688 w 2853322"/>
                <a:gd name="connsiteY105" fmla="*/ 1402596 h 4223288"/>
                <a:gd name="connsiteX106" fmla="*/ 2836189 w 2853322"/>
                <a:gd name="connsiteY106" fmla="*/ 1425844 h 4223288"/>
                <a:gd name="connsiteX107" fmla="*/ 2812942 w 2853322"/>
                <a:gd name="connsiteY107" fmla="*/ 1433593 h 4223288"/>
                <a:gd name="connsiteX108" fmla="*/ 2774196 w 2853322"/>
                <a:gd name="connsiteY108" fmla="*/ 1425844 h 4223288"/>
                <a:gd name="connsiteX109" fmla="*/ 2750949 w 2853322"/>
                <a:gd name="connsiteY109" fmla="*/ 1464590 h 4223288"/>
                <a:gd name="connsiteX110" fmla="*/ 2743200 w 2853322"/>
                <a:gd name="connsiteY110" fmla="*/ 1464590 h 4223288"/>
                <a:gd name="connsiteX111" fmla="*/ 2743200 w 2853322"/>
                <a:gd name="connsiteY111" fmla="*/ 1464590 h 4223288"/>
                <a:gd name="connsiteX112" fmla="*/ 2758698 w 2853322"/>
                <a:gd name="connsiteY112" fmla="*/ 1518834 h 4223288"/>
                <a:gd name="connsiteX113" fmla="*/ 2820691 w 2853322"/>
                <a:gd name="connsiteY113" fmla="*/ 1565329 h 4223288"/>
                <a:gd name="connsiteX114" fmla="*/ 2781945 w 2853322"/>
                <a:gd name="connsiteY114" fmla="*/ 1635071 h 4223288"/>
                <a:gd name="connsiteX115" fmla="*/ 2774196 w 2853322"/>
                <a:gd name="connsiteY115" fmla="*/ 1642820 h 4223288"/>
                <a:gd name="connsiteX116" fmla="*/ 2781945 w 2853322"/>
                <a:gd name="connsiteY116" fmla="*/ 1697064 h 4223288"/>
                <a:gd name="connsiteX117" fmla="*/ 2758698 w 2853322"/>
                <a:gd name="connsiteY117" fmla="*/ 1728061 h 4223288"/>
                <a:gd name="connsiteX118" fmla="*/ 2758698 w 2853322"/>
                <a:gd name="connsiteY118" fmla="*/ 1735810 h 4223288"/>
                <a:gd name="connsiteX119" fmla="*/ 2750949 w 2853322"/>
                <a:gd name="connsiteY119" fmla="*/ 1759057 h 4223288"/>
                <a:gd name="connsiteX120" fmla="*/ 2727701 w 2853322"/>
                <a:gd name="connsiteY120" fmla="*/ 1766807 h 4223288"/>
                <a:gd name="connsiteX121" fmla="*/ 2688956 w 2853322"/>
                <a:gd name="connsiteY121" fmla="*/ 1782305 h 4223288"/>
                <a:gd name="connsiteX122" fmla="*/ 2681206 w 2853322"/>
                <a:gd name="connsiteY122" fmla="*/ 1728061 h 4223288"/>
                <a:gd name="connsiteX123" fmla="*/ 2681206 w 2853322"/>
                <a:gd name="connsiteY123" fmla="*/ 1728061 h 4223288"/>
                <a:gd name="connsiteX124" fmla="*/ 2634711 w 2853322"/>
                <a:gd name="connsiteY124" fmla="*/ 1735810 h 4223288"/>
                <a:gd name="connsiteX125" fmla="*/ 2626962 w 2853322"/>
                <a:gd name="connsiteY125" fmla="*/ 1759057 h 4223288"/>
                <a:gd name="connsiteX126" fmla="*/ 2611464 w 2853322"/>
                <a:gd name="connsiteY126" fmla="*/ 1774556 h 4223288"/>
                <a:gd name="connsiteX127" fmla="*/ 2595966 w 2853322"/>
                <a:gd name="connsiteY127" fmla="*/ 1797803 h 4223288"/>
                <a:gd name="connsiteX128" fmla="*/ 2572718 w 2853322"/>
                <a:gd name="connsiteY128" fmla="*/ 1821051 h 4223288"/>
                <a:gd name="connsiteX129" fmla="*/ 2526223 w 2853322"/>
                <a:gd name="connsiteY129" fmla="*/ 1852047 h 4223288"/>
                <a:gd name="connsiteX130" fmla="*/ 2495227 w 2853322"/>
                <a:gd name="connsiteY130" fmla="*/ 1875295 h 4223288"/>
                <a:gd name="connsiteX131" fmla="*/ 2471979 w 2853322"/>
                <a:gd name="connsiteY131" fmla="*/ 1883044 h 4223288"/>
                <a:gd name="connsiteX132" fmla="*/ 2425484 w 2853322"/>
                <a:gd name="connsiteY132" fmla="*/ 1890793 h 4223288"/>
                <a:gd name="connsiteX133" fmla="*/ 2425484 w 2853322"/>
                <a:gd name="connsiteY133" fmla="*/ 1890793 h 4223288"/>
                <a:gd name="connsiteX134" fmla="*/ 2332495 w 2853322"/>
                <a:gd name="connsiteY134" fmla="*/ 1875295 h 4223288"/>
                <a:gd name="connsiteX135" fmla="*/ 2293749 w 2853322"/>
                <a:gd name="connsiteY135" fmla="*/ 1867546 h 4223288"/>
                <a:gd name="connsiteX136" fmla="*/ 2255003 w 2853322"/>
                <a:gd name="connsiteY136" fmla="*/ 1844298 h 4223288"/>
                <a:gd name="connsiteX137" fmla="*/ 2231756 w 2853322"/>
                <a:gd name="connsiteY137" fmla="*/ 1836549 h 4223288"/>
                <a:gd name="connsiteX138" fmla="*/ 2154264 w 2853322"/>
                <a:gd name="connsiteY138" fmla="*/ 1844298 h 4223288"/>
                <a:gd name="connsiteX139" fmla="*/ 2123267 w 2853322"/>
                <a:gd name="connsiteY139" fmla="*/ 1867546 h 4223288"/>
                <a:gd name="connsiteX140" fmla="*/ 2107769 w 2853322"/>
                <a:gd name="connsiteY140" fmla="*/ 1914041 h 4223288"/>
                <a:gd name="connsiteX141" fmla="*/ 2100020 w 2853322"/>
                <a:gd name="connsiteY141" fmla="*/ 2014780 h 4223288"/>
                <a:gd name="connsiteX142" fmla="*/ 2100020 w 2853322"/>
                <a:gd name="connsiteY142" fmla="*/ 2014780 h 4223288"/>
                <a:gd name="connsiteX143" fmla="*/ 2100020 w 2853322"/>
                <a:gd name="connsiteY143" fmla="*/ 2123268 h 4223288"/>
                <a:gd name="connsiteX144" fmla="*/ 2076772 w 2853322"/>
                <a:gd name="connsiteY144" fmla="*/ 2231756 h 4223288"/>
                <a:gd name="connsiteX145" fmla="*/ 2038027 w 2853322"/>
                <a:gd name="connsiteY145" fmla="*/ 2301498 h 4223288"/>
                <a:gd name="connsiteX146" fmla="*/ 2038027 w 2853322"/>
                <a:gd name="connsiteY146" fmla="*/ 2402237 h 4223288"/>
                <a:gd name="connsiteX147" fmla="*/ 2022528 w 2853322"/>
                <a:gd name="connsiteY147" fmla="*/ 2440983 h 4223288"/>
                <a:gd name="connsiteX148" fmla="*/ 2030278 w 2853322"/>
                <a:gd name="connsiteY148" fmla="*/ 2471980 h 4223288"/>
                <a:gd name="connsiteX149" fmla="*/ 2038027 w 2853322"/>
                <a:gd name="connsiteY149" fmla="*/ 2495227 h 4223288"/>
                <a:gd name="connsiteX150" fmla="*/ 2045776 w 2853322"/>
                <a:gd name="connsiteY150" fmla="*/ 2549471 h 4223288"/>
                <a:gd name="connsiteX151" fmla="*/ 2038027 w 2853322"/>
                <a:gd name="connsiteY151" fmla="*/ 2634712 h 4223288"/>
                <a:gd name="connsiteX152" fmla="*/ 2030278 w 2853322"/>
                <a:gd name="connsiteY152" fmla="*/ 2681207 h 4223288"/>
                <a:gd name="connsiteX153" fmla="*/ 2038027 w 2853322"/>
                <a:gd name="connsiteY153" fmla="*/ 2743200 h 4223288"/>
                <a:gd name="connsiteX154" fmla="*/ 2045776 w 2853322"/>
                <a:gd name="connsiteY154" fmla="*/ 2766447 h 4223288"/>
                <a:gd name="connsiteX155" fmla="*/ 2061274 w 2853322"/>
                <a:gd name="connsiteY155" fmla="*/ 2774196 h 4223288"/>
                <a:gd name="connsiteX156" fmla="*/ 2007030 w 2853322"/>
                <a:gd name="connsiteY156" fmla="*/ 2828441 h 4223288"/>
                <a:gd name="connsiteX157" fmla="*/ 1991532 w 2853322"/>
                <a:gd name="connsiteY157" fmla="*/ 2828441 h 4223288"/>
                <a:gd name="connsiteX158" fmla="*/ 1914040 w 2853322"/>
                <a:gd name="connsiteY158" fmla="*/ 2828441 h 4223288"/>
                <a:gd name="connsiteX159" fmla="*/ 1898542 w 2853322"/>
                <a:gd name="connsiteY159" fmla="*/ 2828441 h 4223288"/>
                <a:gd name="connsiteX160" fmla="*/ 1828800 w 2853322"/>
                <a:gd name="connsiteY160" fmla="*/ 2774196 h 4223288"/>
                <a:gd name="connsiteX161" fmla="*/ 1859796 w 2853322"/>
                <a:gd name="connsiteY161" fmla="*/ 2626963 h 4223288"/>
                <a:gd name="connsiteX162" fmla="*/ 1883044 w 2853322"/>
                <a:gd name="connsiteY162" fmla="*/ 2595966 h 4223288"/>
                <a:gd name="connsiteX163" fmla="*/ 1890793 w 2853322"/>
                <a:gd name="connsiteY163" fmla="*/ 2572719 h 4223288"/>
                <a:gd name="connsiteX164" fmla="*/ 1898542 w 2853322"/>
                <a:gd name="connsiteY164" fmla="*/ 2541722 h 4223288"/>
                <a:gd name="connsiteX165" fmla="*/ 1875295 w 2853322"/>
                <a:gd name="connsiteY165" fmla="*/ 2526224 h 4223288"/>
                <a:gd name="connsiteX166" fmla="*/ 1875295 w 2853322"/>
                <a:gd name="connsiteY166" fmla="*/ 2526224 h 4223288"/>
                <a:gd name="connsiteX167" fmla="*/ 1797803 w 2853322"/>
                <a:gd name="connsiteY167" fmla="*/ 2526224 h 4223288"/>
                <a:gd name="connsiteX168" fmla="*/ 1751308 w 2853322"/>
                <a:gd name="connsiteY168" fmla="*/ 2502976 h 4223288"/>
                <a:gd name="connsiteX169" fmla="*/ 1627322 w 2853322"/>
                <a:gd name="connsiteY169" fmla="*/ 2580468 h 4223288"/>
                <a:gd name="connsiteX170" fmla="*/ 1565328 w 2853322"/>
                <a:gd name="connsiteY170" fmla="*/ 2588217 h 4223288"/>
                <a:gd name="connsiteX171" fmla="*/ 1596325 w 2853322"/>
                <a:gd name="connsiteY171" fmla="*/ 2696705 h 4223288"/>
                <a:gd name="connsiteX172" fmla="*/ 1565328 w 2853322"/>
                <a:gd name="connsiteY172" fmla="*/ 2781946 h 4223288"/>
                <a:gd name="connsiteX173" fmla="*/ 1526583 w 2853322"/>
                <a:gd name="connsiteY173" fmla="*/ 2797444 h 4223288"/>
                <a:gd name="connsiteX174" fmla="*/ 1534332 w 2853322"/>
                <a:gd name="connsiteY174" fmla="*/ 2828441 h 4223288"/>
                <a:gd name="connsiteX175" fmla="*/ 1588576 w 2853322"/>
                <a:gd name="connsiteY175" fmla="*/ 2851688 h 4223288"/>
                <a:gd name="connsiteX176" fmla="*/ 1642820 w 2853322"/>
                <a:gd name="connsiteY176" fmla="*/ 2882685 h 4223288"/>
                <a:gd name="connsiteX177" fmla="*/ 1650569 w 2853322"/>
                <a:gd name="connsiteY177" fmla="*/ 2851688 h 4223288"/>
                <a:gd name="connsiteX178" fmla="*/ 1681566 w 2853322"/>
                <a:gd name="connsiteY178" fmla="*/ 2836190 h 4223288"/>
                <a:gd name="connsiteX179" fmla="*/ 1813301 w 2853322"/>
                <a:gd name="connsiteY179" fmla="*/ 2859437 h 4223288"/>
                <a:gd name="connsiteX180" fmla="*/ 1805552 w 2853322"/>
                <a:gd name="connsiteY180" fmla="*/ 2867186 h 4223288"/>
                <a:gd name="connsiteX181" fmla="*/ 1805552 w 2853322"/>
                <a:gd name="connsiteY181" fmla="*/ 2867186 h 4223288"/>
                <a:gd name="connsiteX182" fmla="*/ 1805552 w 2853322"/>
                <a:gd name="connsiteY182" fmla="*/ 2960176 h 4223288"/>
                <a:gd name="connsiteX183" fmla="*/ 1828800 w 2853322"/>
                <a:gd name="connsiteY183" fmla="*/ 2998922 h 4223288"/>
                <a:gd name="connsiteX184" fmla="*/ 1790054 w 2853322"/>
                <a:gd name="connsiteY184" fmla="*/ 3029919 h 4223288"/>
                <a:gd name="connsiteX185" fmla="*/ 1743559 w 2853322"/>
                <a:gd name="connsiteY185" fmla="*/ 3084163 h 4223288"/>
                <a:gd name="connsiteX186" fmla="*/ 1720311 w 2853322"/>
                <a:gd name="connsiteY186" fmla="*/ 3091912 h 4223288"/>
                <a:gd name="connsiteX187" fmla="*/ 1689315 w 2853322"/>
                <a:gd name="connsiteY187" fmla="*/ 3076413 h 4223288"/>
                <a:gd name="connsiteX188" fmla="*/ 1689315 w 2853322"/>
                <a:gd name="connsiteY188" fmla="*/ 3076413 h 4223288"/>
                <a:gd name="connsiteX189" fmla="*/ 1666067 w 2853322"/>
                <a:gd name="connsiteY189" fmla="*/ 3130657 h 4223288"/>
                <a:gd name="connsiteX190" fmla="*/ 1627322 w 2853322"/>
                <a:gd name="connsiteY190" fmla="*/ 3169403 h 4223288"/>
                <a:gd name="connsiteX191" fmla="*/ 1611823 w 2853322"/>
                <a:gd name="connsiteY191" fmla="*/ 3215898 h 4223288"/>
                <a:gd name="connsiteX192" fmla="*/ 1635071 w 2853322"/>
                <a:gd name="connsiteY192" fmla="*/ 3246895 h 4223288"/>
                <a:gd name="connsiteX193" fmla="*/ 1604074 w 2853322"/>
                <a:gd name="connsiteY193" fmla="*/ 3316637 h 4223288"/>
                <a:gd name="connsiteX194" fmla="*/ 1619572 w 2853322"/>
                <a:gd name="connsiteY194" fmla="*/ 3339885 h 4223288"/>
                <a:gd name="connsiteX195" fmla="*/ 1681566 w 2853322"/>
                <a:gd name="connsiteY195" fmla="*/ 3378630 h 4223288"/>
                <a:gd name="connsiteX196" fmla="*/ 1635071 w 2853322"/>
                <a:gd name="connsiteY196" fmla="*/ 3432874 h 4223288"/>
                <a:gd name="connsiteX197" fmla="*/ 1611823 w 2853322"/>
                <a:gd name="connsiteY197" fmla="*/ 3440624 h 4223288"/>
                <a:gd name="connsiteX198" fmla="*/ 1588576 w 2853322"/>
                <a:gd name="connsiteY198" fmla="*/ 3448373 h 4223288"/>
                <a:gd name="connsiteX199" fmla="*/ 1573078 w 2853322"/>
                <a:gd name="connsiteY199" fmla="*/ 3432874 h 4223288"/>
                <a:gd name="connsiteX200" fmla="*/ 1565328 w 2853322"/>
                <a:gd name="connsiteY200" fmla="*/ 3425125 h 4223288"/>
                <a:gd name="connsiteX201" fmla="*/ 1557579 w 2853322"/>
                <a:gd name="connsiteY201" fmla="*/ 3417376 h 4223288"/>
                <a:gd name="connsiteX202" fmla="*/ 1518833 w 2853322"/>
                <a:gd name="connsiteY202" fmla="*/ 3448373 h 4223288"/>
                <a:gd name="connsiteX203" fmla="*/ 1487837 w 2853322"/>
                <a:gd name="connsiteY203" fmla="*/ 3502617 h 4223288"/>
                <a:gd name="connsiteX204" fmla="*/ 1487837 w 2853322"/>
                <a:gd name="connsiteY204" fmla="*/ 3502617 h 4223288"/>
                <a:gd name="connsiteX205" fmla="*/ 1487837 w 2853322"/>
                <a:gd name="connsiteY205" fmla="*/ 3541363 h 4223288"/>
                <a:gd name="connsiteX206" fmla="*/ 1518833 w 2853322"/>
                <a:gd name="connsiteY206" fmla="*/ 3541363 h 4223288"/>
                <a:gd name="connsiteX207" fmla="*/ 1557579 w 2853322"/>
                <a:gd name="connsiteY207" fmla="*/ 3510366 h 4223288"/>
                <a:gd name="connsiteX208" fmla="*/ 1596325 w 2853322"/>
                <a:gd name="connsiteY208" fmla="*/ 3502617 h 4223288"/>
                <a:gd name="connsiteX209" fmla="*/ 1604074 w 2853322"/>
                <a:gd name="connsiteY209" fmla="*/ 3533613 h 4223288"/>
                <a:gd name="connsiteX210" fmla="*/ 1642820 w 2853322"/>
                <a:gd name="connsiteY210" fmla="*/ 3549112 h 4223288"/>
                <a:gd name="connsiteX211" fmla="*/ 1666067 w 2853322"/>
                <a:gd name="connsiteY211" fmla="*/ 3510366 h 4223288"/>
                <a:gd name="connsiteX212" fmla="*/ 1704813 w 2853322"/>
                <a:gd name="connsiteY212" fmla="*/ 3502617 h 4223288"/>
                <a:gd name="connsiteX213" fmla="*/ 1728061 w 2853322"/>
                <a:gd name="connsiteY213" fmla="*/ 3510366 h 4223288"/>
                <a:gd name="connsiteX214" fmla="*/ 1735810 w 2853322"/>
                <a:gd name="connsiteY214" fmla="*/ 3510366 h 4223288"/>
                <a:gd name="connsiteX215" fmla="*/ 1766806 w 2853322"/>
                <a:gd name="connsiteY215" fmla="*/ 3518115 h 4223288"/>
                <a:gd name="connsiteX216" fmla="*/ 1821050 w 2853322"/>
                <a:gd name="connsiteY216" fmla="*/ 3510366 h 4223288"/>
                <a:gd name="connsiteX217" fmla="*/ 1852047 w 2853322"/>
                <a:gd name="connsiteY217" fmla="*/ 3448373 h 4223288"/>
                <a:gd name="connsiteX218" fmla="*/ 1852047 w 2853322"/>
                <a:gd name="connsiteY218" fmla="*/ 3448373 h 4223288"/>
                <a:gd name="connsiteX219" fmla="*/ 1844298 w 2853322"/>
                <a:gd name="connsiteY219" fmla="*/ 3401878 h 4223288"/>
                <a:gd name="connsiteX220" fmla="*/ 1836549 w 2853322"/>
                <a:gd name="connsiteY220" fmla="*/ 3370881 h 4223288"/>
                <a:gd name="connsiteX221" fmla="*/ 1844298 w 2853322"/>
                <a:gd name="connsiteY221" fmla="*/ 3355383 h 4223288"/>
                <a:gd name="connsiteX222" fmla="*/ 1852047 w 2853322"/>
                <a:gd name="connsiteY222" fmla="*/ 3285641 h 4223288"/>
                <a:gd name="connsiteX223" fmla="*/ 1844298 w 2853322"/>
                <a:gd name="connsiteY223" fmla="*/ 3231396 h 4223288"/>
                <a:gd name="connsiteX224" fmla="*/ 1821050 w 2853322"/>
                <a:gd name="connsiteY224" fmla="*/ 3192651 h 4223288"/>
                <a:gd name="connsiteX225" fmla="*/ 1797803 w 2853322"/>
                <a:gd name="connsiteY225" fmla="*/ 3138407 h 4223288"/>
                <a:gd name="connsiteX226" fmla="*/ 1828800 w 2853322"/>
                <a:gd name="connsiteY226" fmla="*/ 3115159 h 4223288"/>
                <a:gd name="connsiteX227" fmla="*/ 1883044 w 2853322"/>
                <a:gd name="connsiteY227" fmla="*/ 3161654 h 4223288"/>
                <a:gd name="connsiteX228" fmla="*/ 1883044 w 2853322"/>
                <a:gd name="connsiteY228" fmla="*/ 2960176 h 4223288"/>
                <a:gd name="connsiteX229" fmla="*/ 1921789 w 2853322"/>
                <a:gd name="connsiteY229" fmla="*/ 2967925 h 4223288"/>
                <a:gd name="connsiteX230" fmla="*/ 1906291 w 2853322"/>
                <a:gd name="connsiteY230" fmla="*/ 3006671 h 4223288"/>
                <a:gd name="connsiteX231" fmla="*/ 1976033 w 2853322"/>
                <a:gd name="connsiteY231" fmla="*/ 3115159 h 4223288"/>
                <a:gd name="connsiteX232" fmla="*/ 1999281 w 2853322"/>
                <a:gd name="connsiteY232" fmla="*/ 3053166 h 4223288"/>
                <a:gd name="connsiteX233" fmla="*/ 2038027 w 2853322"/>
                <a:gd name="connsiteY233" fmla="*/ 3029919 h 4223288"/>
                <a:gd name="connsiteX234" fmla="*/ 2007030 w 2853322"/>
                <a:gd name="connsiteY234" fmla="*/ 2952427 h 4223288"/>
                <a:gd name="connsiteX235" fmla="*/ 2014779 w 2853322"/>
                <a:gd name="connsiteY235" fmla="*/ 2913681 h 4223288"/>
                <a:gd name="connsiteX236" fmla="*/ 2053525 w 2853322"/>
                <a:gd name="connsiteY236" fmla="*/ 2898183 h 4223288"/>
                <a:gd name="connsiteX237" fmla="*/ 2076772 w 2853322"/>
                <a:gd name="connsiteY237" fmla="*/ 2936929 h 4223288"/>
                <a:gd name="connsiteX238" fmla="*/ 2084522 w 2853322"/>
                <a:gd name="connsiteY238" fmla="*/ 2998922 h 4223288"/>
                <a:gd name="connsiteX239" fmla="*/ 2123267 w 2853322"/>
                <a:gd name="connsiteY239" fmla="*/ 2975674 h 4223288"/>
                <a:gd name="connsiteX240" fmla="*/ 2193010 w 2853322"/>
                <a:gd name="connsiteY240" fmla="*/ 3029919 h 4223288"/>
                <a:gd name="connsiteX241" fmla="*/ 2200759 w 2853322"/>
                <a:gd name="connsiteY241" fmla="*/ 3053166 h 4223288"/>
                <a:gd name="connsiteX242" fmla="*/ 2262752 w 2853322"/>
                <a:gd name="connsiteY242" fmla="*/ 3099661 h 4223288"/>
                <a:gd name="connsiteX243" fmla="*/ 2316996 w 2853322"/>
                <a:gd name="connsiteY243" fmla="*/ 3161654 h 4223288"/>
                <a:gd name="connsiteX244" fmla="*/ 2340244 w 2853322"/>
                <a:gd name="connsiteY244" fmla="*/ 3169403 h 4223288"/>
                <a:gd name="connsiteX245" fmla="*/ 2363491 w 2853322"/>
                <a:gd name="connsiteY245" fmla="*/ 3184902 h 4223288"/>
                <a:gd name="connsiteX246" fmla="*/ 2324745 w 2853322"/>
                <a:gd name="connsiteY246" fmla="*/ 3285641 h 4223288"/>
                <a:gd name="connsiteX247" fmla="*/ 2316996 w 2853322"/>
                <a:gd name="connsiteY247" fmla="*/ 3293390 h 4223288"/>
                <a:gd name="connsiteX248" fmla="*/ 2340244 w 2853322"/>
                <a:gd name="connsiteY248" fmla="*/ 3355383 h 4223288"/>
                <a:gd name="connsiteX249" fmla="*/ 2340244 w 2853322"/>
                <a:gd name="connsiteY249" fmla="*/ 3355383 h 4223288"/>
                <a:gd name="connsiteX250" fmla="*/ 2301498 w 2853322"/>
                <a:gd name="connsiteY250" fmla="*/ 3440624 h 4223288"/>
                <a:gd name="connsiteX251" fmla="*/ 2347993 w 2853322"/>
                <a:gd name="connsiteY251" fmla="*/ 3417376 h 4223288"/>
                <a:gd name="connsiteX252" fmla="*/ 2378989 w 2853322"/>
                <a:gd name="connsiteY252" fmla="*/ 3425125 h 4223288"/>
                <a:gd name="connsiteX253" fmla="*/ 2386739 w 2853322"/>
                <a:gd name="connsiteY253" fmla="*/ 3456122 h 4223288"/>
                <a:gd name="connsiteX254" fmla="*/ 2402237 w 2853322"/>
                <a:gd name="connsiteY254" fmla="*/ 3518115 h 4223288"/>
                <a:gd name="connsiteX255" fmla="*/ 2355742 w 2853322"/>
                <a:gd name="connsiteY255" fmla="*/ 3487119 h 4223288"/>
                <a:gd name="connsiteX256" fmla="*/ 2309247 w 2853322"/>
                <a:gd name="connsiteY256" fmla="*/ 3541363 h 4223288"/>
                <a:gd name="connsiteX257" fmla="*/ 2340244 w 2853322"/>
                <a:gd name="connsiteY257" fmla="*/ 3533613 h 4223288"/>
                <a:gd name="connsiteX258" fmla="*/ 2340244 w 2853322"/>
                <a:gd name="connsiteY258" fmla="*/ 3533613 h 4223288"/>
                <a:gd name="connsiteX259" fmla="*/ 2448732 w 2853322"/>
                <a:gd name="connsiteY259" fmla="*/ 3611105 h 4223288"/>
                <a:gd name="connsiteX260" fmla="*/ 2487478 w 2853322"/>
                <a:gd name="connsiteY260" fmla="*/ 3587857 h 4223288"/>
                <a:gd name="connsiteX261" fmla="*/ 2510725 w 2853322"/>
                <a:gd name="connsiteY261" fmla="*/ 3626603 h 4223288"/>
                <a:gd name="connsiteX262" fmla="*/ 2510725 w 2853322"/>
                <a:gd name="connsiteY262" fmla="*/ 3626603 h 4223288"/>
                <a:gd name="connsiteX263" fmla="*/ 2487478 w 2853322"/>
                <a:gd name="connsiteY263" fmla="*/ 3642102 h 4223288"/>
                <a:gd name="connsiteX264" fmla="*/ 2510725 w 2853322"/>
                <a:gd name="connsiteY264" fmla="*/ 3673098 h 4223288"/>
                <a:gd name="connsiteX265" fmla="*/ 2549471 w 2853322"/>
                <a:gd name="connsiteY265" fmla="*/ 3634352 h 4223288"/>
                <a:gd name="connsiteX266" fmla="*/ 2595966 w 2853322"/>
                <a:gd name="connsiteY266" fmla="*/ 3595607 h 4223288"/>
                <a:gd name="connsiteX267" fmla="*/ 2619213 w 2853322"/>
                <a:gd name="connsiteY267" fmla="*/ 3564610 h 4223288"/>
                <a:gd name="connsiteX268" fmla="*/ 2626962 w 2853322"/>
                <a:gd name="connsiteY268" fmla="*/ 3556861 h 4223288"/>
                <a:gd name="connsiteX269" fmla="*/ 2650210 w 2853322"/>
                <a:gd name="connsiteY269" fmla="*/ 3518115 h 4223288"/>
                <a:gd name="connsiteX270" fmla="*/ 2603715 w 2853322"/>
                <a:gd name="connsiteY270" fmla="*/ 3463871 h 4223288"/>
                <a:gd name="connsiteX271" fmla="*/ 2626962 w 2853322"/>
                <a:gd name="connsiteY271" fmla="*/ 3448373 h 4223288"/>
                <a:gd name="connsiteX272" fmla="*/ 2642461 w 2853322"/>
                <a:gd name="connsiteY272" fmla="*/ 3518115 h 4223288"/>
                <a:gd name="connsiteX273" fmla="*/ 2688956 w 2853322"/>
                <a:gd name="connsiteY273" fmla="*/ 3541363 h 4223288"/>
                <a:gd name="connsiteX274" fmla="*/ 2588217 w 2853322"/>
                <a:gd name="connsiteY274" fmla="*/ 3704095 h 4223288"/>
                <a:gd name="connsiteX275" fmla="*/ 2564969 w 2853322"/>
                <a:gd name="connsiteY275" fmla="*/ 3742841 h 4223288"/>
                <a:gd name="connsiteX276" fmla="*/ 2487478 w 2853322"/>
                <a:gd name="connsiteY276" fmla="*/ 3773837 h 4223288"/>
                <a:gd name="connsiteX277" fmla="*/ 2479728 w 2853322"/>
                <a:gd name="connsiteY277" fmla="*/ 3797085 h 4223288"/>
                <a:gd name="connsiteX278" fmla="*/ 2456481 w 2853322"/>
                <a:gd name="connsiteY278" fmla="*/ 3828081 h 4223288"/>
                <a:gd name="connsiteX279" fmla="*/ 2440983 w 2853322"/>
                <a:gd name="connsiteY279" fmla="*/ 3944319 h 4223288"/>
                <a:gd name="connsiteX280" fmla="*/ 2417735 w 2853322"/>
                <a:gd name="connsiteY280" fmla="*/ 3983064 h 4223288"/>
                <a:gd name="connsiteX281" fmla="*/ 2332495 w 2853322"/>
                <a:gd name="connsiteY281" fmla="*/ 3967566 h 4223288"/>
                <a:gd name="connsiteX282" fmla="*/ 2301498 w 2853322"/>
                <a:gd name="connsiteY282" fmla="*/ 3975315 h 4223288"/>
                <a:gd name="connsiteX283" fmla="*/ 2239505 w 2853322"/>
                <a:gd name="connsiteY283" fmla="*/ 3944319 h 4223288"/>
                <a:gd name="connsiteX284" fmla="*/ 2177511 w 2853322"/>
                <a:gd name="connsiteY284" fmla="*/ 3866827 h 4223288"/>
                <a:gd name="connsiteX285" fmla="*/ 2177511 w 2853322"/>
                <a:gd name="connsiteY285" fmla="*/ 3843580 h 4223288"/>
                <a:gd name="connsiteX286" fmla="*/ 2131017 w 2853322"/>
                <a:gd name="connsiteY286" fmla="*/ 3859078 h 4223288"/>
                <a:gd name="connsiteX287" fmla="*/ 2123267 w 2853322"/>
                <a:gd name="connsiteY287" fmla="*/ 3882325 h 4223288"/>
                <a:gd name="connsiteX288" fmla="*/ 2107769 w 2853322"/>
                <a:gd name="connsiteY288" fmla="*/ 3897824 h 4223288"/>
                <a:gd name="connsiteX289" fmla="*/ 2100020 w 2853322"/>
                <a:gd name="connsiteY289" fmla="*/ 3936569 h 4223288"/>
                <a:gd name="connsiteX290" fmla="*/ 2045776 w 2853322"/>
                <a:gd name="connsiteY290" fmla="*/ 3983064 h 4223288"/>
                <a:gd name="connsiteX291" fmla="*/ 2014779 w 2853322"/>
                <a:gd name="connsiteY291" fmla="*/ 3990813 h 4223288"/>
                <a:gd name="connsiteX292" fmla="*/ 1960535 w 2853322"/>
                <a:gd name="connsiteY292" fmla="*/ 3967566 h 4223288"/>
                <a:gd name="connsiteX293" fmla="*/ 1921789 w 2853322"/>
                <a:gd name="connsiteY293" fmla="*/ 3975315 h 4223288"/>
                <a:gd name="connsiteX294" fmla="*/ 1859796 w 2853322"/>
                <a:gd name="connsiteY294" fmla="*/ 3983064 h 4223288"/>
                <a:gd name="connsiteX295" fmla="*/ 1813301 w 2853322"/>
                <a:gd name="connsiteY295" fmla="*/ 3990813 h 4223288"/>
                <a:gd name="connsiteX296" fmla="*/ 1797803 w 2853322"/>
                <a:gd name="connsiteY296" fmla="*/ 4006312 h 4223288"/>
                <a:gd name="connsiteX297" fmla="*/ 1743559 w 2853322"/>
                <a:gd name="connsiteY297" fmla="*/ 4014061 h 4223288"/>
                <a:gd name="connsiteX298" fmla="*/ 1720311 w 2853322"/>
                <a:gd name="connsiteY298" fmla="*/ 4021810 h 4223288"/>
                <a:gd name="connsiteX299" fmla="*/ 1759057 w 2853322"/>
                <a:gd name="connsiteY299" fmla="*/ 4045057 h 4223288"/>
                <a:gd name="connsiteX300" fmla="*/ 1782305 w 2853322"/>
                <a:gd name="connsiteY300" fmla="*/ 4037308 h 4223288"/>
                <a:gd name="connsiteX301" fmla="*/ 1813301 w 2853322"/>
                <a:gd name="connsiteY301" fmla="*/ 4052807 h 4223288"/>
                <a:gd name="connsiteX302" fmla="*/ 1828800 w 2853322"/>
                <a:gd name="connsiteY302" fmla="*/ 4099302 h 4223288"/>
                <a:gd name="connsiteX303" fmla="*/ 1929539 w 2853322"/>
                <a:gd name="connsiteY303" fmla="*/ 4122549 h 4223288"/>
                <a:gd name="connsiteX304" fmla="*/ 1921789 w 2853322"/>
                <a:gd name="connsiteY304" fmla="*/ 4145796 h 4223288"/>
                <a:gd name="connsiteX305" fmla="*/ 1883044 w 2853322"/>
                <a:gd name="connsiteY305" fmla="*/ 4176793 h 4223288"/>
                <a:gd name="connsiteX306" fmla="*/ 1836549 w 2853322"/>
                <a:gd name="connsiteY306" fmla="*/ 4207790 h 4223288"/>
                <a:gd name="connsiteX307" fmla="*/ 1712562 w 2853322"/>
                <a:gd name="connsiteY307" fmla="*/ 4200041 h 4223288"/>
                <a:gd name="connsiteX308" fmla="*/ 1611823 w 2853322"/>
                <a:gd name="connsiteY308" fmla="*/ 4215539 h 4223288"/>
                <a:gd name="connsiteX309" fmla="*/ 1565328 w 2853322"/>
                <a:gd name="connsiteY309" fmla="*/ 4223288 h 4223288"/>
                <a:gd name="connsiteX310" fmla="*/ 1487837 w 2853322"/>
                <a:gd name="connsiteY310" fmla="*/ 4215539 h 4223288"/>
                <a:gd name="connsiteX311" fmla="*/ 1441342 w 2853322"/>
                <a:gd name="connsiteY311" fmla="*/ 4200041 h 4223288"/>
                <a:gd name="connsiteX312" fmla="*/ 1433593 w 2853322"/>
                <a:gd name="connsiteY312" fmla="*/ 4176793 h 4223288"/>
                <a:gd name="connsiteX313" fmla="*/ 1418095 w 2853322"/>
                <a:gd name="connsiteY313" fmla="*/ 4153546 h 4223288"/>
                <a:gd name="connsiteX314" fmla="*/ 1410345 w 2853322"/>
                <a:gd name="connsiteY314" fmla="*/ 4122549 h 4223288"/>
                <a:gd name="connsiteX315" fmla="*/ 1402596 w 2853322"/>
                <a:gd name="connsiteY315" fmla="*/ 4029559 h 4223288"/>
                <a:gd name="connsiteX316" fmla="*/ 1394847 w 2853322"/>
                <a:gd name="connsiteY316" fmla="*/ 4006312 h 4223288"/>
                <a:gd name="connsiteX317" fmla="*/ 1371600 w 2853322"/>
                <a:gd name="connsiteY317" fmla="*/ 3812583 h 4223288"/>
                <a:gd name="connsiteX318" fmla="*/ 1356101 w 2853322"/>
                <a:gd name="connsiteY318" fmla="*/ 3773837 h 4223288"/>
                <a:gd name="connsiteX319" fmla="*/ 1332854 w 2853322"/>
                <a:gd name="connsiteY319" fmla="*/ 3750590 h 4223288"/>
                <a:gd name="connsiteX320" fmla="*/ 1325105 w 2853322"/>
                <a:gd name="connsiteY320" fmla="*/ 3727342 h 4223288"/>
                <a:gd name="connsiteX321" fmla="*/ 1309606 w 2853322"/>
                <a:gd name="connsiteY321" fmla="*/ 3711844 h 4223288"/>
                <a:gd name="connsiteX322" fmla="*/ 1278610 w 2853322"/>
                <a:gd name="connsiteY322" fmla="*/ 3634352 h 4223288"/>
                <a:gd name="connsiteX323" fmla="*/ 1263111 w 2853322"/>
                <a:gd name="connsiteY323" fmla="*/ 3603356 h 4223288"/>
                <a:gd name="connsiteX324" fmla="*/ 1232115 w 2853322"/>
                <a:gd name="connsiteY324" fmla="*/ 3549112 h 4223288"/>
                <a:gd name="connsiteX325" fmla="*/ 1224366 w 2853322"/>
                <a:gd name="connsiteY325" fmla="*/ 3525864 h 4223288"/>
                <a:gd name="connsiteX326" fmla="*/ 1208867 w 2853322"/>
                <a:gd name="connsiteY326" fmla="*/ 3487119 h 4223288"/>
                <a:gd name="connsiteX327" fmla="*/ 1201118 w 2853322"/>
                <a:gd name="connsiteY327" fmla="*/ 3456122 h 4223288"/>
                <a:gd name="connsiteX328" fmla="*/ 1208991 w 2853322"/>
                <a:gd name="connsiteY328" fmla="*/ 3315569 h 4223288"/>
                <a:gd name="connsiteX329" fmla="*/ 1310696 w 2853322"/>
                <a:gd name="connsiteY329" fmla="*/ 3314535 h 4223288"/>
                <a:gd name="connsiteX330" fmla="*/ 1369375 w 2853322"/>
                <a:gd name="connsiteY330" fmla="*/ 3291286 h 4223288"/>
                <a:gd name="connsiteX331" fmla="*/ 1495783 w 2853322"/>
                <a:gd name="connsiteY331" fmla="*/ 3284436 h 4223288"/>
                <a:gd name="connsiteX332" fmla="*/ 1436779 w 2853322"/>
                <a:gd name="connsiteY332" fmla="*/ 3165383 h 4223288"/>
                <a:gd name="connsiteX333" fmla="*/ 1429385 w 2853322"/>
                <a:gd name="connsiteY333" fmla="*/ 3025284 h 4223288"/>
                <a:gd name="connsiteX334" fmla="*/ 1503177 w 2853322"/>
                <a:gd name="connsiteY334" fmla="*/ 2850212 h 4223288"/>
                <a:gd name="connsiteX335" fmla="*/ 1381702 w 2853322"/>
                <a:gd name="connsiteY335" fmla="*/ 2823907 h 4223288"/>
                <a:gd name="connsiteX336" fmla="*/ 1361595 w 2853322"/>
                <a:gd name="connsiteY336" fmla="*/ 2819010 h 4223288"/>
                <a:gd name="connsiteX337" fmla="*/ 1355939 w 2853322"/>
                <a:gd name="connsiteY337" fmla="*/ 2807353 h 4223288"/>
                <a:gd name="connsiteX338" fmla="*/ 1281828 w 2853322"/>
                <a:gd name="connsiteY338" fmla="*/ 3066813 h 4223288"/>
                <a:gd name="connsiteX339" fmla="*/ 1131376 w 2853322"/>
                <a:gd name="connsiteY339" fmla="*/ 3332135 h 4223288"/>
                <a:gd name="connsiteX340" fmla="*/ 1077132 w 2853322"/>
                <a:gd name="connsiteY340" fmla="*/ 3316637 h 4223288"/>
                <a:gd name="connsiteX341" fmla="*/ 1046135 w 2853322"/>
                <a:gd name="connsiteY341" fmla="*/ 3301139 h 4223288"/>
                <a:gd name="connsiteX342" fmla="*/ 1007389 w 2853322"/>
                <a:gd name="connsiteY342" fmla="*/ 3262393 h 4223288"/>
                <a:gd name="connsiteX343" fmla="*/ 960895 w 2853322"/>
                <a:gd name="connsiteY343" fmla="*/ 3184902 h 4223288"/>
                <a:gd name="connsiteX344" fmla="*/ 937647 w 2853322"/>
                <a:gd name="connsiteY344" fmla="*/ 3130657 h 4223288"/>
                <a:gd name="connsiteX345" fmla="*/ 914400 w 2853322"/>
                <a:gd name="connsiteY345" fmla="*/ 3076413 h 4223288"/>
                <a:gd name="connsiteX346" fmla="*/ 906650 w 2853322"/>
                <a:gd name="connsiteY346" fmla="*/ 3037668 h 4223288"/>
                <a:gd name="connsiteX347" fmla="*/ 891152 w 2853322"/>
                <a:gd name="connsiteY347" fmla="*/ 3022169 h 4223288"/>
                <a:gd name="connsiteX348" fmla="*/ 875654 w 2853322"/>
                <a:gd name="connsiteY348" fmla="*/ 2998922 h 4223288"/>
                <a:gd name="connsiteX349" fmla="*/ 805911 w 2853322"/>
                <a:gd name="connsiteY349" fmla="*/ 2913681 h 4223288"/>
                <a:gd name="connsiteX350" fmla="*/ 782664 w 2853322"/>
                <a:gd name="connsiteY350" fmla="*/ 2890434 h 4223288"/>
                <a:gd name="connsiteX351" fmla="*/ 728420 w 2853322"/>
                <a:gd name="connsiteY351" fmla="*/ 2843939 h 4223288"/>
                <a:gd name="connsiteX352" fmla="*/ 650928 w 2853322"/>
                <a:gd name="connsiteY352" fmla="*/ 2750949 h 4223288"/>
                <a:gd name="connsiteX353" fmla="*/ 612183 w 2853322"/>
                <a:gd name="connsiteY353" fmla="*/ 2735451 h 4223288"/>
                <a:gd name="connsiteX354" fmla="*/ 596684 w 2853322"/>
                <a:gd name="connsiteY354" fmla="*/ 2719952 h 4223288"/>
                <a:gd name="connsiteX355" fmla="*/ 503695 w 2853322"/>
                <a:gd name="connsiteY355" fmla="*/ 2650210 h 4223288"/>
                <a:gd name="connsiteX356" fmla="*/ 488196 w 2853322"/>
                <a:gd name="connsiteY356" fmla="*/ 2611464 h 4223288"/>
                <a:gd name="connsiteX357" fmla="*/ 0 w 2853322"/>
                <a:gd name="connsiteY357" fmla="*/ 2076773 h 4223288"/>
                <a:gd name="connsiteX0" fmla="*/ 0 w 2853322"/>
                <a:gd name="connsiteY0" fmla="*/ 2076773 h 4223288"/>
                <a:gd name="connsiteX1" fmla="*/ 697423 w 2853322"/>
                <a:gd name="connsiteY1" fmla="*/ 1301857 h 4223288"/>
                <a:gd name="connsiteX2" fmla="*/ 805911 w 2853322"/>
                <a:gd name="connsiteY2" fmla="*/ 1348352 h 4223288"/>
                <a:gd name="connsiteX3" fmla="*/ 813661 w 2853322"/>
                <a:gd name="connsiteY3" fmla="*/ 1464590 h 4223288"/>
                <a:gd name="connsiteX4" fmla="*/ 821410 w 2853322"/>
                <a:gd name="connsiteY4" fmla="*/ 1480088 h 4223288"/>
                <a:gd name="connsiteX5" fmla="*/ 860156 w 2853322"/>
                <a:gd name="connsiteY5" fmla="*/ 1557580 h 4223288"/>
                <a:gd name="connsiteX6" fmla="*/ 875654 w 2853322"/>
                <a:gd name="connsiteY6" fmla="*/ 1580827 h 4223288"/>
                <a:gd name="connsiteX7" fmla="*/ 937647 w 2853322"/>
                <a:gd name="connsiteY7" fmla="*/ 1611824 h 4223288"/>
                <a:gd name="connsiteX8" fmla="*/ 953145 w 2853322"/>
                <a:gd name="connsiteY8" fmla="*/ 1635071 h 4223288"/>
                <a:gd name="connsiteX9" fmla="*/ 999640 w 2853322"/>
                <a:gd name="connsiteY9" fmla="*/ 1650569 h 4223288"/>
                <a:gd name="connsiteX10" fmla="*/ 1030637 w 2853322"/>
                <a:gd name="connsiteY10" fmla="*/ 1635071 h 4223288"/>
                <a:gd name="connsiteX11" fmla="*/ 1030637 w 2853322"/>
                <a:gd name="connsiteY11" fmla="*/ 1635071 h 4223288"/>
                <a:gd name="connsiteX12" fmla="*/ 1053884 w 2853322"/>
                <a:gd name="connsiteY12" fmla="*/ 1588576 h 4223288"/>
                <a:gd name="connsiteX13" fmla="*/ 1038386 w 2853322"/>
                <a:gd name="connsiteY13" fmla="*/ 1464590 h 4223288"/>
                <a:gd name="connsiteX14" fmla="*/ 1038386 w 2853322"/>
                <a:gd name="connsiteY14" fmla="*/ 1464590 h 4223288"/>
                <a:gd name="connsiteX15" fmla="*/ 976393 w 2853322"/>
                <a:gd name="connsiteY15" fmla="*/ 1379349 h 4223288"/>
                <a:gd name="connsiteX16" fmla="*/ 937647 w 2853322"/>
                <a:gd name="connsiteY16" fmla="*/ 1325105 h 4223288"/>
                <a:gd name="connsiteX17" fmla="*/ 914400 w 2853322"/>
                <a:gd name="connsiteY17" fmla="*/ 1317356 h 4223288"/>
                <a:gd name="connsiteX18" fmla="*/ 852406 w 2853322"/>
                <a:gd name="connsiteY18" fmla="*/ 1301857 h 4223288"/>
                <a:gd name="connsiteX19" fmla="*/ 805911 w 2853322"/>
                <a:gd name="connsiteY19" fmla="*/ 1309607 h 4223288"/>
                <a:gd name="connsiteX20" fmla="*/ 720671 w 2853322"/>
                <a:gd name="connsiteY20" fmla="*/ 1270861 h 4223288"/>
                <a:gd name="connsiteX21" fmla="*/ 1224366 w 2853322"/>
                <a:gd name="connsiteY21" fmla="*/ 689674 h 4223288"/>
                <a:gd name="connsiteX22" fmla="*/ 1208867 w 2853322"/>
                <a:gd name="connsiteY22" fmla="*/ 612183 h 4223288"/>
                <a:gd name="connsiteX23" fmla="*/ 1170122 w 2853322"/>
                <a:gd name="connsiteY23" fmla="*/ 565688 h 4223288"/>
                <a:gd name="connsiteX24" fmla="*/ 1131376 w 2853322"/>
                <a:gd name="connsiteY24" fmla="*/ 550190 h 4223288"/>
                <a:gd name="connsiteX25" fmla="*/ 1139125 w 2853322"/>
                <a:gd name="connsiteY25" fmla="*/ 495946 h 4223288"/>
                <a:gd name="connsiteX26" fmla="*/ 1146874 w 2853322"/>
                <a:gd name="connsiteY26" fmla="*/ 488196 h 4223288"/>
                <a:gd name="connsiteX27" fmla="*/ 1580827 w 2853322"/>
                <a:gd name="connsiteY27" fmla="*/ 0 h 4223288"/>
                <a:gd name="connsiteX28" fmla="*/ 1673817 w 2853322"/>
                <a:gd name="connsiteY28" fmla="*/ 77491 h 4223288"/>
                <a:gd name="connsiteX29" fmla="*/ 1759057 w 2853322"/>
                <a:gd name="connsiteY29" fmla="*/ 108488 h 4223288"/>
                <a:gd name="connsiteX30" fmla="*/ 1790054 w 2853322"/>
                <a:gd name="connsiteY30" fmla="*/ 131735 h 4223288"/>
                <a:gd name="connsiteX31" fmla="*/ 1759057 w 2853322"/>
                <a:gd name="connsiteY31" fmla="*/ 178230 h 4223288"/>
                <a:gd name="connsiteX32" fmla="*/ 1782305 w 2853322"/>
                <a:gd name="connsiteY32" fmla="*/ 263471 h 4223288"/>
                <a:gd name="connsiteX33" fmla="*/ 1813301 w 2853322"/>
                <a:gd name="connsiteY33" fmla="*/ 278969 h 4223288"/>
                <a:gd name="connsiteX34" fmla="*/ 1852047 w 2853322"/>
                <a:gd name="connsiteY34" fmla="*/ 294468 h 4223288"/>
                <a:gd name="connsiteX35" fmla="*/ 1852047 w 2853322"/>
                <a:gd name="connsiteY35" fmla="*/ 294468 h 4223288"/>
                <a:gd name="connsiteX36" fmla="*/ 1929539 w 2853322"/>
                <a:gd name="connsiteY36" fmla="*/ 348712 h 4223288"/>
                <a:gd name="connsiteX37" fmla="*/ 1929539 w 2853322"/>
                <a:gd name="connsiteY37" fmla="*/ 356461 h 4223288"/>
                <a:gd name="connsiteX38" fmla="*/ 2007030 w 2853322"/>
                <a:gd name="connsiteY38" fmla="*/ 395207 h 4223288"/>
                <a:gd name="connsiteX39" fmla="*/ 2038027 w 2853322"/>
                <a:gd name="connsiteY39" fmla="*/ 402956 h 4223288"/>
                <a:gd name="connsiteX40" fmla="*/ 2061274 w 2853322"/>
                <a:gd name="connsiteY40" fmla="*/ 433952 h 4223288"/>
                <a:gd name="connsiteX41" fmla="*/ 2053525 w 2853322"/>
                <a:gd name="connsiteY41" fmla="*/ 457200 h 4223288"/>
                <a:gd name="connsiteX42" fmla="*/ 2092271 w 2853322"/>
                <a:gd name="connsiteY42" fmla="*/ 464949 h 4223288"/>
                <a:gd name="connsiteX43" fmla="*/ 2146515 w 2853322"/>
                <a:gd name="connsiteY43" fmla="*/ 441702 h 4223288"/>
                <a:gd name="connsiteX44" fmla="*/ 2177511 w 2853322"/>
                <a:gd name="connsiteY44" fmla="*/ 441702 h 4223288"/>
                <a:gd name="connsiteX45" fmla="*/ 2200759 w 2853322"/>
                <a:gd name="connsiteY45" fmla="*/ 418454 h 4223288"/>
                <a:gd name="connsiteX46" fmla="*/ 2224006 w 2853322"/>
                <a:gd name="connsiteY46" fmla="*/ 402956 h 4223288"/>
                <a:gd name="connsiteX47" fmla="*/ 2193010 w 2853322"/>
                <a:gd name="connsiteY47" fmla="*/ 317715 h 4223288"/>
                <a:gd name="connsiteX48" fmla="*/ 2216257 w 2853322"/>
                <a:gd name="connsiteY48" fmla="*/ 317715 h 4223288"/>
                <a:gd name="connsiteX49" fmla="*/ 2216257 w 2853322"/>
                <a:gd name="connsiteY49" fmla="*/ 317715 h 4223288"/>
                <a:gd name="connsiteX50" fmla="*/ 2239505 w 2853322"/>
                <a:gd name="connsiteY50" fmla="*/ 379708 h 4223288"/>
                <a:gd name="connsiteX51" fmla="*/ 2278250 w 2853322"/>
                <a:gd name="connsiteY51" fmla="*/ 356461 h 4223288"/>
                <a:gd name="connsiteX52" fmla="*/ 2347993 w 2853322"/>
                <a:gd name="connsiteY52" fmla="*/ 317715 h 4223288"/>
                <a:gd name="connsiteX53" fmla="*/ 2340244 w 2853322"/>
                <a:gd name="connsiteY53" fmla="*/ 340963 h 4223288"/>
                <a:gd name="connsiteX54" fmla="*/ 2332495 w 2853322"/>
                <a:gd name="connsiteY54" fmla="*/ 348712 h 4223288"/>
                <a:gd name="connsiteX55" fmla="*/ 2316996 w 2853322"/>
                <a:gd name="connsiteY55" fmla="*/ 418454 h 4223288"/>
                <a:gd name="connsiteX56" fmla="*/ 2316996 w 2853322"/>
                <a:gd name="connsiteY56" fmla="*/ 449451 h 4223288"/>
                <a:gd name="connsiteX57" fmla="*/ 2316996 w 2853322"/>
                <a:gd name="connsiteY57" fmla="*/ 480447 h 4223288"/>
                <a:gd name="connsiteX58" fmla="*/ 2278250 w 2853322"/>
                <a:gd name="connsiteY58" fmla="*/ 519193 h 4223288"/>
                <a:gd name="connsiteX59" fmla="*/ 2270501 w 2853322"/>
                <a:gd name="connsiteY59" fmla="*/ 550190 h 4223288"/>
                <a:gd name="connsiteX60" fmla="*/ 2255003 w 2853322"/>
                <a:gd name="connsiteY60" fmla="*/ 604434 h 4223288"/>
                <a:gd name="connsiteX61" fmla="*/ 2255003 w 2853322"/>
                <a:gd name="connsiteY61" fmla="*/ 604434 h 4223288"/>
                <a:gd name="connsiteX62" fmla="*/ 2309247 w 2853322"/>
                <a:gd name="connsiteY62" fmla="*/ 619932 h 4223288"/>
                <a:gd name="connsiteX63" fmla="*/ 2332495 w 2853322"/>
                <a:gd name="connsiteY63" fmla="*/ 604434 h 4223288"/>
                <a:gd name="connsiteX64" fmla="*/ 2355742 w 2853322"/>
                <a:gd name="connsiteY64" fmla="*/ 596685 h 4223288"/>
                <a:gd name="connsiteX65" fmla="*/ 2371240 w 2853322"/>
                <a:gd name="connsiteY65" fmla="*/ 581186 h 4223288"/>
                <a:gd name="connsiteX66" fmla="*/ 2402237 w 2853322"/>
                <a:gd name="connsiteY66" fmla="*/ 588935 h 4223288"/>
                <a:gd name="connsiteX67" fmla="*/ 2402237 w 2853322"/>
                <a:gd name="connsiteY67" fmla="*/ 627681 h 4223288"/>
                <a:gd name="connsiteX68" fmla="*/ 2363491 w 2853322"/>
                <a:gd name="connsiteY68" fmla="*/ 674176 h 4223288"/>
                <a:gd name="connsiteX69" fmla="*/ 2363491 w 2853322"/>
                <a:gd name="connsiteY69" fmla="*/ 674176 h 4223288"/>
                <a:gd name="connsiteX70" fmla="*/ 2409986 w 2853322"/>
                <a:gd name="connsiteY70" fmla="*/ 743919 h 4223288"/>
                <a:gd name="connsiteX71" fmla="*/ 2433233 w 2853322"/>
                <a:gd name="connsiteY71" fmla="*/ 728420 h 4223288"/>
                <a:gd name="connsiteX72" fmla="*/ 2487478 w 2853322"/>
                <a:gd name="connsiteY72" fmla="*/ 689674 h 4223288"/>
                <a:gd name="connsiteX73" fmla="*/ 2487478 w 2853322"/>
                <a:gd name="connsiteY73" fmla="*/ 689674 h 4223288"/>
                <a:gd name="connsiteX74" fmla="*/ 2580467 w 2853322"/>
                <a:gd name="connsiteY74" fmla="*/ 681925 h 4223288"/>
                <a:gd name="connsiteX75" fmla="*/ 2580467 w 2853322"/>
                <a:gd name="connsiteY75" fmla="*/ 666427 h 4223288"/>
                <a:gd name="connsiteX76" fmla="*/ 2619213 w 2853322"/>
                <a:gd name="connsiteY76" fmla="*/ 635430 h 4223288"/>
                <a:gd name="connsiteX77" fmla="*/ 2634711 w 2853322"/>
                <a:gd name="connsiteY77" fmla="*/ 650929 h 4223288"/>
                <a:gd name="connsiteX78" fmla="*/ 2642461 w 2853322"/>
                <a:gd name="connsiteY78" fmla="*/ 674176 h 4223288"/>
                <a:gd name="connsiteX79" fmla="*/ 2634711 w 2853322"/>
                <a:gd name="connsiteY79" fmla="*/ 697424 h 4223288"/>
                <a:gd name="connsiteX80" fmla="*/ 2603715 w 2853322"/>
                <a:gd name="connsiteY80" fmla="*/ 728420 h 4223288"/>
                <a:gd name="connsiteX81" fmla="*/ 2595966 w 2853322"/>
                <a:gd name="connsiteY81" fmla="*/ 751668 h 4223288"/>
                <a:gd name="connsiteX82" fmla="*/ 2557220 w 2853322"/>
                <a:gd name="connsiteY82" fmla="*/ 759417 h 4223288"/>
                <a:gd name="connsiteX83" fmla="*/ 2549471 w 2853322"/>
                <a:gd name="connsiteY83" fmla="*/ 759417 h 4223288"/>
                <a:gd name="connsiteX84" fmla="*/ 2510725 w 2853322"/>
                <a:gd name="connsiteY84" fmla="*/ 813661 h 4223288"/>
                <a:gd name="connsiteX85" fmla="*/ 2502976 w 2853322"/>
                <a:gd name="connsiteY85" fmla="*/ 836908 h 4223288"/>
                <a:gd name="connsiteX86" fmla="*/ 2510725 w 2853322"/>
                <a:gd name="connsiteY86" fmla="*/ 860156 h 4223288"/>
                <a:gd name="connsiteX87" fmla="*/ 2502976 w 2853322"/>
                <a:gd name="connsiteY87" fmla="*/ 891152 h 4223288"/>
                <a:gd name="connsiteX88" fmla="*/ 2502976 w 2853322"/>
                <a:gd name="connsiteY88" fmla="*/ 898902 h 4223288"/>
                <a:gd name="connsiteX89" fmla="*/ 2502976 w 2853322"/>
                <a:gd name="connsiteY89" fmla="*/ 898902 h 4223288"/>
                <a:gd name="connsiteX90" fmla="*/ 2533972 w 2853322"/>
                <a:gd name="connsiteY90" fmla="*/ 960895 h 4223288"/>
                <a:gd name="connsiteX91" fmla="*/ 2518474 w 2853322"/>
                <a:gd name="connsiteY91" fmla="*/ 991891 h 4223288"/>
                <a:gd name="connsiteX92" fmla="*/ 2518474 w 2853322"/>
                <a:gd name="connsiteY92" fmla="*/ 1007390 h 4223288"/>
                <a:gd name="connsiteX93" fmla="*/ 2557220 w 2853322"/>
                <a:gd name="connsiteY93" fmla="*/ 1038386 h 4223288"/>
                <a:gd name="connsiteX94" fmla="*/ 2572718 w 2853322"/>
                <a:gd name="connsiteY94" fmla="*/ 1053885 h 4223288"/>
                <a:gd name="connsiteX95" fmla="*/ 2603715 w 2853322"/>
                <a:gd name="connsiteY95" fmla="*/ 1061634 h 4223288"/>
                <a:gd name="connsiteX96" fmla="*/ 2681206 w 2853322"/>
                <a:gd name="connsiteY96" fmla="*/ 1115878 h 4223288"/>
                <a:gd name="connsiteX97" fmla="*/ 2696705 w 2853322"/>
                <a:gd name="connsiteY97" fmla="*/ 1139125 h 4223288"/>
                <a:gd name="connsiteX98" fmla="*/ 2735450 w 2853322"/>
                <a:gd name="connsiteY98" fmla="*/ 1201119 h 4223288"/>
                <a:gd name="connsiteX99" fmla="*/ 2743200 w 2853322"/>
                <a:gd name="connsiteY99" fmla="*/ 1263112 h 4223288"/>
                <a:gd name="connsiteX100" fmla="*/ 2766447 w 2853322"/>
                <a:gd name="connsiteY100" fmla="*/ 1309607 h 4223288"/>
                <a:gd name="connsiteX101" fmla="*/ 2789695 w 2853322"/>
                <a:gd name="connsiteY101" fmla="*/ 1325105 h 4223288"/>
                <a:gd name="connsiteX102" fmla="*/ 2797444 w 2853322"/>
                <a:gd name="connsiteY102" fmla="*/ 1356102 h 4223288"/>
                <a:gd name="connsiteX103" fmla="*/ 2820691 w 2853322"/>
                <a:gd name="connsiteY103" fmla="*/ 1371600 h 4223288"/>
                <a:gd name="connsiteX104" fmla="*/ 2843939 w 2853322"/>
                <a:gd name="connsiteY104" fmla="*/ 1363851 h 4223288"/>
                <a:gd name="connsiteX105" fmla="*/ 2851688 w 2853322"/>
                <a:gd name="connsiteY105" fmla="*/ 1402596 h 4223288"/>
                <a:gd name="connsiteX106" fmla="*/ 2836189 w 2853322"/>
                <a:gd name="connsiteY106" fmla="*/ 1425844 h 4223288"/>
                <a:gd name="connsiteX107" fmla="*/ 2812942 w 2853322"/>
                <a:gd name="connsiteY107" fmla="*/ 1433593 h 4223288"/>
                <a:gd name="connsiteX108" fmla="*/ 2774196 w 2853322"/>
                <a:gd name="connsiteY108" fmla="*/ 1425844 h 4223288"/>
                <a:gd name="connsiteX109" fmla="*/ 2750949 w 2853322"/>
                <a:gd name="connsiteY109" fmla="*/ 1464590 h 4223288"/>
                <a:gd name="connsiteX110" fmla="*/ 2743200 w 2853322"/>
                <a:gd name="connsiteY110" fmla="*/ 1464590 h 4223288"/>
                <a:gd name="connsiteX111" fmla="*/ 2743200 w 2853322"/>
                <a:gd name="connsiteY111" fmla="*/ 1464590 h 4223288"/>
                <a:gd name="connsiteX112" fmla="*/ 2758698 w 2853322"/>
                <a:gd name="connsiteY112" fmla="*/ 1518834 h 4223288"/>
                <a:gd name="connsiteX113" fmla="*/ 2820691 w 2853322"/>
                <a:gd name="connsiteY113" fmla="*/ 1565329 h 4223288"/>
                <a:gd name="connsiteX114" fmla="*/ 2781945 w 2853322"/>
                <a:gd name="connsiteY114" fmla="*/ 1635071 h 4223288"/>
                <a:gd name="connsiteX115" fmla="*/ 2774196 w 2853322"/>
                <a:gd name="connsiteY115" fmla="*/ 1642820 h 4223288"/>
                <a:gd name="connsiteX116" fmla="*/ 2781945 w 2853322"/>
                <a:gd name="connsiteY116" fmla="*/ 1697064 h 4223288"/>
                <a:gd name="connsiteX117" fmla="*/ 2758698 w 2853322"/>
                <a:gd name="connsiteY117" fmla="*/ 1728061 h 4223288"/>
                <a:gd name="connsiteX118" fmla="*/ 2758698 w 2853322"/>
                <a:gd name="connsiteY118" fmla="*/ 1735810 h 4223288"/>
                <a:gd name="connsiteX119" fmla="*/ 2750949 w 2853322"/>
                <a:gd name="connsiteY119" fmla="*/ 1759057 h 4223288"/>
                <a:gd name="connsiteX120" fmla="*/ 2727701 w 2853322"/>
                <a:gd name="connsiteY120" fmla="*/ 1766807 h 4223288"/>
                <a:gd name="connsiteX121" fmla="*/ 2688956 w 2853322"/>
                <a:gd name="connsiteY121" fmla="*/ 1782305 h 4223288"/>
                <a:gd name="connsiteX122" fmla="*/ 2681206 w 2853322"/>
                <a:gd name="connsiteY122" fmla="*/ 1728061 h 4223288"/>
                <a:gd name="connsiteX123" fmla="*/ 2681206 w 2853322"/>
                <a:gd name="connsiteY123" fmla="*/ 1728061 h 4223288"/>
                <a:gd name="connsiteX124" fmla="*/ 2634711 w 2853322"/>
                <a:gd name="connsiteY124" fmla="*/ 1735810 h 4223288"/>
                <a:gd name="connsiteX125" fmla="*/ 2626962 w 2853322"/>
                <a:gd name="connsiteY125" fmla="*/ 1759057 h 4223288"/>
                <a:gd name="connsiteX126" fmla="*/ 2611464 w 2853322"/>
                <a:gd name="connsiteY126" fmla="*/ 1774556 h 4223288"/>
                <a:gd name="connsiteX127" fmla="*/ 2595966 w 2853322"/>
                <a:gd name="connsiteY127" fmla="*/ 1797803 h 4223288"/>
                <a:gd name="connsiteX128" fmla="*/ 2572718 w 2853322"/>
                <a:gd name="connsiteY128" fmla="*/ 1821051 h 4223288"/>
                <a:gd name="connsiteX129" fmla="*/ 2526223 w 2853322"/>
                <a:gd name="connsiteY129" fmla="*/ 1852047 h 4223288"/>
                <a:gd name="connsiteX130" fmla="*/ 2495227 w 2853322"/>
                <a:gd name="connsiteY130" fmla="*/ 1875295 h 4223288"/>
                <a:gd name="connsiteX131" fmla="*/ 2471979 w 2853322"/>
                <a:gd name="connsiteY131" fmla="*/ 1883044 h 4223288"/>
                <a:gd name="connsiteX132" fmla="*/ 2425484 w 2853322"/>
                <a:gd name="connsiteY132" fmla="*/ 1890793 h 4223288"/>
                <a:gd name="connsiteX133" fmla="*/ 2425484 w 2853322"/>
                <a:gd name="connsiteY133" fmla="*/ 1890793 h 4223288"/>
                <a:gd name="connsiteX134" fmla="*/ 2332495 w 2853322"/>
                <a:gd name="connsiteY134" fmla="*/ 1875295 h 4223288"/>
                <a:gd name="connsiteX135" fmla="*/ 2293749 w 2853322"/>
                <a:gd name="connsiteY135" fmla="*/ 1867546 h 4223288"/>
                <a:gd name="connsiteX136" fmla="*/ 2255003 w 2853322"/>
                <a:gd name="connsiteY136" fmla="*/ 1844298 h 4223288"/>
                <a:gd name="connsiteX137" fmla="*/ 2231756 w 2853322"/>
                <a:gd name="connsiteY137" fmla="*/ 1836549 h 4223288"/>
                <a:gd name="connsiteX138" fmla="*/ 2154264 w 2853322"/>
                <a:gd name="connsiteY138" fmla="*/ 1844298 h 4223288"/>
                <a:gd name="connsiteX139" fmla="*/ 2123267 w 2853322"/>
                <a:gd name="connsiteY139" fmla="*/ 1867546 h 4223288"/>
                <a:gd name="connsiteX140" fmla="*/ 2107769 w 2853322"/>
                <a:gd name="connsiteY140" fmla="*/ 1914041 h 4223288"/>
                <a:gd name="connsiteX141" fmla="*/ 2100020 w 2853322"/>
                <a:gd name="connsiteY141" fmla="*/ 2014780 h 4223288"/>
                <a:gd name="connsiteX142" fmla="*/ 2100020 w 2853322"/>
                <a:gd name="connsiteY142" fmla="*/ 2014780 h 4223288"/>
                <a:gd name="connsiteX143" fmla="*/ 2100020 w 2853322"/>
                <a:gd name="connsiteY143" fmla="*/ 2123268 h 4223288"/>
                <a:gd name="connsiteX144" fmla="*/ 2076772 w 2853322"/>
                <a:gd name="connsiteY144" fmla="*/ 2231756 h 4223288"/>
                <a:gd name="connsiteX145" fmla="*/ 2038027 w 2853322"/>
                <a:gd name="connsiteY145" fmla="*/ 2301498 h 4223288"/>
                <a:gd name="connsiteX146" fmla="*/ 2038027 w 2853322"/>
                <a:gd name="connsiteY146" fmla="*/ 2402237 h 4223288"/>
                <a:gd name="connsiteX147" fmla="*/ 2022528 w 2853322"/>
                <a:gd name="connsiteY147" fmla="*/ 2440983 h 4223288"/>
                <a:gd name="connsiteX148" fmla="*/ 2030278 w 2853322"/>
                <a:gd name="connsiteY148" fmla="*/ 2471980 h 4223288"/>
                <a:gd name="connsiteX149" fmla="*/ 2038027 w 2853322"/>
                <a:gd name="connsiteY149" fmla="*/ 2495227 h 4223288"/>
                <a:gd name="connsiteX150" fmla="*/ 2045776 w 2853322"/>
                <a:gd name="connsiteY150" fmla="*/ 2549471 h 4223288"/>
                <a:gd name="connsiteX151" fmla="*/ 2038027 w 2853322"/>
                <a:gd name="connsiteY151" fmla="*/ 2634712 h 4223288"/>
                <a:gd name="connsiteX152" fmla="*/ 2030278 w 2853322"/>
                <a:gd name="connsiteY152" fmla="*/ 2681207 h 4223288"/>
                <a:gd name="connsiteX153" fmla="*/ 2038027 w 2853322"/>
                <a:gd name="connsiteY153" fmla="*/ 2743200 h 4223288"/>
                <a:gd name="connsiteX154" fmla="*/ 2045776 w 2853322"/>
                <a:gd name="connsiteY154" fmla="*/ 2766447 h 4223288"/>
                <a:gd name="connsiteX155" fmla="*/ 2061274 w 2853322"/>
                <a:gd name="connsiteY155" fmla="*/ 2774196 h 4223288"/>
                <a:gd name="connsiteX156" fmla="*/ 2007030 w 2853322"/>
                <a:gd name="connsiteY156" fmla="*/ 2828441 h 4223288"/>
                <a:gd name="connsiteX157" fmla="*/ 1991532 w 2853322"/>
                <a:gd name="connsiteY157" fmla="*/ 2828441 h 4223288"/>
                <a:gd name="connsiteX158" fmla="*/ 1914040 w 2853322"/>
                <a:gd name="connsiteY158" fmla="*/ 2828441 h 4223288"/>
                <a:gd name="connsiteX159" fmla="*/ 1898542 w 2853322"/>
                <a:gd name="connsiteY159" fmla="*/ 2828441 h 4223288"/>
                <a:gd name="connsiteX160" fmla="*/ 1828800 w 2853322"/>
                <a:gd name="connsiteY160" fmla="*/ 2774196 h 4223288"/>
                <a:gd name="connsiteX161" fmla="*/ 1859796 w 2853322"/>
                <a:gd name="connsiteY161" fmla="*/ 2626963 h 4223288"/>
                <a:gd name="connsiteX162" fmla="*/ 1883044 w 2853322"/>
                <a:gd name="connsiteY162" fmla="*/ 2595966 h 4223288"/>
                <a:gd name="connsiteX163" fmla="*/ 1890793 w 2853322"/>
                <a:gd name="connsiteY163" fmla="*/ 2572719 h 4223288"/>
                <a:gd name="connsiteX164" fmla="*/ 1898542 w 2853322"/>
                <a:gd name="connsiteY164" fmla="*/ 2541722 h 4223288"/>
                <a:gd name="connsiteX165" fmla="*/ 1875295 w 2853322"/>
                <a:gd name="connsiteY165" fmla="*/ 2526224 h 4223288"/>
                <a:gd name="connsiteX166" fmla="*/ 1875295 w 2853322"/>
                <a:gd name="connsiteY166" fmla="*/ 2526224 h 4223288"/>
                <a:gd name="connsiteX167" fmla="*/ 1797803 w 2853322"/>
                <a:gd name="connsiteY167" fmla="*/ 2526224 h 4223288"/>
                <a:gd name="connsiteX168" fmla="*/ 1751308 w 2853322"/>
                <a:gd name="connsiteY168" fmla="*/ 2502976 h 4223288"/>
                <a:gd name="connsiteX169" fmla="*/ 1627322 w 2853322"/>
                <a:gd name="connsiteY169" fmla="*/ 2580468 h 4223288"/>
                <a:gd name="connsiteX170" fmla="*/ 1565328 w 2853322"/>
                <a:gd name="connsiteY170" fmla="*/ 2588217 h 4223288"/>
                <a:gd name="connsiteX171" fmla="*/ 1596325 w 2853322"/>
                <a:gd name="connsiteY171" fmla="*/ 2696705 h 4223288"/>
                <a:gd name="connsiteX172" fmla="*/ 1565328 w 2853322"/>
                <a:gd name="connsiteY172" fmla="*/ 2781946 h 4223288"/>
                <a:gd name="connsiteX173" fmla="*/ 1526583 w 2853322"/>
                <a:gd name="connsiteY173" fmla="*/ 2797444 h 4223288"/>
                <a:gd name="connsiteX174" fmla="*/ 1534332 w 2853322"/>
                <a:gd name="connsiteY174" fmla="*/ 2828441 h 4223288"/>
                <a:gd name="connsiteX175" fmla="*/ 1588576 w 2853322"/>
                <a:gd name="connsiteY175" fmla="*/ 2851688 h 4223288"/>
                <a:gd name="connsiteX176" fmla="*/ 1642820 w 2853322"/>
                <a:gd name="connsiteY176" fmla="*/ 2882685 h 4223288"/>
                <a:gd name="connsiteX177" fmla="*/ 1650569 w 2853322"/>
                <a:gd name="connsiteY177" fmla="*/ 2851688 h 4223288"/>
                <a:gd name="connsiteX178" fmla="*/ 1681566 w 2853322"/>
                <a:gd name="connsiteY178" fmla="*/ 2836190 h 4223288"/>
                <a:gd name="connsiteX179" fmla="*/ 1813301 w 2853322"/>
                <a:gd name="connsiteY179" fmla="*/ 2859437 h 4223288"/>
                <a:gd name="connsiteX180" fmla="*/ 1805552 w 2853322"/>
                <a:gd name="connsiteY180" fmla="*/ 2867186 h 4223288"/>
                <a:gd name="connsiteX181" fmla="*/ 1805552 w 2853322"/>
                <a:gd name="connsiteY181" fmla="*/ 2867186 h 4223288"/>
                <a:gd name="connsiteX182" fmla="*/ 1805552 w 2853322"/>
                <a:gd name="connsiteY182" fmla="*/ 2960176 h 4223288"/>
                <a:gd name="connsiteX183" fmla="*/ 1828800 w 2853322"/>
                <a:gd name="connsiteY183" fmla="*/ 2998922 h 4223288"/>
                <a:gd name="connsiteX184" fmla="*/ 1790054 w 2853322"/>
                <a:gd name="connsiteY184" fmla="*/ 3029919 h 4223288"/>
                <a:gd name="connsiteX185" fmla="*/ 1743559 w 2853322"/>
                <a:gd name="connsiteY185" fmla="*/ 3084163 h 4223288"/>
                <a:gd name="connsiteX186" fmla="*/ 1720311 w 2853322"/>
                <a:gd name="connsiteY186" fmla="*/ 3091912 h 4223288"/>
                <a:gd name="connsiteX187" fmla="*/ 1689315 w 2853322"/>
                <a:gd name="connsiteY187" fmla="*/ 3076413 h 4223288"/>
                <a:gd name="connsiteX188" fmla="*/ 1689315 w 2853322"/>
                <a:gd name="connsiteY188" fmla="*/ 3076413 h 4223288"/>
                <a:gd name="connsiteX189" fmla="*/ 1666067 w 2853322"/>
                <a:gd name="connsiteY189" fmla="*/ 3130657 h 4223288"/>
                <a:gd name="connsiteX190" fmla="*/ 1627322 w 2853322"/>
                <a:gd name="connsiteY190" fmla="*/ 3169403 h 4223288"/>
                <a:gd name="connsiteX191" fmla="*/ 1611823 w 2853322"/>
                <a:gd name="connsiteY191" fmla="*/ 3215898 h 4223288"/>
                <a:gd name="connsiteX192" fmla="*/ 1635071 w 2853322"/>
                <a:gd name="connsiteY192" fmla="*/ 3246895 h 4223288"/>
                <a:gd name="connsiteX193" fmla="*/ 1604074 w 2853322"/>
                <a:gd name="connsiteY193" fmla="*/ 3316637 h 4223288"/>
                <a:gd name="connsiteX194" fmla="*/ 1619572 w 2853322"/>
                <a:gd name="connsiteY194" fmla="*/ 3339885 h 4223288"/>
                <a:gd name="connsiteX195" fmla="*/ 1681566 w 2853322"/>
                <a:gd name="connsiteY195" fmla="*/ 3378630 h 4223288"/>
                <a:gd name="connsiteX196" fmla="*/ 1635071 w 2853322"/>
                <a:gd name="connsiteY196" fmla="*/ 3432874 h 4223288"/>
                <a:gd name="connsiteX197" fmla="*/ 1611823 w 2853322"/>
                <a:gd name="connsiteY197" fmla="*/ 3440624 h 4223288"/>
                <a:gd name="connsiteX198" fmla="*/ 1588576 w 2853322"/>
                <a:gd name="connsiteY198" fmla="*/ 3448373 h 4223288"/>
                <a:gd name="connsiteX199" fmla="*/ 1573078 w 2853322"/>
                <a:gd name="connsiteY199" fmla="*/ 3432874 h 4223288"/>
                <a:gd name="connsiteX200" fmla="*/ 1565328 w 2853322"/>
                <a:gd name="connsiteY200" fmla="*/ 3425125 h 4223288"/>
                <a:gd name="connsiteX201" fmla="*/ 1557579 w 2853322"/>
                <a:gd name="connsiteY201" fmla="*/ 3417376 h 4223288"/>
                <a:gd name="connsiteX202" fmla="*/ 1518833 w 2853322"/>
                <a:gd name="connsiteY202" fmla="*/ 3448373 h 4223288"/>
                <a:gd name="connsiteX203" fmla="*/ 1487837 w 2853322"/>
                <a:gd name="connsiteY203" fmla="*/ 3502617 h 4223288"/>
                <a:gd name="connsiteX204" fmla="*/ 1487837 w 2853322"/>
                <a:gd name="connsiteY204" fmla="*/ 3502617 h 4223288"/>
                <a:gd name="connsiteX205" fmla="*/ 1487837 w 2853322"/>
                <a:gd name="connsiteY205" fmla="*/ 3541363 h 4223288"/>
                <a:gd name="connsiteX206" fmla="*/ 1518833 w 2853322"/>
                <a:gd name="connsiteY206" fmla="*/ 3541363 h 4223288"/>
                <a:gd name="connsiteX207" fmla="*/ 1557579 w 2853322"/>
                <a:gd name="connsiteY207" fmla="*/ 3510366 h 4223288"/>
                <a:gd name="connsiteX208" fmla="*/ 1596325 w 2853322"/>
                <a:gd name="connsiteY208" fmla="*/ 3502617 h 4223288"/>
                <a:gd name="connsiteX209" fmla="*/ 1604074 w 2853322"/>
                <a:gd name="connsiteY209" fmla="*/ 3533613 h 4223288"/>
                <a:gd name="connsiteX210" fmla="*/ 1642820 w 2853322"/>
                <a:gd name="connsiteY210" fmla="*/ 3549112 h 4223288"/>
                <a:gd name="connsiteX211" fmla="*/ 1666067 w 2853322"/>
                <a:gd name="connsiteY211" fmla="*/ 3510366 h 4223288"/>
                <a:gd name="connsiteX212" fmla="*/ 1704813 w 2853322"/>
                <a:gd name="connsiteY212" fmla="*/ 3502617 h 4223288"/>
                <a:gd name="connsiteX213" fmla="*/ 1728061 w 2853322"/>
                <a:gd name="connsiteY213" fmla="*/ 3510366 h 4223288"/>
                <a:gd name="connsiteX214" fmla="*/ 1735810 w 2853322"/>
                <a:gd name="connsiteY214" fmla="*/ 3510366 h 4223288"/>
                <a:gd name="connsiteX215" fmla="*/ 1766806 w 2853322"/>
                <a:gd name="connsiteY215" fmla="*/ 3518115 h 4223288"/>
                <a:gd name="connsiteX216" fmla="*/ 1821050 w 2853322"/>
                <a:gd name="connsiteY216" fmla="*/ 3510366 h 4223288"/>
                <a:gd name="connsiteX217" fmla="*/ 1852047 w 2853322"/>
                <a:gd name="connsiteY217" fmla="*/ 3448373 h 4223288"/>
                <a:gd name="connsiteX218" fmla="*/ 1852047 w 2853322"/>
                <a:gd name="connsiteY218" fmla="*/ 3448373 h 4223288"/>
                <a:gd name="connsiteX219" fmla="*/ 1844298 w 2853322"/>
                <a:gd name="connsiteY219" fmla="*/ 3401878 h 4223288"/>
                <a:gd name="connsiteX220" fmla="*/ 1836549 w 2853322"/>
                <a:gd name="connsiteY220" fmla="*/ 3370881 h 4223288"/>
                <a:gd name="connsiteX221" fmla="*/ 1844298 w 2853322"/>
                <a:gd name="connsiteY221" fmla="*/ 3355383 h 4223288"/>
                <a:gd name="connsiteX222" fmla="*/ 1852047 w 2853322"/>
                <a:gd name="connsiteY222" fmla="*/ 3285641 h 4223288"/>
                <a:gd name="connsiteX223" fmla="*/ 1844298 w 2853322"/>
                <a:gd name="connsiteY223" fmla="*/ 3231396 h 4223288"/>
                <a:gd name="connsiteX224" fmla="*/ 1821050 w 2853322"/>
                <a:gd name="connsiteY224" fmla="*/ 3192651 h 4223288"/>
                <a:gd name="connsiteX225" fmla="*/ 1797803 w 2853322"/>
                <a:gd name="connsiteY225" fmla="*/ 3138407 h 4223288"/>
                <a:gd name="connsiteX226" fmla="*/ 1828800 w 2853322"/>
                <a:gd name="connsiteY226" fmla="*/ 3115159 h 4223288"/>
                <a:gd name="connsiteX227" fmla="*/ 1883044 w 2853322"/>
                <a:gd name="connsiteY227" fmla="*/ 3161654 h 4223288"/>
                <a:gd name="connsiteX228" fmla="*/ 1883044 w 2853322"/>
                <a:gd name="connsiteY228" fmla="*/ 2960176 h 4223288"/>
                <a:gd name="connsiteX229" fmla="*/ 1921789 w 2853322"/>
                <a:gd name="connsiteY229" fmla="*/ 2967925 h 4223288"/>
                <a:gd name="connsiteX230" fmla="*/ 1906291 w 2853322"/>
                <a:gd name="connsiteY230" fmla="*/ 3006671 h 4223288"/>
                <a:gd name="connsiteX231" fmla="*/ 1976033 w 2853322"/>
                <a:gd name="connsiteY231" fmla="*/ 3115159 h 4223288"/>
                <a:gd name="connsiteX232" fmla="*/ 1999281 w 2853322"/>
                <a:gd name="connsiteY232" fmla="*/ 3053166 h 4223288"/>
                <a:gd name="connsiteX233" fmla="*/ 2038027 w 2853322"/>
                <a:gd name="connsiteY233" fmla="*/ 3029919 h 4223288"/>
                <a:gd name="connsiteX234" fmla="*/ 2007030 w 2853322"/>
                <a:gd name="connsiteY234" fmla="*/ 2952427 h 4223288"/>
                <a:gd name="connsiteX235" fmla="*/ 2014779 w 2853322"/>
                <a:gd name="connsiteY235" fmla="*/ 2913681 h 4223288"/>
                <a:gd name="connsiteX236" fmla="*/ 2053525 w 2853322"/>
                <a:gd name="connsiteY236" fmla="*/ 2898183 h 4223288"/>
                <a:gd name="connsiteX237" fmla="*/ 2076772 w 2853322"/>
                <a:gd name="connsiteY237" fmla="*/ 2936929 h 4223288"/>
                <a:gd name="connsiteX238" fmla="*/ 2084522 w 2853322"/>
                <a:gd name="connsiteY238" fmla="*/ 2998922 h 4223288"/>
                <a:gd name="connsiteX239" fmla="*/ 2123267 w 2853322"/>
                <a:gd name="connsiteY239" fmla="*/ 2975674 h 4223288"/>
                <a:gd name="connsiteX240" fmla="*/ 2193010 w 2853322"/>
                <a:gd name="connsiteY240" fmla="*/ 3029919 h 4223288"/>
                <a:gd name="connsiteX241" fmla="*/ 2200759 w 2853322"/>
                <a:gd name="connsiteY241" fmla="*/ 3053166 h 4223288"/>
                <a:gd name="connsiteX242" fmla="*/ 2262752 w 2853322"/>
                <a:gd name="connsiteY242" fmla="*/ 3099661 h 4223288"/>
                <a:gd name="connsiteX243" fmla="*/ 2316996 w 2853322"/>
                <a:gd name="connsiteY243" fmla="*/ 3161654 h 4223288"/>
                <a:gd name="connsiteX244" fmla="*/ 2340244 w 2853322"/>
                <a:gd name="connsiteY244" fmla="*/ 3169403 h 4223288"/>
                <a:gd name="connsiteX245" fmla="*/ 2363491 w 2853322"/>
                <a:gd name="connsiteY245" fmla="*/ 3184902 h 4223288"/>
                <a:gd name="connsiteX246" fmla="*/ 2324745 w 2853322"/>
                <a:gd name="connsiteY246" fmla="*/ 3285641 h 4223288"/>
                <a:gd name="connsiteX247" fmla="*/ 2316996 w 2853322"/>
                <a:gd name="connsiteY247" fmla="*/ 3293390 h 4223288"/>
                <a:gd name="connsiteX248" fmla="*/ 2340244 w 2853322"/>
                <a:gd name="connsiteY248" fmla="*/ 3355383 h 4223288"/>
                <a:gd name="connsiteX249" fmla="*/ 2340244 w 2853322"/>
                <a:gd name="connsiteY249" fmla="*/ 3355383 h 4223288"/>
                <a:gd name="connsiteX250" fmla="*/ 2301498 w 2853322"/>
                <a:gd name="connsiteY250" fmla="*/ 3440624 h 4223288"/>
                <a:gd name="connsiteX251" fmla="*/ 2347993 w 2853322"/>
                <a:gd name="connsiteY251" fmla="*/ 3417376 h 4223288"/>
                <a:gd name="connsiteX252" fmla="*/ 2378989 w 2853322"/>
                <a:gd name="connsiteY252" fmla="*/ 3425125 h 4223288"/>
                <a:gd name="connsiteX253" fmla="*/ 2386739 w 2853322"/>
                <a:gd name="connsiteY253" fmla="*/ 3456122 h 4223288"/>
                <a:gd name="connsiteX254" fmla="*/ 2402237 w 2853322"/>
                <a:gd name="connsiteY254" fmla="*/ 3518115 h 4223288"/>
                <a:gd name="connsiteX255" fmla="*/ 2355742 w 2853322"/>
                <a:gd name="connsiteY255" fmla="*/ 3487119 h 4223288"/>
                <a:gd name="connsiteX256" fmla="*/ 2309247 w 2853322"/>
                <a:gd name="connsiteY256" fmla="*/ 3541363 h 4223288"/>
                <a:gd name="connsiteX257" fmla="*/ 2340244 w 2853322"/>
                <a:gd name="connsiteY257" fmla="*/ 3533613 h 4223288"/>
                <a:gd name="connsiteX258" fmla="*/ 2340244 w 2853322"/>
                <a:gd name="connsiteY258" fmla="*/ 3533613 h 4223288"/>
                <a:gd name="connsiteX259" fmla="*/ 2448732 w 2853322"/>
                <a:gd name="connsiteY259" fmla="*/ 3611105 h 4223288"/>
                <a:gd name="connsiteX260" fmla="*/ 2487478 w 2853322"/>
                <a:gd name="connsiteY260" fmla="*/ 3587857 h 4223288"/>
                <a:gd name="connsiteX261" fmla="*/ 2510725 w 2853322"/>
                <a:gd name="connsiteY261" fmla="*/ 3626603 h 4223288"/>
                <a:gd name="connsiteX262" fmla="*/ 2510725 w 2853322"/>
                <a:gd name="connsiteY262" fmla="*/ 3626603 h 4223288"/>
                <a:gd name="connsiteX263" fmla="*/ 2487478 w 2853322"/>
                <a:gd name="connsiteY263" fmla="*/ 3642102 h 4223288"/>
                <a:gd name="connsiteX264" fmla="*/ 2510725 w 2853322"/>
                <a:gd name="connsiteY264" fmla="*/ 3673098 h 4223288"/>
                <a:gd name="connsiteX265" fmla="*/ 2549471 w 2853322"/>
                <a:gd name="connsiteY265" fmla="*/ 3634352 h 4223288"/>
                <a:gd name="connsiteX266" fmla="*/ 2595966 w 2853322"/>
                <a:gd name="connsiteY266" fmla="*/ 3595607 h 4223288"/>
                <a:gd name="connsiteX267" fmla="*/ 2619213 w 2853322"/>
                <a:gd name="connsiteY267" fmla="*/ 3564610 h 4223288"/>
                <a:gd name="connsiteX268" fmla="*/ 2626962 w 2853322"/>
                <a:gd name="connsiteY268" fmla="*/ 3556861 h 4223288"/>
                <a:gd name="connsiteX269" fmla="*/ 2650210 w 2853322"/>
                <a:gd name="connsiteY269" fmla="*/ 3518115 h 4223288"/>
                <a:gd name="connsiteX270" fmla="*/ 2603715 w 2853322"/>
                <a:gd name="connsiteY270" fmla="*/ 3463871 h 4223288"/>
                <a:gd name="connsiteX271" fmla="*/ 2626962 w 2853322"/>
                <a:gd name="connsiteY271" fmla="*/ 3448373 h 4223288"/>
                <a:gd name="connsiteX272" fmla="*/ 2642461 w 2853322"/>
                <a:gd name="connsiteY272" fmla="*/ 3518115 h 4223288"/>
                <a:gd name="connsiteX273" fmla="*/ 2688956 w 2853322"/>
                <a:gd name="connsiteY273" fmla="*/ 3541363 h 4223288"/>
                <a:gd name="connsiteX274" fmla="*/ 2588217 w 2853322"/>
                <a:gd name="connsiteY274" fmla="*/ 3704095 h 4223288"/>
                <a:gd name="connsiteX275" fmla="*/ 2564969 w 2853322"/>
                <a:gd name="connsiteY275" fmla="*/ 3742841 h 4223288"/>
                <a:gd name="connsiteX276" fmla="*/ 2487478 w 2853322"/>
                <a:gd name="connsiteY276" fmla="*/ 3773837 h 4223288"/>
                <a:gd name="connsiteX277" fmla="*/ 2479728 w 2853322"/>
                <a:gd name="connsiteY277" fmla="*/ 3797085 h 4223288"/>
                <a:gd name="connsiteX278" fmla="*/ 2456481 w 2853322"/>
                <a:gd name="connsiteY278" fmla="*/ 3828081 h 4223288"/>
                <a:gd name="connsiteX279" fmla="*/ 2440983 w 2853322"/>
                <a:gd name="connsiteY279" fmla="*/ 3944319 h 4223288"/>
                <a:gd name="connsiteX280" fmla="*/ 2417735 w 2853322"/>
                <a:gd name="connsiteY280" fmla="*/ 3983064 h 4223288"/>
                <a:gd name="connsiteX281" fmla="*/ 2332495 w 2853322"/>
                <a:gd name="connsiteY281" fmla="*/ 3967566 h 4223288"/>
                <a:gd name="connsiteX282" fmla="*/ 2301498 w 2853322"/>
                <a:gd name="connsiteY282" fmla="*/ 3975315 h 4223288"/>
                <a:gd name="connsiteX283" fmla="*/ 2239505 w 2853322"/>
                <a:gd name="connsiteY283" fmla="*/ 3944319 h 4223288"/>
                <a:gd name="connsiteX284" fmla="*/ 2177511 w 2853322"/>
                <a:gd name="connsiteY284" fmla="*/ 3866827 h 4223288"/>
                <a:gd name="connsiteX285" fmla="*/ 2177511 w 2853322"/>
                <a:gd name="connsiteY285" fmla="*/ 3843580 h 4223288"/>
                <a:gd name="connsiteX286" fmla="*/ 2131017 w 2853322"/>
                <a:gd name="connsiteY286" fmla="*/ 3859078 h 4223288"/>
                <a:gd name="connsiteX287" fmla="*/ 2123267 w 2853322"/>
                <a:gd name="connsiteY287" fmla="*/ 3882325 h 4223288"/>
                <a:gd name="connsiteX288" fmla="*/ 2107769 w 2853322"/>
                <a:gd name="connsiteY288" fmla="*/ 3897824 h 4223288"/>
                <a:gd name="connsiteX289" fmla="*/ 2100020 w 2853322"/>
                <a:gd name="connsiteY289" fmla="*/ 3936569 h 4223288"/>
                <a:gd name="connsiteX290" fmla="*/ 2045776 w 2853322"/>
                <a:gd name="connsiteY290" fmla="*/ 3983064 h 4223288"/>
                <a:gd name="connsiteX291" fmla="*/ 2014779 w 2853322"/>
                <a:gd name="connsiteY291" fmla="*/ 3990813 h 4223288"/>
                <a:gd name="connsiteX292" fmla="*/ 1960535 w 2853322"/>
                <a:gd name="connsiteY292" fmla="*/ 3967566 h 4223288"/>
                <a:gd name="connsiteX293" fmla="*/ 1921789 w 2853322"/>
                <a:gd name="connsiteY293" fmla="*/ 3975315 h 4223288"/>
                <a:gd name="connsiteX294" fmla="*/ 1859796 w 2853322"/>
                <a:gd name="connsiteY294" fmla="*/ 3983064 h 4223288"/>
                <a:gd name="connsiteX295" fmla="*/ 1813301 w 2853322"/>
                <a:gd name="connsiteY295" fmla="*/ 3990813 h 4223288"/>
                <a:gd name="connsiteX296" fmla="*/ 1797803 w 2853322"/>
                <a:gd name="connsiteY296" fmla="*/ 4006312 h 4223288"/>
                <a:gd name="connsiteX297" fmla="*/ 1743559 w 2853322"/>
                <a:gd name="connsiteY297" fmla="*/ 4014061 h 4223288"/>
                <a:gd name="connsiteX298" fmla="*/ 1720311 w 2853322"/>
                <a:gd name="connsiteY298" fmla="*/ 4021810 h 4223288"/>
                <a:gd name="connsiteX299" fmla="*/ 1759057 w 2853322"/>
                <a:gd name="connsiteY299" fmla="*/ 4045057 h 4223288"/>
                <a:gd name="connsiteX300" fmla="*/ 1782305 w 2853322"/>
                <a:gd name="connsiteY300" fmla="*/ 4037308 h 4223288"/>
                <a:gd name="connsiteX301" fmla="*/ 1813301 w 2853322"/>
                <a:gd name="connsiteY301" fmla="*/ 4052807 h 4223288"/>
                <a:gd name="connsiteX302" fmla="*/ 1828800 w 2853322"/>
                <a:gd name="connsiteY302" fmla="*/ 4099302 h 4223288"/>
                <a:gd name="connsiteX303" fmla="*/ 1929539 w 2853322"/>
                <a:gd name="connsiteY303" fmla="*/ 4122549 h 4223288"/>
                <a:gd name="connsiteX304" fmla="*/ 1921789 w 2853322"/>
                <a:gd name="connsiteY304" fmla="*/ 4145796 h 4223288"/>
                <a:gd name="connsiteX305" fmla="*/ 1883044 w 2853322"/>
                <a:gd name="connsiteY305" fmla="*/ 4176793 h 4223288"/>
                <a:gd name="connsiteX306" fmla="*/ 1836549 w 2853322"/>
                <a:gd name="connsiteY306" fmla="*/ 4207790 h 4223288"/>
                <a:gd name="connsiteX307" fmla="*/ 1712562 w 2853322"/>
                <a:gd name="connsiteY307" fmla="*/ 4200041 h 4223288"/>
                <a:gd name="connsiteX308" fmla="*/ 1611823 w 2853322"/>
                <a:gd name="connsiteY308" fmla="*/ 4215539 h 4223288"/>
                <a:gd name="connsiteX309" fmla="*/ 1565328 w 2853322"/>
                <a:gd name="connsiteY309" fmla="*/ 4223288 h 4223288"/>
                <a:gd name="connsiteX310" fmla="*/ 1487837 w 2853322"/>
                <a:gd name="connsiteY310" fmla="*/ 4215539 h 4223288"/>
                <a:gd name="connsiteX311" fmla="*/ 1441342 w 2853322"/>
                <a:gd name="connsiteY311" fmla="*/ 4200041 h 4223288"/>
                <a:gd name="connsiteX312" fmla="*/ 1433593 w 2853322"/>
                <a:gd name="connsiteY312" fmla="*/ 4176793 h 4223288"/>
                <a:gd name="connsiteX313" fmla="*/ 1418095 w 2853322"/>
                <a:gd name="connsiteY313" fmla="*/ 4153546 h 4223288"/>
                <a:gd name="connsiteX314" fmla="*/ 1410345 w 2853322"/>
                <a:gd name="connsiteY314" fmla="*/ 4122549 h 4223288"/>
                <a:gd name="connsiteX315" fmla="*/ 1402596 w 2853322"/>
                <a:gd name="connsiteY315" fmla="*/ 4029559 h 4223288"/>
                <a:gd name="connsiteX316" fmla="*/ 1394847 w 2853322"/>
                <a:gd name="connsiteY316" fmla="*/ 4006312 h 4223288"/>
                <a:gd name="connsiteX317" fmla="*/ 1371600 w 2853322"/>
                <a:gd name="connsiteY317" fmla="*/ 3812583 h 4223288"/>
                <a:gd name="connsiteX318" fmla="*/ 1356101 w 2853322"/>
                <a:gd name="connsiteY318" fmla="*/ 3773837 h 4223288"/>
                <a:gd name="connsiteX319" fmla="*/ 1332854 w 2853322"/>
                <a:gd name="connsiteY319" fmla="*/ 3750590 h 4223288"/>
                <a:gd name="connsiteX320" fmla="*/ 1325105 w 2853322"/>
                <a:gd name="connsiteY320" fmla="*/ 3727342 h 4223288"/>
                <a:gd name="connsiteX321" fmla="*/ 1309606 w 2853322"/>
                <a:gd name="connsiteY321" fmla="*/ 3711844 h 4223288"/>
                <a:gd name="connsiteX322" fmla="*/ 1278610 w 2853322"/>
                <a:gd name="connsiteY322" fmla="*/ 3634352 h 4223288"/>
                <a:gd name="connsiteX323" fmla="*/ 1263111 w 2853322"/>
                <a:gd name="connsiteY323" fmla="*/ 3603356 h 4223288"/>
                <a:gd name="connsiteX324" fmla="*/ 1232115 w 2853322"/>
                <a:gd name="connsiteY324" fmla="*/ 3549112 h 4223288"/>
                <a:gd name="connsiteX325" fmla="*/ 1224366 w 2853322"/>
                <a:gd name="connsiteY325" fmla="*/ 3525864 h 4223288"/>
                <a:gd name="connsiteX326" fmla="*/ 1208867 w 2853322"/>
                <a:gd name="connsiteY326" fmla="*/ 3487119 h 4223288"/>
                <a:gd name="connsiteX327" fmla="*/ 1201118 w 2853322"/>
                <a:gd name="connsiteY327" fmla="*/ 3456122 h 4223288"/>
                <a:gd name="connsiteX328" fmla="*/ 1208991 w 2853322"/>
                <a:gd name="connsiteY328" fmla="*/ 3315569 h 4223288"/>
                <a:gd name="connsiteX329" fmla="*/ 1310696 w 2853322"/>
                <a:gd name="connsiteY329" fmla="*/ 3314535 h 4223288"/>
                <a:gd name="connsiteX330" fmla="*/ 1369375 w 2853322"/>
                <a:gd name="connsiteY330" fmla="*/ 3291286 h 4223288"/>
                <a:gd name="connsiteX331" fmla="*/ 1495783 w 2853322"/>
                <a:gd name="connsiteY331" fmla="*/ 3284436 h 4223288"/>
                <a:gd name="connsiteX332" fmla="*/ 1436779 w 2853322"/>
                <a:gd name="connsiteY332" fmla="*/ 3165383 h 4223288"/>
                <a:gd name="connsiteX333" fmla="*/ 1429385 w 2853322"/>
                <a:gd name="connsiteY333" fmla="*/ 3025284 h 4223288"/>
                <a:gd name="connsiteX334" fmla="*/ 1503177 w 2853322"/>
                <a:gd name="connsiteY334" fmla="*/ 2850212 h 4223288"/>
                <a:gd name="connsiteX335" fmla="*/ 1381702 w 2853322"/>
                <a:gd name="connsiteY335" fmla="*/ 2823907 h 4223288"/>
                <a:gd name="connsiteX336" fmla="*/ 1361595 w 2853322"/>
                <a:gd name="connsiteY336" fmla="*/ 2819010 h 4223288"/>
                <a:gd name="connsiteX337" fmla="*/ 1355939 w 2853322"/>
                <a:gd name="connsiteY337" fmla="*/ 2807353 h 4223288"/>
                <a:gd name="connsiteX338" fmla="*/ 1281828 w 2853322"/>
                <a:gd name="connsiteY338" fmla="*/ 3066813 h 4223288"/>
                <a:gd name="connsiteX339" fmla="*/ 1131376 w 2853322"/>
                <a:gd name="connsiteY339" fmla="*/ 3332135 h 4223288"/>
                <a:gd name="connsiteX340" fmla="*/ 1077132 w 2853322"/>
                <a:gd name="connsiteY340" fmla="*/ 3316637 h 4223288"/>
                <a:gd name="connsiteX341" fmla="*/ 1046135 w 2853322"/>
                <a:gd name="connsiteY341" fmla="*/ 3301139 h 4223288"/>
                <a:gd name="connsiteX342" fmla="*/ 1007389 w 2853322"/>
                <a:gd name="connsiteY342" fmla="*/ 3262393 h 4223288"/>
                <a:gd name="connsiteX343" fmla="*/ 960895 w 2853322"/>
                <a:gd name="connsiteY343" fmla="*/ 3184902 h 4223288"/>
                <a:gd name="connsiteX344" fmla="*/ 937647 w 2853322"/>
                <a:gd name="connsiteY344" fmla="*/ 3130657 h 4223288"/>
                <a:gd name="connsiteX345" fmla="*/ 914400 w 2853322"/>
                <a:gd name="connsiteY345" fmla="*/ 3076413 h 4223288"/>
                <a:gd name="connsiteX346" fmla="*/ 906650 w 2853322"/>
                <a:gd name="connsiteY346" fmla="*/ 3037668 h 4223288"/>
                <a:gd name="connsiteX347" fmla="*/ 891152 w 2853322"/>
                <a:gd name="connsiteY347" fmla="*/ 3022169 h 4223288"/>
                <a:gd name="connsiteX348" fmla="*/ 875654 w 2853322"/>
                <a:gd name="connsiteY348" fmla="*/ 2998922 h 4223288"/>
                <a:gd name="connsiteX349" fmla="*/ 805911 w 2853322"/>
                <a:gd name="connsiteY349" fmla="*/ 2913681 h 4223288"/>
                <a:gd name="connsiteX350" fmla="*/ 782664 w 2853322"/>
                <a:gd name="connsiteY350" fmla="*/ 2890434 h 4223288"/>
                <a:gd name="connsiteX351" fmla="*/ 728420 w 2853322"/>
                <a:gd name="connsiteY351" fmla="*/ 2843939 h 4223288"/>
                <a:gd name="connsiteX352" fmla="*/ 650928 w 2853322"/>
                <a:gd name="connsiteY352" fmla="*/ 2750949 h 4223288"/>
                <a:gd name="connsiteX353" fmla="*/ 612183 w 2853322"/>
                <a:gd name="connsiteY353" fmla="*/ 2735451 h 4223288"/>
                <a:gd name="connsiteX354" fmla="*/ 596684 w 2853322"/>
                <a:gd name="connsiteY354" fmla="*/ 2719952 h 4223288"/>
                <a:gd name="connsiteX355" fmla="*/ 503695 w 2853322"/>
                <a:gd name="connsiteY355" fmla="*/ 2650210 h 4223288"/>
                <a:gd name="connsiteX356" fmla="*/ 488196 w 2853322"/>
                <a:gd name="connsiteY356" fmla="*/ 2611464 h 4223288"/>
                <a:gd name="connsiteX357" fmla="*/ 0 w 2853322"/>
                <a:gd name="connsiteY357" fmla="*/ 2076773 h 4223288"/>
                <a:gd name="connsiteX0" fmla="*/ 0 w 2853322"/>
                <a:gd name="connsiteY0" fmla="*/ 2076773 h 4223288"/>
                <a:gd name="connsiteX1" fmla="*/ 697423 w 2853322"/>
                <a:gd name="connsiteY1" fmla="*/ 1301857 h 4223288"/>
                <a:gd name="connsiteX2" fmla="*/ 805911 w 2853322"/>
                <a:gd name="connsiteY2" fmla="*/ 1348352 h 4223288"/>
                <a:gd name="connsiteX3" fmla="*/ 813661 w 2853322"/>
                <a:gd name="connsiteY3" fmla="*/ 1464590 h 4223288"/>
                <a:gd name="connsiteX4" fmla="*/ 821410 w 2853322"/>
                <a:gd name="connsiteY4" fmla="*/ 1480088 h 4223288"/>
                <a:gd name="connsiteX5" fmla="*/ 860156 w 2853322"/>
                <a:gd name="connsiteY5" fmla="*/ 1557580 h 4223288"/>
                <a:gd name="connsiteX6" fmla="*/ 875654 w 2853322"/>
                <a:gd name="connsiteY6" fmla="*/ 1580827 h 4223288"/>
                <a:gd name="connsiteX7" fmla="*/ 937647 w 2853322"/>
                <a:gd name="connsiteY7" fmla="*/ 1611824 h 4223288"/>
                <a:gd name="connsiteX8" fmla="*/ 953145 w 2853322"/>
                <a:gd name="connsiteY8" fmla="*/ 1635071 h 4223288"/>
                <a:gd name="connsiteX9" fmla="*/ 999640 w 2853322"/>
                <a:gd name="connsiteY9" fmla="*/ 1650569 h 4223288"/>
                <a:gd name="connsiteX10" fmla="*/ 1030637 w 2853322"/>
                <a:gd name="connsiteY10" fmla="*/ 1635071 h 4223288"/>
                <a:gd name="connsiteX11" fmla="*/ 1030637 w 2853322"/>
                <a:gd name="connsiteY11" fmla="*/ 1635071 h 4223288"/>
                <a:gd name="connsiteX12" fmla="*/ 1053884 w 2853322"/>
                <a:gd name="connsiteY12" fmla="*/ 1588576 h 4223288"/>
                <a:gd name="connsiteX13" fmla="*/ 1038386 w 2853322"/>
                <a:gd name="connsiteY13" fmla="*/ 1464590 h 4223288"/>
                <a:gd name="connsiteX14" fmla="*/ 1038386 w 2853322"/>
                <a:gd name="connsiteY14" fmla="*/ 1464590 h 4223288"/>
                <a:gd name="connsiteX15" fmla="*/ 976393 w 2853322"/>
                <a:gd name="connsiteY15" fmla="*/ 1379349 h 4223288"/>
                <a:gd name="connsiteX16" fmla="*/ 937647 w 2853322"/>
                <a:gd name="connsiteY16" fmla="*/ 1325105 h 4223288"/>
                <a:gd name="connsiteX17" fmla="*/ 914400 w 2853322"/>
                <a:gd name="connsiteY17" fmla="*/ 1317356 h 4223288"/>
                <a:gd name="connsiteX18" fmla="*/ 852406 w 2853322"/>
                <a:gd name="connsiteY18" fmla="*/ 1301857 h 4223288"/>
                <a:gd name="connsiteX19" fmla="*/ 805911 w 2853322"/>
                <a:gd name="connsiteY19" fmla="*/ 1309607 h 4223288"/>
                <a:gd name="connsiteX20" fmla="*/ 720671 w 2853322"/>
                <a:gd name="connsiteY20" fmla="*/ 1270861 h 4223288"/>
                <a:gd name="connsiteX21" fmla="*/ 1224366 w 2853322"/>
                <a:gd name="connsiteY21" fmla="*/ 689674 h 4223288"/>
                <a:gd name="connsiteX22" fmla="*/ 1208867 w 2853322"/>
                <a:gd name="connsiteY22" fmla="*/ 612183 h 4223288"/>
                <a:gd name="connsiteX23" fmla="*/ 1170122 w 2853322"/>
                <a:gd name="connsiteY23" fmla="*/ 565688 h 4223288"/>
                <a:gd name="connsiteX24" fmla="*/ 1131376 w 2853322"/>
                <a:gd name="connsiteY24" fmla="*/ 550190 h 4223288"/>
                <a:gd name="connsiteX25" fmla="*/ 1139125 w 2853322"/>
                <a:gd name="connsiteY25" fmla="*/ 495946 h 4223288"/>
                <a:gd name="connsiteX26" fmla="*/ 1146874 w 2853322"/>
                <a:gd name="connsiteY26" fmla="*/ 488196 h 4223288"/>
                <a:gd name="connsiteX27" fmla="*/ 1580827 w 2853322"/>
                <a:gd name="connsiteY27" fmla="*/ 0 h 4223288"/>
                <a:gd name="connsiteX28" fmla="*/ 1673817 w 2853322"/>
                <a:gd name="connsiteY28" fmla="*/ 77491 h 4223288"/>
                <a:gd name="connsiteX29" fmla="*/ 1759057 w 2853322"/>
                <a:gd name="connsiteY29" fmla="*/ 108488 h 4223288"/>
                <a:gd name="connsiteX30" fmla="*/ 1790054 w 2853322"/>
                <a:gd name="connsiteY30" fmla="*/ 131735 h 4223288"/>
                <a:gd name="connsiteX31" fmla="*/ 1759057 w 2853322"/>
                <a:gd name="connsiteY31" fmla="*/ 178230 h 4223288"/>
                <a:gd name="connsiteX32" fmla="*/ 1782305 w 2853322"/>
                <a:gd name="connsiteY32" fmla="*/ 263471 h 4223288"/>
                <a:gd name="connsiteX33" fmla="*/ 1813301 w 2853322"/>
                <a:gd name="connsiteY33" fmla="*/ 278969 h 4223288"/>
                <a:gd name="connsiteX34" fmla="*/ 1852047 w 2853322"/>
                <a:gd name="connsiteY34" fmla="*/ 294468 h 4223288"/>
                <a:gd name="connsiteX35" fmla="*/ 1852047 w 2853322"/>
                <a:gd name="connsiteY35" fmla="*/ 294468 h 4223288"/>
                <a:gd name="connsiteX36" fmla="*/ 1929539 w 2853322"/>
                <a:gd name="connsiteY36" fmla="*/ 348712 h 4223288"/>
                <a:gd name="connsiteX37" fmla="*/ 1929539 w 2853322"/>
                <a:gd name="connsiteY37" fmla="*/ 356461 h 4223288"/>
                <a:gd name="connsiteX38" fmla="*/ 2007030 w 2853322"/>
                <a:gd name="connsiteY38" fmla="*/ 395207 h 4223288"/>
                <a:gd name="connsiteX39" fmla="*/ 2038027 w 2853322"/>
                <a:gd name="connsiteY39" fmla="*/ 402956 h 4223288"/>
                <a:gd name="connsiteX40" fmla="*/ 2061274 w 2853322"/>
                <a:gd name="connsiteY40" fmla="*/ 433952 h 4223288"/>
                <a:gd name="connsiteX41" fmla="*/ 2053525 w 2853322"/>
                <a:gd name="connsiteY41" fmla="*/ 457200 h 4223288"/>
                <a:gd name="connsiteX42" fmla="*/ 2092271 w 2853322"/>
                <a:gd name="connsiteY42" fmla="*/ 464949 h 4223288"/>
                <a:gd name="connsiteX43" fmla="*/ 2146515 w 2853322"/>
                <a:gd name="connsiteY43" fmla="*/ 441702 h 4223288"/>
                <a:gd name="connsiteX44" fmla="*/ 2177511 w 2853322"/>
                <a:gd name="connsiteY44" fmla="*/ 441702 h 4223288"/>
                <a:gd name="connsiteX45" fmla="*/ 2200759 w 2853322"/>
                <a:gd name="connsiteY45" fmla="*/ 418454 h 4223288"/>
                <a:gd name="connsiteX46" fmla="*/ 2224006 w 2853322"/>
                <a:gd name="connsiteY46" fmla="*/ 402956 h 4223288"/>
                <a:gd name="connsiteX47" fmla="*/ 2193010 w 2853322"/>
                <a:gd name="connsiteY47" fmla="*/ 317715 h 4223288"/>
                <a:gd name="connsiteX48" fmla="*/ 2216257 w 2853322"/>
                <a:gd name="connsiteY48" fmla="*/ 317715 h 4223288"/>
                <a:gd name="connsiteX49" fmla="*/ 2216257 w 2853322"/>
                <a:gd name="connsiteY49" fmla="*/ 317715 h 4223288"/>
                <a:gd name="connsiteX50" fmla="*/ 2239505 w 2853322"/>
                <a:gd name="connsiteY50" fmla="*/ 379708 h 4223288"/>
                <a:gd name="connsiteX51" fmla="*/ 2278250 w 2853322"/>
                <a:gd name="connsiteY51" fmla="*/ 356461 h 4223288"/>
                <a:gd name="connsiteX52" fmla="*/ 2347993 w 2853322"/>
                <a:gd name="connsiteY52" fmla="*/ 317715 h 4223288"/>
                <a:gd name="connsiteX53" fmla="*/ 2340244 w 2853322"/>
                <a:gd name="connsiteY53" fmla="*/ 340963 h 4223288"/>
                <a:gd name="connsiteX54" fmla="*/ 2332495 w 2853322"/>
                <a:gd name="connsiteY54" fmla="*/ 348712 h 4223288"/>
                <a:gd name="connsiteX55" fmla="*/ 2316996 w 2853322"/>
                <a:gd name="connsiteY55" fmla="*/ 418454 h 4223288"/>
                <a:gd name="connsiteX56" fmla="*/ 2316996 w 2853322"/>
                <a:gd name="connsiteY56" fmla="*/ 449451 h 4223288"/>
                <a:gd name="connsiteX57" fmla="*/ 2316996 w 2853322"/>
                <a:gd name="connsiteY57" fmla="*/ 480447 h 4223288"/>
                <a:gd name="connsiteX58" fmla="*/ 2278250 w 2853322"/>
                <a:gd name="connsiteY58" fmla="*/ 519193 h 4223288"/>
                <a:gd name="connsiteX59" fmla="*/ 2270501 w 2853322"/>
                <a:gd name="connsiteY59" fmla="*/ 550190 h 4223288"/>
                <a:gd name="connsiteX60" fmla="*/ 2255003 w 2853322"/>
                <a:gd name="connsiteY60" fmla="*/ 604434 h 4223288"/>
                <a:gd name="connsiteX61" fmla="*/ 2255003 w 2853322"/>
                <a:gd name="connsiteY61" fmla="*/ 604434 h 4223288"/>
                <a:gd name="connsiteX62" fmla="*/ 2309247 w 2853322"/>
                <a:gd name="connsiteY62" fmla="*/ 619932 h 4223288"/>
                <a:gd name="connsiteX63" fmla="*/ 2332495 w 2853322"/>
                <a:gd name="connsiteY63" fmla="*/ 604434 h 4223288"/>
                <a:gd name="connsiteX64" fmla="*/ 2355742 w 2853322"/>
                <a:gd name="connsiteY64" fmla="*/ 596685 h 4223288"/>
                <a:gd name="connsiteX65" fmla="*/ 2371240 w 2853322"/>
                <a:gd name="connsiteY65" fmla="*/ 581186 h 4223288"/>
                <a:gd name="connsiteX66" fmla="*/ 2402237 w 2853322"/>
                <a:gd name="connsiteY66" fmla="*/ 588935 h 4223288"/>
                <a:gd name="connsiteX67" fmla="*/ 2402237 w 2853322"/>
                <a:gd name="connsiteY67" fmla="*/ 627681 h 4223288"/>
                <a:gd name="connsiteX68" fmla="*/ 2363491 w 2853322"/>
                <a:gd name="connsiteY68" fmla="*/ 674176 h 4223288"/>
                <a:gd name="connsiteX69" fmla="*/ 2363491 w 2853322"/>
                <a:gd name="connsiteY69" fmla="*/ 674176 h 4223288"/>
                <a:gd name="connsiteX70" fmla="*/ 2409986 w 2853322"/>
                <a:gd name="connsiteY70" fmla="*/ 743919 h 4223288"/>
                <a:gd name="connsiteX71" fmla="*/ 2433233 w 2853322"/>
                <a:gd name="connsiteY71" fmla="*/ 728420 h 4223288"/>
                <a:gd name="connsiteX72" fmla="*/ 2487478 w 2853322"/>
                <a:gd name="connsiteY72" fmla="*/ 689674 h 4223288"/>
                <a:gd name="connsiteX73" fmla="*/ 2487478 w 2853322"/>
                <a:gd name="connsiteY73" fmla="*/ 689674 h 4223288"/>
                <a:gd name="connsiteX74" fmla="*/ 2580467 w 2853322"/>
                <a:gd name="connsiteY74" fmla="*/ 681925 h 4223288"/>
                <a:gd name="connsiteX75" fmla="*/ 2580467 w 2853322"/>
                <a:gd name="connsiteY75" fmla="*/ 666427 h 4223288"/>
                <a:gd name="connsiteX76" fmla="*/ 2619213 w 2853322"/>
                <a:gd name="connsiteY76" fmla="*/ 635430 h 4223288"/>
                <a:gd name="connsiteX77" fmla="*/ 2634711 w 2853322"/>
                <a:gd name="connsiteY77" fmla="*/ 650929 h 4223288"/>
                <a:gd name="connsiteX78" fmla="*/ 2642461 w 2853322"/>
                <a:gd name="connsiteY78" fmla="*/ 674176 h 4223288"/>
                <a:gd name="connsiteX79" fmla="*/ 2634711 w 2853322"/>
                <a:gd name="connsiteY79" fmla="*/ 697424 h 4223288"/>
                <a:gd name="connsiteX80" fmla="*/ 2603715 w 2853322"/>
                <a:gd name="connsiteY80" fmla="*/ 728420 h 4223288"/>
                <a:gd name="connsiteX81" fmla="*/ 2595966 w 2853322"/>
                <a:gd name="connsiteY81" fmla="*/ 751668 h 4223288"/>
                <a:gd name="connsiteX82" fmla="*/ 2557220 w 2853322"/>
                <a:gd name="connsiteY82" fmla="*/ 759417 h 4223288"/>
                <a:gd name="connsiteX83" fmla="*/ 2549471 w 2853322"/>
                <a:gd name="connsiteY83" fmla="*/ 759417 h 4223288"/>
                <a:gd name="connsiteX84" fmla="*/ 2510725 w 2853322"/>
                <a:gd name="connsiteY84" fmla="*/ 813661 h 4223288"/>
                <a:gd name="connsiteX85" fmla="*/ 2502976 w 2853322"/>
                <a:gd name="connsiteY85" fmla="*/ 836908 h 4223288"/>
                <a:gd name="connsiteX86" fmla="*/ 2510725 w 2853322"/>
                <a:gd name="connsiteY86" fmla="*/ 860156 h 4223288"/>
                <a:gd name="connsiteX87" fmla="*/ 2502976 w 2853322"/>
                <a:gd name="connsiteY87" fmla="*/ 891152 h 4223288"/>
                <a:gd name="connsiteX88" fmla="*/ 2502976 w 2853322"/>
                <a:gd name="connsiteY88" fmla="*/ 898902 h 4223288"/>
                <a:gd name="connsiteX89" fmla="*/ 2502976 w 2853322"/>
                <a:gd name="connsiteY89" fmla="*/ 898902 h 4223288"/>
                <a:gd name="connsiteX90" fmla="*/ 2533972 w 2853322"/>
                <a:gd name="connsiteY90" fmla="*/ 960895 h 4223288"/>
                <a:gd name="connsiteX91" fmla="*/ 2518474 w 2853322"/>
                <a:gd name="connsiteY91" fmla="*/ 991891 h 4223288"/>
                <a:gd name="connsiteX92" fmla="*/ 2518474 w 2853322"/>
                <a:gd name="connsiteY92" fmla="*/ 1007390 h 4223288"/>
                <a:gd name="connsiteX93" fmla="*/ 2557220 w 2853322"/>
                <a:gd name="connsiteY93" fmla="*/ 1038386 h 4223288"/>
                <a:gd name="connsiteX94" fmla="*/ 2572718 w 2853322"/>
                <a:gd name="connsiteY94" fmla="*/ 1053885 h 4223288"/>
                <a:gd name="connsiteX95" fmla="*/ 2603715 w 2853322"/>
                <a:gd name="connsiteY95" fmla="*/ 1061634 h 4223288"/>
                <a:gd name="connsiteX96" fmla="*/ 2681206 w 2853322"/>
                <a:gd name="connsiteY96" fmla="*/ 1115878 h 4223288"/>
                <a:gd name="connsiteX97" fmla="*/ 2696705 w 2853322"/>
                <a:gd name="connsiteY97" fmla="*/ 1139125 h 4223288"/>
                <a:gd name="connsiteX98" fmla="*/ 2735450 w 2853322"/>
                <a:gd name="connsiteY98" fmla="*/ 1201119 h 4223288"/>
                <a:gd name="connsiteX99" fmla="*/ 2743200 w 2853322"/>
                <a:gd name="connsiteY99" fmla="*/ 1263112 h 4223288"/>
                <a:gd name="connsiteX100" fmla="*/ 2766447 w 2853322"/>
                <a:gd name="connsiteY100" fmla="*/ 1309607 h 4223288"/>
                <a:gd name="connsiteX101" fmla="*/ 2789695 w 2853322"/>
                <a:gd name="connsiteY101" fmla="*/ 1325105 h 4223288"/>
                <a:gd name="connsiteX102" fmla="*/ 2797444 w 2853322"/>
                <a:gd name="connsiteY102" fmla="*/ 1356102 h 4223288"/>
                <a:gd name="connsiteX103" fmla="*/ 2820691 w 2853322"/>
                <a:gd name="connsiteY103" fmla="*/ 1371600 h 4223288"/>
                <a:gd name="connsiteX104" fmla="*/ 2843939 w 2853322"/>
                <a:gd name="connsiteY104" fmla="*/ 1363851 h 4223288"/>
                <a:gd name="connsiteX105" fmla="*/ 2851688 w 2853322"/>
                <a:gd name="connsiteY105" fmla="*/ 1402596 h 4223288"/>
                <a:gd name="connsiteX106" fmla="*/ 2836189 w 2853322"/>
                <a:gd name="connsiteY106" fmla="*/ 1425844 h 4223288"/>
                <a:gd name="connsiteX107" fmla="*/ 2812942 w 2853322"/>
                <a:gd name="connsiteY107" fmla="*/ 1433593 h 4223288"/>
                <a:gd name="connsiteX108" fmla="*/ 2774196 w 2853322"/>
                <a:gd name="connsiteY108" fmla="*/ 1425844 h 4223288"/>
                <a:gd name="connsiteX109" fmla="*/ 2750949 w 2853322"/>
                <a:gd name="connsiteY109" fmla="*/ 1464590 h 4223288"/>
                <a:gd name="connsiteX110" fmla="*/ 2743200 w 2853322"/>
                <a:gd name="connsiteY110" fmla="*/ 1464590 h 4223288"/>
                <a:gd name="connsiteX111" fmla="*/ 2743200 w 2853322"/>
                <a:gd name="connsiteY111" fmla="*/ 1464590 h 4223288"/>
                <a:gd name="connsiteX112" fmla="*/ 2758698 w 2853322"/>
                <a:gd name="connsiteY112" fmla="*/ 1518834 h 4223288"/>
                <a:gd name="connsiteX113" fmla="*/ 2820691 w 2853322"/>
                <a:gd name="connsiteY113" fmla="*/ 1565329 h 4223288"/>
                <a:gd name="connsiteX114" fmla="*/ 2781945 w 2853322"/>
                <a:gd name="connsiteY114" fmla="*/ 1635071 h 4223288"/>
                <a:gd name="connsiteX115" fmla="*/ 2774196 w 2853322"/>
                <a:gd name="connsiteY115" fmla="*/ 1642820 h 4223288"/>
                <a:gd name="connsiteX116" fmla="*/ 2781945 w 2853322"/>
                <a:gd name="connsiteY116" fmla="*/ 1697064 h 4223288"/>
                <a:gd name="connsiteX117" fmla="*/ 2758698 w 2853322"/>
                <a:gd name="connsiteY117" fmla="*/ 1728061 h 4223288"/>
                <a:gd name="connsiteX118" fmla="*/ 2758698 w 2853322"/>
                <a:gd name="connsiteY118" fmla="*/ 1735810 h 4223288"/>
                <a:gd name="connsiteX119" fmla="*/ 2750949 w 2853322"/>
                <a:gd name="connsiteY119" fmla="*/ 1759057 h 4223288"/>
                <a:gd name="connsiteX120" fmla="*/ 2727701 w 2853322"/>
                <a:gd name="connsiteY120" fmla="*/ 1766807 h 4223288"/>
                <a:gd name="connsiteX121" fmla="*/ 2688956 w 2853322"/>
                <a:gd name="connsiteY121" fmla="*/ 1782305 h 4223288"/>
                <a:gd name="connsiteX122" fmla="*/ 2681206 w 2853322"/>
                <a:gd name="connsiteY122" fmla="*/ 1728061 h 4223288"/>
                <a:gd name="connsiteX123" fmla="*/ 2681206 w 2853322"/>
                <a:gd name="connsiteY123" fmla="*/ 1728061 h 4223288"/>
                <a:gd name="connsiteX124" fmla="*/ 2634711 w 2853322"/>
                <a:gd name="connsiteY124" fmla="*/ 1735810 h 4223288"/>
                <a:gd name="connsiteX125" fmla="*/ 2626962 w 2853322"/>
                <a:gd name="connsiteY125" fmla="*/ 1759057 h 4223288"/>
                <a:gd name="connsiteX126" fmla="*/ 2611464 w 2853322"/>
                <a:gd name="connsiteY126" fmla="*/ 1774556 h 4223288"/>
                <a:gd name="connsiteX127" fmla="*/ 2595966 w 2853322"/>
                <a:gd name="connsiteY127" fmla="*/ 1797803 h 4223288"/>
                <a:gd name="connsiteX128" fmla="*/ 2572718 w 2853322"/>
                <a:gd name="connsiteY128" fmla="*/ 1821051 h 4223288"/>
                <a:gd name="connsiteX129" fmla="*/ 2526223 w 2853322"/>
                <a:gd name="connsiteY129" fmla="*/ 1852047 h 4223288"/>
                <a:gd name="connsiteX130" fmla="*/ 2495227 w 2853322"/>
                <a:gd name="connsiteY130" fmla="*/ 1875295 h 4223288"/>
                <a:gd name="connsiteX131" fmla="*/ 2471979 w 2853322"/>
                <a:gd name="connsiteY131" fmla="*/ 1883044 h 4223288"/>
                <a:gd name="connsiteX132" fmla="*/ 2425484 w 2853322"/>
                <a:gd name="connsiteY132" fmla="*/ 1890793 h 4223288"/>
                <a:gd name="connsiteX133" fmla="*/ 2425484 w 2853322"/>
                <a:gd name="connsiteY133" fmla="*/ 1890793 h 4223288"/>
                <a:gd name="connsiteX134" fmla="*/ 2332495 w 2853322"/>
                <a:gd name="connsiteY134" fmla="*/ 1875295 h 4223288"/>
                <a:gd name="connsiteX135" fmla="*/ 2293749 w 2853322"/>
                <a:gd name="connsiteY135" fmla="*/ 1867546 h 4223288"/>
                <a:gd name="connsiteX136" fmla="*/ 2255003 w 2853322"/>
                <a:gd name="connsiteY136" fmla="*/ 1844298 h 4223288"/>
                <a:gd name="connsiteX137" fmla="*/ 2231756 w 2853322"/>
                <a:gd name="connsiteY137" fmla="*/ 1836549 h 4223288"/>
                <a:gd name="connsiteX138" fmla="*/ 2154264 w 2853322"/>
                <a:gd name="connsiteY138" fmla="*/ 1844298 h 4223288"/>
                <a:gd name="connsiteX139" fmla="*/ 2123267 w 2853322"/>
                <a:gd name="connsiteY139" fmla="*/ 1867546 h 4223288"/>
                <a:gd name="connsiteX140" fmla="*/ 2107769 w 2853322"/>
                <a:gd name="connsiteY140" fmla="*/ 1914041 h 4223288"/>
                <a:gd name="connsiteX141" fmla="*/ 2100020 w 2853322"/>
                <a:gd name="connsiteY141" fmla="*/ 2014780 h 4223288"/>
                <a:gd name="connsiteX142" fmla="*/ 2100020 w 2853322"/>
                <a:gd name="connsiteY142" fmla="*/ 2014780 h 4223288"/>
                <a:gd name="connsiteX143" fmla="*/ 2100020 w 2853322"/>
                <a:gd name="connsiteY143" fmla="*/ 2123268 h 4223288"/>
                <a:gd name="connsiteX144" fmla="*/ 2076772 w 2853322"/>
                <a:gd name="connsiteY144" fmla="*/ 2231756 h 4223288"/>
                <a:gd name="connsiteX145" fmla="*/ 2038027 w 2853322"/>
                <a:gd name="connsiteY145" fmla="*/ 2301498 h 4223288"/>
                <a:gd name="connsiteX146" fmla="*/ 2038027 w 2853322"/>
                <a:gd name="connsiteY146" fmla="*/ 2402237 h 4223288"/>
                <a:gd name="connsiteX147" fmla="*/ 2022528 w 2853322"/>
                <a:gd name="connsiteY147" fmla="*/ 2440983 h 4223288"/>
                <a:gd name="connsiteX148" fmla="*/ 2030278 w 2853322"/>
                <a:gd name="connsiteY148" fmla="*/ 2471980 h 4223288"/>
                <a:gd name="connsiteX149" fmla="*/ 2038027 w 2853322"/>
                <a:gd name="connsiteY149" fmla="*/ 2495227 h 4223288"/>
                <a:gd name="connsiteX150" fmla="*/ 2045776 w 2853322"/>
                <a:gd name="connsiteY150" fmla="*/ 2549471 h 4223288"/>
                <a:gd name="connsiteX151" fmla="*/ 2038027 w 2853322"/>
                <a:gd name="connsiteY151" fmla="*/ 2634712 h 4223288"/>
                <a:gd name="connsiteX152" fmla="*/ 2030278 w 2853322"/>
                <a:gd name="connsiteY152" fmla="*/ 2681207 h 4223288"/>
                <a:gd name="connsiteX153" fmla="*/ 2038027 w 2853322"/>
                <a:gd name="connsiteY153" fmla="*/ 2743200 h 4223288"/>
                <a:gd name="connsiteX154" fmla="*/ 2045776 w 2853322"/>
                <a:gd name="connsiteY154" fmla="*/ 2766447 h 4223288"/>
                <a:gd name="connsiteX155" fmla="*/ 2061274 w 2853322"/>
                <a:gd name="connsiteY155" fmla="*/ 2774196 h 4223288"/>
                <a:gd name="connsiteX156" fmla="*/ 2007030 w 2853322"/>
                <a:gd name="connsiteY156" fmla="*/ 2828441 h 4223288"/>
                <a:gd name="connsiteX157" fmla="*/ 1991532 w 2853322"/>
                <a:gd name="connsiteY157" fmla="*/ 2828441 h 4223288"/>
                <a:gd name="connsiteX158" fmla="*/ 1914040 w 2853322"/>
                <a:gd name="connsiteY158" fmla="*/ 2828441 h 4223288"/>
                <a:gd name="connsiteX159" fmla="*/ 1898542 w 2853322"/>
                <a:gd name="connsiteY159" fmla="*/ 2828441 h 4223288"/>
                <a:gd name="connsiteX160" fmla="*/ 1828800 w 2853322"/>
                <a:gd name="connsiteY160" fmla="*/ 2774196 h 4223288"/>
                <a:gd name="connsiteX161" fmla="*/ 1859796 w 2853322"/>
                <a:gd name="connsiteY161" fmla="*/ 2626963 h 4223288"/>
                <a:gd name="connsiteX162" fmla="*/ 1883044 w 2853322"/>
                <a:gd name="connsiteY162" fmla="*/ 2595966 h 4223288"/>
                <a:gd name="connsiteX163" fmla="*/ 1890793 w 2853322"/>
                <a:gd name="connsiteY163" fmla="*/ 2572719 h 4223288"/>
                <a:gd name="connsiteX164" fmla="*/ 1898542 w 2853322"/>
                <a:gd name="connsiteY164" fmla="*/ 2541722 h 4223288"/>
                <a:gd name="connsiteX165" fmla="*/ 1875295 w 2853322"/>
                <a:gd name="connsiteY165" fmla="*/ 2526224 h 4223288"/>
                <a:gd name="connsiteX166" fmla="*/ 1875295 w 2853322"/>
                <a:gd name="connsiteY166" fmla="*/ 2526224 h 4223288"/>
                <a:gd name="connsiteX167" fmla="*/ 1797803 w 2853322"/>
                <a:gd name="connsiteY167" fmla="*/ 2526224 h 4223288"/>
                <a:gd name="connsiteX168" fmla="*/ 1751308 w 2853322"/>
                <a:gd name="connsiteY168" fmla="*/ 2502976 h 4223288"/>
                <a:gd name="connsiteX169" fmla="*/ 1627322 w 2853322"/>
                <a:gd name="connsiteY169" fmla="*/ 2580468 h 4223288"/>
                <a:gd name="connsiteX170" fmla="*/ 1565328 w 2853322"/>
                <a:gd name="connsiteY170" fmla="*/ 2588217 h 4223288"/>
                <a:gd name="connsiteX171" fmla="*/ 1596325 w 2853322"/>
                <a:gd name="connsiteY171" fmla="*/ 2696705 h 4223288"/>
                <a:gd name="connsiteX172" fmla="*/ 1565328 w 2853322"/>
                <a:gd name="connsiteY172" fmla="*/ 2781946 h 4223288"/>
                <a:gd name="connsiteX173" fmla="*/ 1526583 w 2853322"/>
                <a:gd name="connsiteY173" fmla="*/ 2797444 h 4223288"/>
                <a:gd name="connsiteX174" fmla="*/ 1534332 w 2853322"/>
                <a:gd name="connsiteY174" fmla="*/ 2828441 h 4223288"/>
                <a:gd name="connsiteX175" fmla="*/ 1588576 w 2853322"/>
                <a:gd name="connsiteY175" fmla="*/ 2851688 h 4223288"/>
                <a:gd name="connsiteX176" fmla="*/ 1642820 w 2853322"/>
                <a:gd name="connsiteY176" fmla="*/ 2882685 h 4223288"/>
                <a:gd name="connsiteX177" fmla="*/ 1650569 w 2853322"/>
                <a:gd name="connsiteY177" fmla="*/ 2851688 h 4223288"/>
                <a:gd name="connsiteX178" fmla="*/ 1681566 w 2853322"/>
                <a:gd name="connsiteY178" fmla="*/ 2836190 h 4223288"/>
                <a:gd name="connsiteX179" fmla="*/ 1813301 w 2853322"/>
                <a:gd name="connsiteY179" fmla="*/ 2859437 h 4223288"/>
                <a:gd name="connsiteX180" fmla="*/ 1805552 w 2853322"/>
                <a:gd name="connsiteY180" fmla="*/ 2867186 h 4223288"/>
                <a:gd name="connsiteX181" fmla="*/ 1805552 w 2853322"/>
                <a:gd name="connsiteY181" fmla="*/ 2867186 h 4223288"/>
                <a:gd name="connsiteX182" fmla="*/ 1805552 w 2853322"/>
                <a:gd name="connsiteY182" fmla="*/ 2960176 h 4223288"/>
                <a:gd name="connsiteX183" fmla="*/ 1828800 w 2853322"/>
                <a:gd name="connsiteY183" fmla="*/ 2998922 h 4223288"/>
                <a:gd name="connsiteX184" fmla="*/ 1790054 w 2853322"/>
                <a:gd name="connsiteY184" fmla="*/ 3029919 h 4223288"/>
                <a:gd name="connsiteX185" fmla="*/ 1743559 w 2853322"/>
                <a:gd name="connsiteY185" fmla="*/ 3084163 h 4223288"/>
                <a:gd name="connsiteX186" fmla="*/ 1720311 w 2853322"/>
                <a:gd name="connsiteY186" fmla="*/ 3091912 h 4223288"/>
                <a:gd name="connsiteX187" fmla="*/ 1689315 w 2853322"/>
                <a:gd name="connsiteY187" fmla="*/ 3076413 h 4223288"/>
                <a:gd name="connsiteX188" fmla="*/ 1689315 w 2853322"/>
                <a:gd name="connsiteY188" fmla="*/ 3076413 h 4223288"/>
                <a:gd name="connsiteX189" fmla="*/ 1666067 w 2853322"/>
                <a:gd name="connsiteY189" fmla="*/ 3130657 h 4223288"/>
                <a:gd name="connsiteX190" fmla="*/ 1627322 w 2853322"/>
                <a:gd name="connsiteY190" fmla="*/ 3169403 h 4223288"/>
                <a:gd name="connsiteX191" fmla="*/ 1611823 w 2853322"/>
                <a:gd name="connsiteY191" fmla="*/ 3215898 h 4223288"/>
                <a:gd name="connsiteX192" fmla="*/ 1635071 w 2853322"/>
                <a:gd name="connsiteY192" fmla="*/ 3246895 h 4223288"/>
                <a:gd name="connsiteX193" fmla="*/ 1604074 w 2853322"/>
                <a:gd name="connsiteY193" fmla="*/ 3316637 h 4223288"/>
                <a:gd name="connsiteX194" fmla="*/ 1619572 w 2853322"/>
                <a:gd name="connsiteY194" fmla="*/ 3339885 h 4223288"/>
                <a:gd name="connsiteX195" fmla="*/ 1681566 w 2853322"/>
                <a:gd name="connsiteY195" fmla="*/ 3378630 h 4223288"/>
                <a:gd name="connsiteX196" fmla="*/ 1635071 w 2853322"/>
                <a:gd name="connsiteY196" fmla="*/ 3432874 h 4223288"/>
                <a:gd name="connsiteX197" fmla="*/ 1611823 w 2853322"/>
                <a:gd name="connsiteY197" fmla="*/ 3440624 h 4223288"/>
                <a:gd name="connsiteX198" fmla="*/ 1588576 w 2853322"/>
                <a:gd name="connsiteY198" fmla="*/ 3448373 h 4223288"/>
                <a:gd name="connsiteX199" fmla="*/ 1573078 w 2853322"/>
                <a:gd name="connsiteY199" fmla="*/ 3432874 h 4223288"/>
                <a:gd name="connsiteX200" fmla="*/ 1565328 w 2853322"/>
                <a:gd name="connsiteY200" fmla="*/ 3425125 h 4223288"/>
                <a:gd name="connsiteX201" fmla="*/ 1557579 w 2853322"/>
                <a:gd name="connsiteY201" fmla="*/ 3417376 h 4223288"/>
                <a:gd name="connsiteX202" fmla="*/ 1518833 w 2853322"/>
                <a:gd name="connsiteY202" fmla="*/ 3448373 h 4223288"/>
                <a:gd name="connsiteX203" fmla="*/ 1487837 w 2853322"/>
                <a:gd name="connsiteY203" fmla="*/ 3502617 h 4223288"/>
                <a:gd name="connsiteX204" fmla="*/ 1487837 w 2853322"/>
                <a:gd name="connsiteY204" fmla="*/ 3502617 h 4223288"/>
                <a:gd name="connsiteX205" fmla="*/ 1487837 w 2853322"/>
                <a:gd name="connsiteY205" fmla="*/ 3541363 h 4223288"/>
                <a:gd name="connsiteX206" fmla="*/ 1518833 w 2853322"/>
                <a:gd name="connsiteY206" fmla="*/ 3541363 h 4223288"/>
                <a:gd name="connsiteX207" fmla="*/ 1557579 w 2853322"/>
                <a:gd name="connsiteY207" fmla="*/ 3510366 h 4223288"/>
                <a:gd name="connsiteX208" fmla="*/ 1596325 w 2853322"/>
                <a:gd name="connsiteY208" fmla="*/ 3502617 h 4223288"/>
                <a:gd name="connsiteX209" fmla="*/ 1604074 w 2853322"/>
                <a:gd name="connsiteY209" fmla="*/ 3533613 h 4223288"/>
                <a:gd name="connsiteX210" fmla="*/ 1642820 w 2853322"/>
                <a:gd name="connsiteY210" fmla="*/ 3549112 h 4223288"/>
                <a:gd name="connsiteX211" fmla="*/ 1666067 w 2853322"/>
                <a:gd name="connsiteY211" fmla="*/ 3510366 h 4223288"/>
                <a:gd name="connsiteX212" fmla="*/ 1704813 w 2853322"/>
                <a:gd name="connsiteY212" fmla="*/ 3502617 h 4223288"/>
                <a:gd name="connsiteX213" fmla="*/ 1728061 w 2853322"/>
                <a:gd name="connsiteY213" fmla="*/ 3510366 h 4223288"/>
                <a:gd name="connsiteX214" fmla="*/ 1735810 w 2853322"/>
                <a:gd name="connsiteY214" fmla="*/ 3510366 h 4223288"/>
                <a:gd name="connsiteX215" fmla="*/ 1766806 w 2853322"/>
                <a:gd name="connsiteY215" fmla="*/ 3518115 h 4223288"/>
                <a:gd name="connsiteX216" fmla="*/ 1821050 w 2853322"/>
                <a:gd name="connsiteY216" fmla="*/ 3510366 h 4223288"/>
                <a:gd name="connsiteX217" fmla="*/ 1852047 w 2853322"/>
                <a:gd name="connsiteY217" fmla="*/ 3448373 h 4223288"/>
                <a:gd name="connsiteX218" fmla="*/ 1852047 w 2853322"/>
                <a:gd name="connsiteY218" fmla="*/ 3448373 h 4223288"/>
                <a:gd name="connsiteX219" fmla="*/ 1844298 w 2853322"/>
                <a:gd name="connsiteY219" fmla="*/ 3401878 h 4223288"/>
                <a:gd name="connsiteX220" fmla="*/ 1836549 w 2853322"/>
                <a:gd name="connsiteY220" fmla="*/ 3370881 h 4223288"/>
                <a:gd name="connsiteX221" fmla="*/ 1844298 w 2853322"/>
                <a:gd name="connsiteY221" fmla="*/ 3355383 h 4223288"/>
                <a:gd name="connsiteX222" fmla="*/ 1852047 w 2853322"/>
                <a:gd name="connsiteY222" fmla="*/ 3285641 h 4223288"/>
                <a:gd name="connsiteX223" fmla="*/ 1844298 w 2853322"/>
                <a:gd name="connsiteY223" fmla="*/ 3231396 h 4223288"/>
                <a:gd name="connsiteX224" fmla="*/ 1821050 w 2853322"/>
                <a:gd name="connsiteY224" fmla="*/ 3192651 h 4223288"/>
                <a:gd name="connsiteX225" fmla="*/ 1797803 w 2853322"/>
                <a:gd name="connsiteY225" fmla="*/ 3138407 h 4223288"/>
                <a:gd name="connsiteX226" fmla="*/ 1828800 w 2853322"/>
                <a:gd name="connsiteY226" fmla="*/ 3115159 h 4223288"/>
                <a:gd name="connsiteX227" fmla="*/ 1883044 w 2853322"/>
                <a:gd name="connsiteY227" fmla="*/ 3161654 h 4223288"/>
                <a:gd name="connsiteX228" fmla="*/ 1883044 w 2853322"/>
                <a:gd name="connsiteY228" fmla="*/ 2960176 h 4223288"/>
                <a:gd name="connsiteX229" fmla="*/ 1921789 w 2853322"/>
                <a:gd name="connsiteY229" fmla="*/ 2967925 h 4223288"/>
                <a:gd name="connsiteX230" fmla="*/ 1906291 w 2853322"/>
                <a:gd name="connsiteY230" fmla="*/ 3006671 h 4223288"/>
                <a:gd name="connsiteX231" fmla="*/ 1976033 w 2853322"/>
                <a:gd name="connsiteY231" fmla="*/ 3115159 h 4223288"/>
                <a:gd name="connsiteX232" fmla="*/ 1999281 w 2853322"/>
                <a:gd name="connsiteY232" fmla="*/ 3053166 h 4223288"/>
                <a:gd name="connsiteX233" fmla="*/ 2038027 w 2853322"/>
                <a:gd name="connsiteY233" fmla="*/ 3029919 h 4223288"/>
                <a:gd name="connsiteX234" fmla="*/ 2007030 w 2853322"/>
                <a:gd name="connsiteY234" fmla="*/ 2952427 h 4223288"/>
                <a:gd name="connsiteX235" fmla="*/ 2014779 w 2853322"/>
                <a:gd name="connsiteY235" fmla="*/ 2913681 h 4223288"/>
                <a:gd name="connsiteX236" fmla="*/ 2053525 w 2853322"/>
                <a:gd name="connsiteY236" fmla="*/ 2898183 h 4223288"/>
                <a:gd name="connsiteX237" fmla="*/ 2076772 w 2853322"/>
                <a:gd name="connsiteY237" fmla="*/ 2936929 h 4223288"/>
                <a:gd name="connsiteX238" fmla="*/ 2084522 w 2853322"/>
                <a:gd name="connsiteY238" fmla="*/ 2998922 h 4223288"/>
                <a:gd name="connsiteX239" fmla="*/ 2123267 w 2853322"/>
                <a:gd name="connsiteY239" fmla="*/ 2975674 h 4223288"/>
                <a:gd name="connsiteX240" fmla="*/ 2193010 w 2853322"/>
                <a:gd name="connsiteY240" fmla="*/ 3029919 h 4223288"/>
                <a:gd name="connsiteX241" fmla="*/ 2200759 w 2853322"/>
                <a:gd name="connsiteY241" fmla="*/ 3053166 h 4223288"/>
                <a:gd name="connsiteX242" fmla="*/ 2262752 w 2853322"/>
                <a:gd name="connsiteY242" fmla="*/ 3099661 h 4223288"/>
                <a:gd name="connsiteX243" fmla="*/ 2316996 w 2853322"/>
                <a:gd name="connsiteY243" fmla="*/ 3161654 h 4223288"/>
                <a:gd name="connsiteX244" fmla="*/ 2340244 w 2853322"/>
                <a:gd name="connsiteY244" fmla="*/ 3169403 h 4223288"/>
                <a:gd name="connsiteX245" fmla="*/ 2363491 w 2853322"/>
                <a:gd name="connsiteY245" fmla="*/ 3184902 h 4223288"/>
                <a:gd name="connsiteX246" fmla="*/ 2324745 w 2853322"/>
                <a:gd name="connsiteY246" fmla="*/ 3285641 h 4223288"/>
                <a:gd name="connsiteX247" fmla="*/ 2316996 w 2853322"/>
                <a:gd name="connsiteY247" fmla="*/ 3293390 h 4223288"/>
                <a:gd name="connsiteX248" fmla="*/ 2340244 w 2853322"/>
                <a:gd name="connsiteY248" fmla="*/ 3355383 h 4223288"/>
                <a:gd name="connsiteX249" fmla="*/ 2340244 w 2853322"/>
                <a:gd name="connsiteY249" fmla="*/ 3355383 h 4223288"/>
                <a:gd name="connsiteX250" fmla="*/ 2301498 w 2853322"/>
                <a:gd name="connsiteY250" fmla="*/ 3440624 h 4223288"/>
                <a:gd name="connsiteX251" fmla="*/ 2347993 w 2853322"/>
                <a:gd name="connsiteY251" fmla="*/ 3417376 h 4223288"/>
                <a:gd name="connsiteX252" fmla="*/ 2378989 w 2853322"/>
                <a:gd name="connsiteY252" fmla="*/ 3425125 h 4223288"/>
                <a:gd name="connsiteX253" fmla="*/ 2386739 w 2853322"/>
                <a:gd name="connsiteY253" fmla="*/ 3456122 h 4223288"/>
                <a:gd name="connsiteX254" fmla="*/ 2402237 w 2853322"/>
                <a:gd name="connsiteY254" fmla="*/ 3518115 h 4223288"/>
                <a:gd name="connsiteX255" fmla="*/ 2355742 w 2853322"/>
                <a:gd name="connsiteY255" fmla="*/ 3487119 h 4223288"/>
                <a:gd name="connsiteX256" fmla="*/ 2309247 w 2853322"/>
                <a:gd name="connsiteY256" fmla="*/ 3541363 h 4223288"/>
                <a:gd name="connsiteX257" fmla="*/ 2340244 w 2853322"/>
                <a:gd name="connsiteY257" fmla="*/ 3533613 h 4223288"/>
                <a:gd name="connsiteX258" fmla="*/ 2340244 w 2853322"/>
                <a:gd name="connsiteY258" fmla="*/ 3533613 h 4223288"/>
                <a:gd name="connsiteX259" fmla="*/ 2448732 w 2853322"/>
                <a:gd name="connsiteY259" fmla="*/ 3611105 h 4223288"/>
                <a:gd name="connsiteX260" fmla="*/ 2487478 w 2853322"/>
                <a:gd name="connsiteY260" fmla="*/ 3587857 h 4223288"/>
                <a:gd name="connsiteX261" fmla="*/ 2510725 w 2853322"/>
                <a:gd name="connsiteY261" fmla="*/ 3626603 h 4223288"/>
                <a:gd name="connsiteX262" fmla="*/ 2510725 w 2853322"/>
                <a:gd name="connsiteY262" fmla="*/ 3626603 h 4223288"/>
                <a:gd name="connsiteX263" fmla="*/ 2487478 w 2853322"/>
                <a:gd name="connsiteY263" fmla="*/ 3642102 h 4223288"/>
                <a:gd name="connsiteX264" fmla="*/ 2510725 w 2853322"/>
                <a:gd name="connsiteY264" fmla="*/ 3673098 h 4223288"/>
                <a:gd name="connsiteX265" fmla="*/ 2549471 w 2853322"/>
                <a:gd name="connsiteY265" fmla="*/ 3634352 h 4223288"/>
                <a:gd name="connsiteX266" fmla="*/ 2595966 w 2853322"/>
                <a:gd name="connsiteY266" fmla="*/ 3595607 h 4223288"/>
                <a:gd name="connsiteX267" fmla="*/ 2619213 w 2853322"/>
                <a:gd name="connsiteY267" fmla="*/ 3564610 h 4223288"/>
                <a:gd name="connsiteX268" fmla="*/ 2626962 w 2853322"/>
                <a:gd name="connsiteY268" fmla="*/ 3556861 h 4223288"/>
                <a:gd name="connsiteX269" fmla="*/ 2650210 w 2853322"/>
                <a:gd name="connsiteY269" fmla="*/ 3518115 h 4223288"/>
                <a:gd name="connsiteX270" fmla="*/ 2603715 w 2853322"/>
                <a:gd name="connsiteY270" fmla="*/ 3463871 h 4223288"/>
                <a:gd name="connsiteX271" fmla="*/ 2626962 w 2853322"/>
                <a:gd name="connsiteY271" fmla="*/ 3448373 h 4223288"/>
                <a:gd name="connsiteX272" fmla="*/ 2642461 w 2853322"/>
                <a:gd name="connsiteY272" fmla="*/ 3518115 h 4223288"/>
                <a:gd name="connsiteX273" fmla="*/ 2688956 w 2853322"/>
                <a:gd name="connsiteY273" fmla="*/ 3541363 h 4223288"/>
                <a:gd name="connsiteX274" fmla="*/ 2588217 w 2853322"/>
                <a:gd name="connsiteY274" fmla="*/ 3704095 h 4223288"/>
                <a:gd name="connsiteX275" fmla="*/ 2564969 w 2853322"/>
                <a:gd name="connsiteY275" fmla="*/ 3742841 h 4223288"/>
                <a:gd name="connsiteX276" fmla="*/ 2487478 w 2853322"/>
                <a:gd name="connsiteY276" fmla="*/ 3773837 h 4223288"/>
                <a:gd name="connsiteX277" fmla="*/ 2479728 w 2853322"/>
                <a:gd name="connsiteY277" fmla="*/ 3797085 h 4223288"/>
                <a:gd name="connsiteX278" fmla="*/ 2456481 w 2853322"/>
                <a:gd name="connsiteY278" fmla="*/ 3828081 h 4223288"/>
                <a:gd name="connsiteX279" fmla="*/ 2440983 w 2853322"/>
                <a:gd name="connsiteY279" fmla="*/ 3944319 h 4223288"/>
                <a:gd name="connsiteX280" fmla="*/ 2417735 w 2853322"/>
                <a:gd name="connsiteY280" fmla="*/ 3983064 h 4223288"/>
                <a:gd name="connsiteX281" fmla="*/ 2332495 w 2853322"/>
                <a:gd name="connsiteY281" fmla="*/ 3967566 h 4223288"/>
                <a:gd name="connsiteX282" fmla="*/ 2301498 w 2853322"/>
                <a:gd name="connsiteY282" fmla="*/ 3975315 h 4223288"/>
                <a:gd name="connsiteX283" fmla="*/ 2239505 w 2853322"/>
                <a:gd name="connsiteY283" fmla="*/ 3944319 h 4223288"/>
                <a:gd name="connsiteX284" fmla="*/ 2177511 w 2853322"/>
                <a:gd name="connsiteY284" fmla="*/ 3866827 h 4223288"/>
                <a:gd name="connsiteX285" fmla="*/ 2177511 w 2853322"/>
                <a:gd name="connsiteY285" fmla="*/ 3843580 h 4223288"/>
                <a:gd name="connsiteX286" fmla="*/ 2131017 w 2853322"/>
                <a:gd name="connsiteY286" fmla="*/ 3859078 h 4223288"/>
                <a:gd name="connsiteX287" fmla="*/ 2123267 w 2853322"/>
                <a:gd name="connsiteY287" fmla="*/ 3882325 h 4223288"/>
                <a:gd name="connsiteX288" fmla="*/ 2107769 w 2853322"/>
                <a:gd name="connsiteY288" fmla="*/ 3897824 h 4223288"/>
                <a:gd name="connsiteX289" fmla="*/ 2100020 w 2853322"/>
                <a:gd name="connsiteY289" fmla="*/ 3936569 h 4223288"/>
                <a:gd name="connsiteX290" fmla="*/ 2045776 w 2853322"/>
                <a:gd name="connsiteY290" fmla="*/ 3983064 h 4223288"/>
                <a:gd name="connsiteX291" fmla="*/ 2014779 w 2853322"/>
                <a:gd name="connsiteY291" fmla="*/ 3990813 h 4223288"/>
                <a:gd name="connsiteX292" fmla="*/ 1960535 w 2853322"/>
                <a:gd name="connsiteY292" fmla="*/ 3967566 h 4223288"/>
                <a:gd name="connsiteX293" fmla="*/ 1921789 w 2853322"/>
                <a:gd name="connsiteY293" fmla="*/ 3975315 h 4223288"/>
                <a:gd name="connsiteX294" fmla="*/ 1859796 w 2853322"/>
                <a:gd name="connsiteY294" fmla="*/ 3983064 h 4223288"/>
                <a:gd name="connsiteX295" fmla="*/ 1813301 w 2853322"/>
                <a:gd name="connsiteY295" fmla="*/ 3990813 h 4223288"/>
                <a:gd name="connsiteX296" fmla="*/ 1797803 w 2853322"/>
                <a:gd name="connsiteY296" fmla="*/ 4006312 h 4223288"/>
                <a:gd name="connsiteX297" fmla="*/ 1743559 w 2853322"/>
                <a:gd name="connsiteY297" fmla="*/ 4014061 h 4223288"/>
                <a:gd name="connsiteX298" fmla="*/ 1720311 w 2853322"/>
                <a:gd name="connsiteY298" fmla="*/ 4021810 h 4223288"/>
                <a:gd name="connsiteX299" fmla="*/ 1759057 w 2853322"/>
                <a:gd name="connsiteY299" fmla="*/ 4045057 h 4223288"/>
                <a:gd name="connsiteX300" fmla="*/ 1782305 w 2853322"/>
                <a:gd name="connsiteY300" fmla="*/ 4037308 h 4223288"/>
                <a:gd name="connsiteX301" fmla="*/ 1813301 w 2853322"/>
                <a:gd name="connsiteY301" fmla="*/ 4052807 h 4223288"/>
                <a:gd name="connsiteX302" fmla="*/ 1828800 w 2853322"/>
                <a:gd name="connsiteY302" fmla="*/ 4099302 h 4223288"/>
                <a:gd name="connsiteX303" fmla="*/ 1929539 w 2853322"/>
                <a:gd name="connsiteY303" fmla="*/ 4122549 h 4223288"/>
                <a:gd name="connsiteX304" fmla="*/ 1921789 w 2853322"/>
                <a:gd name="connsiteY304" fmla="*/ 4145796 h 4223288"/>
                <a:gd name="connsiteX305" fmla="*/ 1883044 w 2853322"/>
                <a:gd name="connsiteY305" fmla="*/ 4176793 h 4223288"/>
                <a:gd name="connsiteX306" fmla="*/ 1836549 w 2853322"/>
                <a:gd name="connsiteY306" fmla="*/ 4207790 h 4223288"/>
                <a:gd name="connsiteX307" fmla="*/ 1712562 w 2853322"/>
                <a:gd name="connsiteY307" fmla="*/ 4200041 h 4223288"/>
                <a:gd name="connsiteX308" fmla="*/ 1611823 w 2853322"/>
                <a:gd name="connsiteY308" fmla="*/ 4215539 h 4223288"/>
                <a:gd name="connsiteX309" fmla="*/ 1565328 w 2853322"/>
                <a:gd name="connsiteY309" fmla="*/ 4223288 h 4223288"/>
                <a:gd name="connsiteX310" fmla="*/ 1487837 w 2853322"/>
                <a:gd name="connsiteY310" fmla="*/ 4215539 h 4223288"/>
                <a:gd name="connsiteX311" fmla="*/ 1441342 w 2853322"/>
                <a:gd name="connsiteY311" fmla="*/ 4200041 h 4223288"/>
                <a:gd name="connsiteX312" fmla="*/ 1433593 w 2853322"/>
                <a:gd name="connsiteY312" fmla="*/ 4176793 h 4223288"/>
                <a:gd name="connsiteX313" fmla="*/ 1418095 w 2853322"/>
                <a:gd name="connsiteY313" fmla="*/ 4153546 h 4223288"/>
                <a:gd name="connsiteX314" fmla="*/ 1410345 w 2853322"/>
                <a:gd name="connsiteY314" fmla="*/ 4122549 h 4223288"/>
                <a:gd name="connsiteX315" fmla="*/ 1402596 w 2853322"/>
                <a:gd name="connsiteY315" fmla="*/ 4029559 h 4223288"/>
                <a:gd name="connsiteX316" fmla="*/ 1394847 w 2853322"/>
                <a:gd name="connsiteY316" fmla="*/ 4006312 h 4223288"/>
                <a:gd name="connsiteX317" fmla="*/ 1371600 w 2853322"/>
                <a:gd name="connsiteY317" fmla="*/ 3812583 h 4223288"/>
                <a:gd name="connsiteX318" fmla="*/ 1356101 w 2853322"/>
                <a:gd name="connsiteY318" fmla="*/ 3773837 h 4223288"/>
                <a:gd name="connsiteX319" fmla="*/ 1332854 w 2853322"/>
                <a:gd name="connsiteY319" fmla="*/ 3750590 h 4223288"/>
                <a:gd name="connsiteX320" fmla="*/ 1325105 w 2853322"/>
                <a:gd name="connsiteY320" fmla="*/ 3727342 h 4223288"/>
                <a:gd name="connsiteX321" fmla="*/ 1309606 w 2853322"/>
                <a:gd name="connsiteY321" fmla="*/ 3711844 h 4223288"/>
                <a:gd name="connsiteX322" fmla="*/ 1278610 w 2853322"/>
                <a:gd name="connsiteY322" fmla="*/ 3634352 h 4223288"/>
                <a:gd name="connsiteX323" fmla="*/ 1263111 w 2853322"/>
                <a:gd name="connsiteY323" fmla="*/ 3603356 h 4223288"/>
                <a:gd name="connsiteX324" fmla="*/ 1232115 w 2853322"/>
                <a:gd name="connsiteY324" fmla="*/ 3549112 h 4223288"/>
                <a:gd name="connsiteX325" fmla="*/ 1224366 w 2853322"/>
                <a:gd name="connsiteY325" fmla="*/ 3525864 h 4223288"/>
                <a:gd name="connsiteX326" fmla="*/ 1208867 w 2853322"/>
                <a:gd name="connsiteY326" fmla="*/ 3487119 h 4223288"/>
                <a:gd name="connsiteX327" fmla="*/ 1201118 w 2853322"/>
                <a:gd name="connsiteY327" fmla="*/ 3456122 h 4223288"/>
                <a:gd name="connsiteX328" fmla="*/ 1208991 w 2853322"/>
                <a:gd name="connsiteY328" fmla="*/ 3315569 h 4223288"/>
                <a:gd name="connsiteX329" fmla="*/ 1310696 w 2853322"/>
                <a:gd name="connsiteY329" fmla="*/ 3314535 h 4223288"/>
                <a:gd name="connsiteX330" fmla="*/ 1369375 w 2853322"/>
                <a:gd name="connsiteY330" fmla="*/ 3291286 h 4223288"/>
                <a:gd name="connsiteX331" fmla="*/ 1495783 w 2853322"/>
                <a:gd name="connsiteY331" fmla="*/ 3284436 h 4223288"/>
                <a:gd name="connsiteX332" fmla="*/ 1436779 w 2853322"/>
                <a:gd name="connsiteY332" fmla="*/ 3165383 h 4223288"/>
                <a:gd name="connsiteX333" fmla="*/ 1429385 w 2853322"/>
                <a:gd name="connsiteY333" fmla="*/ 3025284 h 4223288"/>
                <a:gd name="connsiteX334" fmla="*/ 1503177 w 2853322"/>
                <a:gd name="connsiteY334" fmla="*/ 2850212 h 4223288"/>
                <a:gd name="connsiteX335" fmla="*/ 1381702 w 2853322"/>
                <a:gd name="connsiteY335" fmla="*/ 2823907 h 4223288"/>
                <a:gd name="connsiteX336" fmla="*/ 1361595 w 2853322"/>
                <a:gd name="connsiteY336" fmla="*/ 2819010 h 4223288"/>
                <a:gd name="connsiteX337" fmla="*/ 1355939 w 2853322"/>
                <a:gd name="connsiteY337" fmla="*/ 2807353 h 4223288"/>
                <a:gd name="connsiteX338" fmla="*/ 1361773 w 2853322"/>
                <a:gd name="connsiteY338" fmla="*/ 2943672 h 4223288"/>
                <a:gd name="connsiteX339" fmla="*/ 1281828 w 2853322"/>
                <a:gd name="connsiteY339" fmla="*/ 3066813 h 4223288"/>
                <a:gd name="connsiteX340" fmla="*/ 1131376 w 2853322"/>
                <a:gd name="connsiteY340" fmla="*/ 3332135 h 4223288"/>
                <a:gd name="connsiteX341" fmla="*/ 1077132 w 2853322"/>
                <a:gd name="connsiteY341" fmla="*/ 3316637 h 4223288"/>
                <a:gd name="connsiteX342" fmla="*/ 1046135 w 2853322"/>
                <a:gd name="connsiteY342" fmla="*/ 3301139 h 4223288"/>
                <a:gd name="connsiteX343" fmla="*/ 1007389 w 2853322"/>
                <a:gd name="connsiteY343" fmla="*/ 3262393 h 4223288"/>
                <a:gd name="connsiteX344" fmla="*/ 960895 w 2853322"/>
                <a:gd name="connsiteY344" fmla="*/ 3184902 h 4223288"/>
                <a:gd name="connsiteX345" fmla="*/ 937647 w 2853322"/>
                <a:gd name="connsiteY345" fmla="*/ 3130657 h 4223288"/>
                <a:gd name="connsiteX346" fmla="*/ 914400 w 2853322"/>
                <a:gd name="connsiteY346" fmla="*/ 3076413 h 4223288"/>
                <a:gd name="connsiteX347" fmla="*/ 906650 w 2853322"/>
                <a:gd name="connsiteY347" fmla="*/ 3037668 h 4223288"/>
                <a:gd name="connsiteX348" fmla="*/ 891152 w 2853322"/>
                <a:gd name="connsiteY348" fmla="*/ 3022169 h 4223288"/>
                <a:gd name="connsiteX349" fmla="*/ 875654 w 2853322"/>
                <a:gd name="connsiteY349" fmla="*/ 2998922 h 4223288"/>
                <a:gd name="connsiteX350" fmla="*/ 805911 w 2853322"/>
                <a:gd name="connsiteY350" fmla="*/ 2913681 h 4223288"/>
                <a:gd name="connsiteX351" fmla="*/ 782664 w 2853322"/>
                <a:gd name="connsiteY351" fmla="*/ 2890434 h 4223288"/>
                <a:gd name="connsiteX352" fmla="*/ 728420 w 2853322"/>
                <a:gd name="connsiteY352" fmla="*/ 2843939 h 4223288"/>
                <a:gd name="connsiteX353" fmla="*/ 650928 w 2853322"/>
                <a:gd name="connsiteY353" fmla="*/ 2750949 h 4223288"/>
                <a:gd name="connsiteX354" fmla="*/ 612183 w 2853322"/>
                <a:gd name="connsiteY354" fmla="*/ 2735451 h 4223288"/>
                <a:gd name="connsiteX355" fmla="*/ 596684 w 2853322"/>
                <a:gd name="connsiteY355" fmla="*/ 2719952 h 4223288"/>
                <a:gd name="connsiteX356" fmla="*/ 503695 w 2853322"/>
                <a:gd name="connsiteY356" fmla="*/ 2650210 h 4223288"/>
                <a:gd name="connsiteX357" fmla="*/ 488196 w 2853322"/>
                <a:gd name="connsiteY357" fmla="*/ 2611464 h 4223288"/>
                <a:gd name="connsiteX358" fmla="*/ 0 w 2853322"/>
                <a:gd name="connsiteY358" fmla="*/ 2076773 h 4223288"/>
                <a:gd name="connsiteX0" fmla="*/ 0 w 2853322"/>
                <a:gd name="connsiteY0" fmla="*/ 2076773 h 4223288"/>
                <a:gd name="connsiteX1" fmla="*/ 697423 w 2853322"/>
                <a:gd name="connsiteY1" fmla="*/ 1301857 h 4223288"/>
                <a:gd name="connsiteX2" fmla="*/ 805911 w 2853322"/>
                <a:gd name="connsiteY2" fmla="*/ 1348352 h 4223288"/>
                <a:gd name="connsiteX3" fmla="*/ 813661 w 2853322"/>
                <a:gd name="connsiteY3" fmla="*/ 1464590 h 4223288"/>
                <a:gd name="connsiteX4" fmla="*/ 821410 w 2853322"/>
                <a:gd name="connsiteY4" fmla="*/ 1480088 h 4223288"/>
                <a:gd name="connsiteX5" fmla="*/ 860156 w 2853322"/>
                <a:gd name="connsiteY5" fmla="*/ 1557580 h 4223288"/>
                <a:gd name="connsiteX6" fmla="*/ 875654 w 2853322"/>
                <a:gd name="connsiteY6" fmla="*/ 1580827 h 4223288"/>
                <a:gd name="connsiteX7" fmla="*/ 937647 w 2853322"/>
                <a:gd name="connsiteY7" fmla="*/ 1611824 h 4223288"/>
                <a:gd name="connsiteX8" fmla="*/ 953145 w 2853322"/>
                <a:gd name="connsiteY8" fmla="*/ 1635071 h 4223288"/>
                <a:gd name="connsiteX9" fmla="*/ 999640 w 2853322"/>
                <a:gd name="connsiteY9" fmla="*/ 1650569 h 4223288"/>
                <a:gd name="connsiteX10" fmla="*/ 1030637 w 2853322"/>
                <a:gd name="connsiteY10" fmla="*/ 1635071 h 4223288"/>
                <a:gd name="connsiteX11" fmla="*/ 1030637 w 2853322"/>
                <a:gd name="connsiteY11" fmla="*/ 1635071 h 4223288"/>
                <a:gd name="connsiteX12" fmla="*/ 1053884 w 2853322"/>
                <a:gd name="connsiteY12" fmla="*/ 1588576 h 4223288"/>
                <a:gd name="connsiteX13" fmla="*/ 1038386 w 2853322"/>
                <a:gd name="connsiteY13" fmla="*/ 1464590 h 4223288"/>
                <a:gd name="connsiteX14" fmla="*/ 1038386 w 2853322"/>
                <a:gd name="connsiteY14" fmla="*/ 1464590 h 4223288"/>
                <a:gd name="connsiteX15" fmla="*/ 976393 w 2853322"/>
                <a:gd name="connsiteY15" fmla="*/ 1379349 h 4223288"/>
                <a:gd name="connsiteX16" fmla="*/ 937647 w 2853322"/>
                <a:gd name="connsiteY16" fmla="*/ 1325105 h 4223288"/>
                <a:gd name="connsiteX17" fmla="*/ 914400 w 2853322"/>
                <a:gd name="connsiteY17" fmla="*/ 1317356 h 4223288"/>
                <a:gd name="connsiteX18" fmla="*/ 852406 w 2853322"/>
                <a:gd name="connsiteY18" fmla="*/ 1301857 h 4223288"/>
                <a:gd name="connsiteX19" fmla="*/ 805911 w 2853322"/>
                <a:gd name="connsiteY19" fmla="*/ 1309607 h 4223288"/>
                <a:gd name="connsiteX20" fmla="*/ 720671 w 2853322"/>
                <a:gd name="connsiteY20" fmla="*/ 1270861 h 4223288"/>
                <a:gd name="connsiteX21" fmla="*/ 1224366 w 2853322"/>
                <a:gd name="connsiteY21" fmla="*/ 689674 h 4223288"/>
                <a:gd name="connsiteX22" fmla="*/ 1208867 w 2853322"/>
                <a:gd name="connsiteY22" fmla="*/ 612183 h 4223288"/>
                <a:gd name="connsiteX23" fmla="*/ 1170122 w 2853322"/>
                <a:gd name="connsiteY23" fmla="*/ 565688 h 4223288"/>
                <a:gd name="connsiteX24" fmla="*/ 1131376 w 2853322"/>
                <a:gd name="connsiteY24" fmla="*/ 550190 h 4223288"/>
                <a:gd name="connsiteX25" fmla="*/ 1139125 w 2853322"/>
                <a:gd name="connsiteY25" fmla="*/ 495946 h 4223288"/>
                <a:gd name="connsiteX26" fmla="*/ 1146874 w 2853322"/>
                <a:gd name="connsiteY26" fmla="*/ 488196 h 4223288"/>
                <a:gd name="connsiteX27" fmla="*/ 1580827 w 2853322"/>
                <a:gd name="connsiteY27" fmla="*/ 0 h 4223288"/>
                <a:gd name="connsiteX28" fmla="*/ 1673817 w 2853322"/>
                <a:gd name="connsiteY28" fmla="*/ 77491 h 4223288"/>
                <a:gd name="connsiteX29" fmla="*/ 1759057 w 2853322"/>
                <a:gd name="connsiteY29" fmla="*/ 108488 h 4223288"/>
                <a:gd name="connsiteX30" fmla="*/ 1790054 w 2853322"/>
                <a:gd name="connsiteY30" fmla="*/ 131735 h 4223288"/>
                <a:gd name="connsiteX31" fmla="*/ 1759057 w 2853322"/>
                <a:gd name="connsiteY31" fmla="*/ 178230 h 4223288"/>
                <a:gd name="connsiteX32" fmla="*/ 1782305 w 2853322"/>
                <a:gd name="connsiteY32" fmla="*/ 263471 h 4223288"/>
                <a:gd name="connsiteX33" fmla="*/ 1813301 w 2853322"/>
                <a:gd name="connsiteY33" fmla="*/ 278969 h 4223288"/>
                <a:gd name="connsiteX34" fmla="*/ 1852047 w 2853322"/>
                <a:gd name="connsiteY34" fmla="*/ 294468 h 4223288"/>
                <a:gd name="connsiteX35" fmla="*/ 1852047 w 2853322"/>
                <a:gd name="connsiteY35" fmla="*/ 294468 h 4223288"/>
                <a:gd name="connsiteX36" fmla="*/ 1929539 w 2853322"/>
                <a:gd name="connsiteY36" fmla="*/ 348712 h 4223288"/>
                <a:gd name="connsiteX37" fmla="*/ 1929539 w 2853322"/>
                <a:gd name="connsiteY37" fmla="*/ 356461 h 4223288"/>
                <a:gd name="connsiteX38" fmla="*/ 2007030 w 2853322"/>
                <a:gd name="connsiteY38" fmla="*/ 395207 h 4223288"/>
                <a:gd name="connsiteX39" fmla="*/ 2038027 w 2853322"/>
                <a:gd name="connsiteY39" fmla="*/ 402956 h 4223288"/>
                <a:gd name="connsiteX40" fmla="*/ 2061274 w 2853322"/>
                <a:gd name="connsiteY40" fmla="*/ 433952 h 4223288"/>
                <a:gd name="connsiteX41" fmla="*/ 2053525 w 2853322"/>
                <a:gd name="connsiteY41" fmla="*/ 457200 h 4223288"/>
                <a:gd name="connsiteX42" fmla="*/ 2092271 w 2853322"/>
                <a:gd name="connsiteY42" fmla="*/ 464949 h 4223288"/>
                <a:gd name="connsiteX43" fmla="*/ 2146515 w 2853322"/>
                <a:gd name="connsiteY43" fmla="*/ 441702 h 4223288"/>
                <a:gd name="connsiteX44" fmla="*/ 2177511 w 2853322"/>
                <a:gd name="connsiteY44" fmla="*/ 441702 h 4223288"/>
                <a:gd name="connsiteX45" fmla="*/ 2200759 w 2853322"/>
                <a:gd name="connsiteY45" fmla="*/ 418454 h 4223288"/>
                <a:gd name="connsiteX46" fmla="*/ 2224006 w 2853322"/>
                <a:gd name="connsiteY46" fmla="*/ 402956 h 4223288"/>
                <a:gd name="connsiteX47" fmla="*/ 2193010 w 2853322"/>
                <a:gd name="connsiteY47" fmla="*/ 317715 h 4223288"/>
                <a:gd name="connsiteX48" fmla="*/ 2216257 w 2853322"/>
                <a:gd name="connsiteY48" fmla="*/ 317715 h 4223288"/>
                <a:gd name="connsiteX49" fmla="*/ 2216257 w 2853322"/>
                <a:gd name="connsiteY49" fmla="*/ 317715 h 4223288"/>
                <a:gd name="connsiteX50" fmla="*/ 2239505 w 2853322"/>
                <a:gd name="connsiteY50" fmla="*/ 379708 h 4223288"/>
                <a:gd name="connsiteX51" fmla="*/ 2278250 w 2853322"/>
                <a:gd name="connsiteY51" fmla="*/ 356461 h 4223288"/>
                <a:gd name="connsiteX52" fmla="*/ 2347993 w 2853322"/>
                <a:gd name="connsiteY52" fmla="*/ 317715 h 4223288"/>
                <a:gd name="connsiteX53" fmla="*/ 2340244 w 2853322"/>
                <a:gd name="connsiteY53" fmla="*/ 340963 h 4223288"/>
                <a:gd name="connsiteX54" fmla="*/ 2332495 w 2853322"/>
                <a:gd name="connsiteY54" fmla="*/ 348712 h 4223288"/>
                <a:gd name="connsiteX55" fmla="*/ 2316996 w 2853322"/>
                <a:gd name="connsiteY55" fmla="*/ 418454 h 4223288"/>
                <a:gd name="connsiteX56" fmla="*/ 2316996 w 2853322"/>
                <a:gd name="connsiteY56" fmla="*/ 449451 h 4223288"/>
                <a:gd name="connsiteX57" fmla="*/ 2316996 w 2853322"/>
                <a:gd name="connsiteY57" fmla="*/ 480447 h 4223288"/>
                <a:gd name="connsiteX58" fmla="*/ 2278250 w 2853322"/>
                <a:gd name="connsiteY58" fmla="*/ 519193 h 4223288"/>
                <a:gd name="connsiteX59" fmla="*/ 2270501 w 2853322"/>
                <a:gd name="connsiteY59" fmla="*/ 550190 h 4223288"/>
                <a:gd name="connsiteX60" fmla="*/ 2255003 w 2853322"/>
                <a:gd name="connsiteY60" fmla="*/ 604434 h 4223288"/>
                <a:gd name="connsiteX61" fmla="*/ 2255003 w 2853322"/>
                <a:gd name="connsiteY61" fmla="*/ 604434 h 4223288"/>
                <a:gd name="connsiteX62" fmla="*/ 2309247 w 2853322"/>
                <a:gd name="connsiteY62" fmla="*/ 619932 h 4223288"/>
                <a:gd name="connsiteX63" fmla="*/ 2332495 w 2853322"/>
                <a:gd name="connsiteY63" fmla="*/ 604434 h 4223288"/>
                <a:gd name="connsiteX64" fmla="*/ 2355742 w 2853322"/>
                <a:gd name="connsiteY64" fmla="*/ 596685 h 4223288"/>
                <a:gd name="connsiteX65" fmla="*/ 2371240 w 2853322"/>
                <a:gd name="connsiteY65" fmla="*/ 581186 h 4223288"/>
                <a:gd name="connsiteX66" fmla="*/ 2402237 w 2853322"/>
                <a:gd name="connsiteY66" fmla="*/ 588935 h 4223288"/>
                <a:gd name="connsiteX67" fmla="*/ 2402237 w 2853322"/>
                <a:gd name="connsiteY67" fmla="*/ 627681 h 4223288"/>
                <a:gd name="connsiteX68" fmla="*/ 2363491 w 2853322"/>
                <a:gd name="connsiteY68" fmla="*/ 674176 h 4223288"/>
                <a:gd name="connsiteX69" fmla="*/ 2363491 w 2853322"/>
                <a:gd name="connsiteY69" fmla="*/ 674176 h 4223288"/>
                <a:gd name="connsiteX70" fmla="*/ 2409986 w 2853322"/>
                <a:gd name="connsiteY70" fmla="*/ 743919 h 4223288"/>
                <a:gd name="connsiteX71" fmla="*/ 2433233 w 2853322"/>
                <a:gd name="connsiteY71" fmla="*/ 728420 h 4223288"/>
                <a:gd name="connsiteX72" fmla="*/ 2487478 w 2853322"/>
                <a:gd name="connsiteY72" fmla="*/ 689674 h 4223288"/>
                <a:gd name="connsiteX73" fmla="*/ 2487478 w 2853322"/>
                <a:gd name="connsiteY73" fmla="*/ 689674 h 4223288"/>
                <a:gd name="connsiteX74" fmla="*/ 2580467 w 2853322"/>
                <a:gd name="connsiteY74" fmla="*/ 681925 h 4223288"/>
                <a:gd name="connsiteX75" fmla="*/ 2580467 w 2853322"/>
                <a:gd name="connsiteY75" fmla="*/ 666427 h 4223288"/>
                <a:gd name="connsiteX76" fmla="*/ 2619213 w 2853322"/>
                <a:gd name="connsiteY76" fmla="*/ 635430 h 4223288"/>
                <a:gd name="connsiteX77" fmla="*/ 2634711 w 2853322"/>
                <a:gd name="connsiteY77" fmla="*/ 650929 h 4223288"/>
                <a:gd name="connsiteX78" fmla="*/ 2642461 w 2853322"/>
                <a:gd name="connsiteY78" fmla="*/ 674176 h 4223288"/>
                <a:gd name="connsiteX79" fmla="*/ 2634711 w 2853322"/>
                <a:gd name="connsiteY79" fmla="*/ 697424 h 4223288"/>
                <a:gd name="connsiteX80" fmla="*/ 2603715 w 2853322"/>
                <a:gd name="connsiteY80" fmla="*/ 728420 h 4223288"/>
                <a:gd name="connsiteX81" fmla="*/ 2595966 w 2853322"/>
                <a:gd name="connsiteY81" fmla="*/ 751668 h 4223288"/>
                <a:gd name="connsiteX82" fmla="*/ 2557220 w 2853322"/>
                <a:gd name="connsiteY82" fmla="*/ 759417 h 4223288"/>
                <a:gd name="connsiteX83" fmla="*/ 2549471 w 2853322"/>
                <a:gd name="connsiteY83" fmla="*/ 759417 h 4223288"/>
                <a:gd name="connsiteX84" fmla="*/ 2510725 w 2853322"/>
                <a:gd name="connsiteY84" fmla="*/ 813661 h 4223288"/>
                <a:gd name="connsiteX85" fmla="*/ 2502976 w 2853322"/>
                <a:gd name="connsiteY85" fmla="*/ 836908 h 4223288"/>
                <a:gd name="connsiteX86" fmla="*/ 2510725 w 2853322"/>
                <a:gd name="connsiteY86" fmla="*/ 860156 h 4223288"/>
                <a:gd name="connsiteX87" fmla="*/ 2502976 w 2853322"/>
                <a:gd name="connsiteY87" fmla="*/ 891152 h 4223288"/>
                <a:gd name="connsiteX88" fmla="*/ 2502976 w 2853322"/>
                <a:gd name="connsiteY88" fmla="*/ 898902 h 4223288"/>
                <a:gd name="connsiteX89" fmla="*/ 2502976 w 2853322"/>
                <a:gd name="connsiteY89" fmla="*/ 898902 h 4223288"/>
                <a:gd name="connsiteX90" fmla="*/ 2533972 w 2853322"/>
                <a:gd name="connsiteY90" fmla="*/ 960895 h 4223288"/>
                <a:gd name="connsiteX91" fmla="*/ 2518474 w 2853322"/>
                <a:gd name="connsiteY91" fmla="*/ 991891 h 4223288"/>
                <a:gd name="connsiteX92" fmla="*/ 2518474 w 2853322"/>
                <a:gd name="connsiteY92" fmla="*/ 1007390 h 4223288"/>
                <a:gd name="connsiteX93" fmla="*/ 2557220 w 2853322"/>
                <a:gd name="connsiteY93" fmla="*/ 1038386 h 4223288"/>
                <a:gd name="connsiteX94" fmla="*/ 2572718 w 2853322"/>
                <a:gd name="connsiteY94" fmla="*/ 1053885 h 4223288"/>
                <a:gd name="connsiteX95" fmla="*/ 2603715 w 2853322"/>
                <a:gd name="connsiteY95" fmla="*/ 1061634 h 4223288"/>
                <a:gd name="connsiteX96" fmla="*/ 2681206 w 2853322"/>
                <a:gd name="connsiteY96" fmla="*/ 1115878 h 4223288"/>
                <a:gd name="connsiteX97" fmla="*/ 2696705 w 2853322"/>
                <a:gd name="connsiteY97" fmla="*/ 1139125 h 4223288"/>
                <a:gd name="connsiteX98" fmla="*/ 2735450 w 2853322"/>
                <a:gd name="connsiteY98" fmla="*/ 1201119 h 4223288"/>
                <a:gd name="connsiteX99" fmla="*/ 2743200 w 2853322"/>
                <a:gd name="connsiteY99" fmla="*/ 1263112 h 4223288"/>
                <a:gd name="connsiteX100" fmla="*/ 2766447 w 2853322"/>
                <a:gd name="connsiteY100" fmla="*/ 1309607 h 4223288"/>
                <a:gd name="connsiteX101" fmla="*/ 2789695 w 2853322"/>
                <a:gd name="connsiteY101" fmla="*/ 1325105 h 4223288"/>
                <a:gd name="connsiteX102" fmla="*/ 2797444 w 2853322"/>
                <a:gd name="connsiteY102" fmla="*/ 1356102 h 4223288"/>
                <a:gd name="connsiteX103" fmla="*/ 2820691 w 2853322"/>
                <a:gd name="connsiteY103" fmla="*/ 1371600 h 4223288"/>
                <a:gd name="connsiteX104" fmla="*/ 2843939 w 2853322"/>
                <a:gd name="connsiteY104" fmla="*/ 1363851 h 4223288"/>
                <a:gd name="connsiteX105" fmla="*/ 2851688 w 2853322"/>
                <a:gd name="connsiteY105" fmla="*/ 1402596 h 4223288"/>
                <a:gd name="connsiteX106" fmla="*/ 2836189 w 2853322"/>
                <a:gd name="connsiteY106" fmla="*/ 1425844 h 4223288"/>
                <a:gd name="connsiteX107" fmla="*/ 2812942 w 2853322"/>
                <a:gd name="connsiteY107" fmla="*/ 1433593 h 4223288"/>
                <a:gd name="connsiteX108" fmla="*/ 2774196 w 2853322"/>
                <a:gd name="connsiteY108" fmla="*/ 1425844 h 4223288"/>
                <a:gd name="connsiteX109" fmla="*/ 2750949 w 2853322"/>
                <a:gd name="connsiteY109" fmla="*/ 1464590 h 4223288"/>
                <a:gd name="connsiteX110" fmla="*/ 2743200 w 2853322"/>
                <a:gd name="connsiteY110" fmla="*/ 1464590 h 4223288"/>
                <a:gd name="connsiteX111" fmla="*/ 2743200 w 2853322"/>
                <a:gd name="connsiteY111" fmla="*/ 1464590 h 4223288"/>
                <a:gd name="connsiteX112" fmla="*/ 2758698 w 2853322"/>
                <a:gd name="connsiteY112" fmla="*/ 1518834 h 4223288"/>
                <a:gd name="connsiteX113" fmla="*/ 2820691 w 2853322"/>
                <a:gd name="connsiteY113" fmla="*/ 1565329 h 4223288"/>
                <a:gd name="connsiteX114" fmla="*/ 2781945 w 2853322"/>
                <a:gd name="connsiteY114" fmla="*/ 1635071 h 4223288"/>
                <a:gd name="connsiteX115" fmla="*/ 2774196 w 2853322"/>
                <a:gd name="connsiteY115" fmla="*/ 1642820 h 4223288"/>
                <a:gd name="connsiteX116" fmla="*/ 2781945 w 2853322"/>
                <a:gd name="connsiteY116" fmla="*/ 1697064 h 4223288"/>
                <a:gd name="connsiteX117" fmla="*/ 2758698 w 2853322"/>
                <a:gd name="connsiteY117" fmla="*/ 1728061 h 4223288"/>
                <a:gd name="connsiteX118" fmla="*/ 2758698 w 2853322"/>
                <a:gd name="connsiteY118" fmla="*/ 1735810 h 4223288"/>
                <a:gd name="connsiteX119" fmla="*/ 2750949 w 2853322"/>
                <a:gd name="connsiteY119" fmla="*/ 1759057 h 4223288"/>
                <a:gd name="connsiteX120" fmla="*/ 2727701 w 2853322"/>
                <a:gd name="connsiteY120" fmla="*/ 1766807 h 4223288"/>
                <a:gd name="connsiteX121" fmla="*/ 2688956 w 2853322"/>
                <a:gd name="connsiteY121" fmla="*/ 1782305 h 4223288"/>
                <a:gd name="connsiteX122" fmla="*/ 2681206 w 2853322"/>
                <a:gd name="connsiteY122" fmla="*/ 1728061 h 4223288"/>
                <a:gd name="connsiteX123" fmla="*/ 2681206 w 2853322"/>
                <a:gd name="connsiteY123" fmla="*/ 1728061 h 4223288"/>
                <a:gd name="connsiteX124" fmla="*/ 2634711 w 2853322"/>
                <a:gd name="connsiteY124" fmla="*/ 1735810 h 4223288"/>
                <a:gd name="connsiteX125" fmla="*/ 2626962 w 2853322"/>
                <a:gd name="connsiteY125" fmla="*/ 1759057 h 4223288"/>
                <a:gd name="connsiteX126" fmla="*/ 2611464 w 2853322"/>
                <a:gd name="connsiteY126" fmla="*/ 1774556 h 4223288"/>
                <a:gd name="connsiteX127" fmla="*/ 2595966 w 2853322"/>
                <a:gd name="connsiteY127" fmla="*/ 1797803 h 4223288"/>
                <a:gd name="connsiteX128" fmla="*/ 2572718 w 2853322"/>
                <a:gd name="connsiteY128" fmla="*/ 1821051 h 4223288"/>
                <a:gd name="connsiteX129" fmla="*/ 2526223 w 2853322"/>
                <a:gd name="connsiteY129" fmla="*/ 1852047 h 4223288"/>
                <a:gd name="connsiteX130" fmla="*/ 2495227 w 2853322"/>
                <a:gd name="connsiteY130" fmla="*/ 1875295 h 4223288"/>
                <a:gd name="connsiteX131" fmla="*/ 2471979 w 2853322"/>
                <a:gd name="connsiteY131" fmla="*/ 1883044 h 4223288"/>
                <a:gd name="connsiteX132" fmla="*/ 2425484 w 2853322"/>
                <a:gd name="connsiteY132" fmla="*/ 1890793 h 4223288"/>
                <a:gd name="connsiteX133" fmla="*/ 2425484 w 2853322"/>
                <a:gd name="connsiteY133" fmla="*/ 1890793 h 4223288"/>
                <a:gd name="connsiteX134" fmla="*/ 2332495 w 2853322"/>
                <a:gd name="connsiteY134" fmla="*/ 1875295 h 4223288"/>
                <a:gd name="connsiteX135" fmla="*/ 2293749 w 2853322"/>
                <a:gd name="connsiteY135" fmla="*/ 1867546 h 4223288"/>
                <a:gd name="connsiteX136" fmla="*/ 2255003 w 2853322"/>
                <a:gd name="connsiteY136" fmla="*/ 1844298 h 4223288"/>
                <a:gd name="connsiteX137" fmla="*/ 2231756 w 2853322"/>
                <a:gd name="connsiteY137" fmla="*/ 1836549 h 4223288"/>
                <a:gd name="connsiteX138" fmla="*/ 2154264 w 2853322"/>
                <a:gd name="connsiteY138" fmla="*/ 1844298 h 4223288"/>
                <a:gd name="connsiteX139" fmla="*/ 2123267 w 2853322"/>
                <a:gd name="connsiteY139" fmla="*/ 1867546 h 4223288"/>
                <a:gd name="connsiteX140" fmla="*/ 2107769 w 2853322"/>
                <a:gd name="connsiteY140" fmla="*/ 1914041 h 4223288"/>
                <a:gd name="connsiteX141" fmla="*/ 2100020 w 2853322"/>
                <a:gd name="connsiteY141" fmla="*/ 2014780 h 4223288"/>
                <a:gd name="connsiteX142" fmla="*/ 2100020 w 2853322"/>
                <a:gd name="connsiteY142" fmla="*/ 2014780 h 4223288"/>
                <a:gd name="connsiteX143" fmla="*/ 2100020 w 2853322"/>
                <a:gd name="connsiteY143" fmla="*/ 2123268 h 4223288"/>
                <a:gd name="connsiteX144" fmla="*/ 2076772 w 2853322"/>
                <a:gd name="connsiteY144" fmla="*/ 2231756 h 4223288"/>
                <a:gd name="connsiteX145" fmla="*/ 2038027 w 2853322"/>
                <a:gd name="connsiteY145" fmla="*/ 2301498 h 4223288"/>
                <a:gd name="connsiteX146" fmla="*/ 2038027 w 2853322"/>
                <a:gd name="connsiteY146" fmla="*/ 2402237 h 4223288"/>
                <a:gd name="connsiteX147" fmla="*/ 2022528 w 2853322"/>
                <a:gd name="connsiteY147" fmla="*/ 2440983 h 4223288"/>
                <a:gd name="connsiteX148" fmla="*/ 2030278 w 2853322"/>
                <a:gd name="connsiteY148" fmla="*/ 2471980 h 4223288"/>
                <a:gd name="connsiteX149" fmla="*/ 2038027 w 2853322"/>
                <a:gd name="connsiteY149" fmla="*/ 2495227 h 4223288"/>
                <a:gd name="connsiteX150" fmla="*/ 2045776 w 2853322"/>
                <a:gd name="connsiteY150" fmla="*/ 2549471 h 4223288"/>
                <a:gd name="connsiteX151" fmla="*/ 2038027 w 2853322"/>
                <a:gd name="connsiteY151" fmla="*/ 2634712 h 4223288"/>
                <a:gd name="connsiteX152" fmla="*/ 2030278 w 2853322"/>
                <a:gd name="connsiteY152" fmla="*/ 2681207 h 4223288"/>
                <a:gd name="connsiteX153" fmla="*/ 2038027 w 2853322"/>
                <a:gd name="connsiteY153" fmla="*/ 2743200 h 4223288"/>
                <a:gd name="connsiteX154" fmla="*/ 2045776 w 2853322"/>
                <a:gd name="connsiteY154" fmla="*/ 2766447 h 4223288"/>
                <a:gd name="connsiteX155" fmla="*/ 2061274 w 2853322"/>
                <a:gd name="connsiteY155" fmla="*/ 2774196 h 4223288"/>
                <a:gd name="connsiteX156" fmla="*/ 2007030 w 2853322"/>
                <a:gd name="connsiteY156" fmla="*/ 2828441 h 4223288"/>
                <a:gd name="connsiteX157" fmla="*/ 1991532 w 2853322"/>
                <a:gd name="connsiteY157" fmla="*/ 2828441 h 4223288"/>
                <a:gd name="connsiteX158" fmla="*/ 1914040 w 2853322"/>
                <a:gd name="connsiteY158" fmla="*/ 2828441 h 4223288"/>
                <a:gd name="connsiteX159" fmla="*/ 1898542 w 2853322"/>
                <a:gd name="connsiteY159" fmla="*/ 2828441 h 4223288"/>
                <a:gd name="connsiteX160" fmla="*/ 1828800 w 2853322"/>
                <a:gd name="connsiteY160" fmla="*/ 2774196 h 4223288"/>
                <a:gd name="connsiteX161" fmla="*/ 1859796 w 2853322"/>
                <a:gd name="connsiteY161" fmla="*/ 2626963 h 4223288"/>
                <a:gd name="connsiteX162" fmla="*/ 1883044 w 2853322"/>
                <a:gd name="connsiteY162" fmla="*/ 2595966 h 4223288"/>
                <a:gd name="connsiteX163" fmla="*/ 1890793 w 2853322"/>
                <a:gd name="connsiteY163" fmla="*/ 2572719 h 4223288"/>
                <a:gd name="connsiteX164" fmla="*/ 1898542 w 2853322"/>
                <a:gd name="connsiteY164" fmla="*/ 2541722 h 4223288"/>
                <a:gd name="connsiteX165" fmla="*/ 1875295 w 2853322"/>
                <a:gd name="connsiteY165" fmla="*/ 2526224 h 4223288"/>
                <a:gd name="connsiteX166" fmla="*/ 1875295 w 2853322"/>
                <a:gd name="connsiteY166" fmla="*/ 2526224 h 4223288"/>
                <a:gd name="connsiteX167" fmla="*/ 1797803 w 2853322"/>
                <a:gd name="connsiteY167" fmla="*/ 2526224 h 4223288"/>
                <a:gd name="connsiteX168" fmla="*/ 1751308 w 2853322"/>
                <a:gd name="connsiteY168" fmla="*/ 2502976 h 4223288"/>
                <a:gd name="connsiteX169" fmla="*/ 1627322 w 2853322"/>
                <a:gd name="connsiteY169" fmla="*/ 2580468 h 4223288"/>
                <a:gd name="connsiteX170" fmla="*/ 1565328 w 2853322"/>
                <a:gd name="connsiteY170" fmla="*/ 2588217 h 4223288"/>
                <a:gd name="connsiteX171" fmla="*/ 1596325 w 2853322"/>
                <a:gd name="connsiteY171" fmla="*/ 2696705 h 4223288"/>
                <a:gd name="connsiteX172" fmla="*/ 1565328 w 2853322"/>
                <a:gd name="connsiteY172" fmla="*/ 2781946 h 4223288"/>
                <a:gd name="connsiteX173" fmla="*/ 1526583 w 2853322"/>
                <a:gd name="connsiteY173" fmla="*/ 2797444 h 4223288"/>
                <a:gd name="connsiteX174" fmla="*/ 1534332 w 2853322"/>
                <a:gd name="connsiteY174" fmla="*/ 2828441 h 4223288"/>
                <a:gd name="connsiteX175" fmla="*/ 1588576 w 2853322"/>
                <a:gd name="connsiteY175" fmla="*/ 2851688 h 4223288"/>
                <a:gd name="connsiteX176" fmla="*/ 1642820 w 2853322"/>
                <a:gd name="connsiteY176" fmla="*/ 2882685 h 4223288"/>
                <a:gd name="connsiteX177" fmla="*/ 1650569 w 2853322"/>
                <a:gd name="connsiteY177" fmla="*/ 2851688 h 4223288"/>
                <a:gd name="connsiteX178" fmla="*/ 1681566 w 2853322"/>
                <a:gd name="connsiteY178" fmla="*/ 2836190 h 4223288"/>
                <a:gd name="connsiteX179" fmla="*/ 1813301 w 2853322"/>
                <a:gd name="connsiteY179" fmla="*/ 2859437 h 4223288"/>
                <a:gd name="connsiteX180" fmla="*/ 1805552 w 2853322"/>
                <a:gd name="connsiteY180" fmla="*/ 2867186 h 4223288"/>
                <a:gd name="connsiteX181" fmla="*/ 1805552 w 2853322"/>
                <a:gd name="connsiteY181" fmla="*/ 2867186 h 4223288"/>
                <a:gd name="connsiteX182" fmla="*/ 1805552 w 2853322"/>
                <a:gd name="connsiteY182" fmla="*/ 2960176 h 4223288"/>
                <a:gd name="connsiteX183" fmla="*/ 1828800 w 2853322"/>
                <a:gd name="connsiteY183" fmla="*/ 2998922 h 4223288"/>
                <a:gd name="connsiteX184" fmla="*/ 1790054 w 2853322"/>
                <a:gd name="connsiteY184" fmla="*/ 3029919 h 4223288"/>
                <a:gd name="connsiteX185" fmla="*/ 1743559 w 2853322"/>
                <a:gd name="connsiteY185" fmla="*/ 3084163 h 4223288"/>
                <a:gd name="connsiteX186" fmla="*/ 1720311 w 2853322"/>
                <a:gd name="connsiteY186" fmla="*/ 3091912 h 4223288"/>
                <a:gd name="connsiteX187" fmla="*/ 1689315 w 2853322"/>
                <a:gd name="connsiteY187" fmla="*/ 3076413 h 4223288"/>
                <a:gd name="connsiteX188" fmla="*/ 1689315 w 2853322"/>
                <a:gd name="connsiteY188" fmla="*/ 3076413 h 4223288"/>
                <a:gd name="connsiteX189" fmla="*/ 1666067 w 2853322"/>
                <a:gd name="connsiteY189" fmla="*/ 3130657 h 4223288"/>
                <a:gd name="connsiteX190" fmla="*/ 1627322 w 2853322"/>
                <a:gd name="connsiteY190" fmla="*/ 3169403 h 4223288"/>
                <a:gd name="connsiteX191" fmla="*/ 1611823 w 2853322"/>
                <a:gd name="connsiteY191" fmla="*/ 3215898 h 4223288"/>
                <a:gd name="connsiteX192" fmla="*/ 1635071 w 2853322"/>
                <a:gd name="connsiteY192" fmla="*/ 3246895 h 4223288"/>
                <a:gd name="connsiteX193" fmla="*/ 1604074 w 2853322"/>
                <a:gd name="connsiteY193" fmla="*/ 3316637 h 4223288"/>
                <a:gd name="connsiteX194" fmla="*/ 1619572 w 2853322"/>
                <a:gd name="connsiteY194" fmla="*/ 3339885 h 4223288"/>
                <a:gd name="connsiteX195" fmla="*/ 1681566 w 2853322"/>
                <a:gd name="connsiteY195" fmla="*/ 3378630 h 4223288"/>
                <a:gd name="connsiteX196" fmla="*/ 1635071 w 2853322"/>
                <a:gd name="connsiteY196" fmla="*/ 3432874 h 4223288"/>
                <a:gd name="connsiteX197" fmla="*/ 1611823 w 2853322"/>
                <a:gd name="connsiteY197" fmla="*/ 3440624 h 4223288"/>
                <a:gd name="connsiteX198" fmla="*/ 1588576 w 2853322"/>
                <a:gd name="connsiteY198" fmla="*/ 3448373 h 4223288"/>
                <a:gd name="connsiteX199" fmla="*/ 1573078 w 2853322"/>
                <a:gd name="connsiteY199" fmla="*/ 3432874 h 4223288"/>
                <a:gd name="connsiteX200" fmla="*/ 1565328 w 2853322"/>
                <a:gd name="connsiteY200" fmla="*/ 3425125 h 4223288"/>
                <a:gd name="connsiteX201" fmla="*/ 1557579 w 2853322"/>
                <a:gd name="connsiteY201" fmla="*/ 3417376 h 4223288"/>
                <a:gd name="connsiteX202" fmla="*/ 1518833 w 2853322"/>
                <a:gd name="connsiteY202" fmla="*/ 3448373 h 4223288"/>
                <a:gd name="connsiteX203" fmla="*/ 1487837 w 2853322"/>
                <a:gd name="connsiteY203" fmla="*/ 3502617 h 4223288"/>
                <a:gd name="connsiteX204" fmla="*/ 1487837 w 2853322"/>
                <a:gd name="connsiteY204" fmla="*/ 3502617 h 4223288"/>
                <a:gd name="connsiteX205" fmla="*/ 1487837 w 2853322"/>
                <a:gd name="connsiteY205" fmla="*/ 3541363 h 4223288"/>
                <a:gd name="connsiteX206" fmla="*/ 1518833 w 2853322"/>
                <a:gd name="connsiteY206" fmla="*/ 3541363 h 4223288"/>
                <a:gd name="connsiteX207" fmla="*/ 1557579 w 2853322"/>
                <a:gd name="connsiteY207" fmla="*/ 3510366 h 4223288"/>
                <a:gd name="connsiteX208" fmla="*/ 1596325 w 2853322"/>
                <a:gd name="connsiteY208" fmla="*/ 3502617 h 4223288"/>
                <a:gd name="connsiteX209" fmla="*/ 1604074 w 2853322"/>
                <a:gd name="connsiteY209" fmla="*/ 3533613 h 4223288"/>
                <a:gd name="connsiteX210" fmla="*/ 1642820 w 2853322"/>
                <a:gd name="connsiteY210" fmla="*/ 3549112 h 4223288"/>
                <a:gd name="connsiteX211" fmla="*/ 1666067 w 2853322"/>
                <a:gd name="connsiteY211" fmla="*/ 3510366 h 4223288"/>
                <a:gd name="connsiteX212" fmla="*/ 1704813 w 2853322"/>
                <a:gd name="connsiteY212" fmla="*/ 3502617 h 4223288"/>
                <a:gd name="connsiteX213" fmla="*/ 1728061 w 2853322"/>
                <a:gd name="connsiteY213" fmla="*/ 3510366 h 4223288"/>
                <a:gd name="connsiteX214" fmla="*/ 1735810 w 2853322"/>
                <a:gd name="connsiteY214" fmla="*/ 3510366 h 4223288"/>
                <a:gd name="connsiteX215" fmla="*/ 1766806 w 2853322"/>
                <a:gd name="connsiteY215" fmla="*/ 3518115 h 4223288"/>
                <a:gd name="connsiteX216" fmla="*/ 1821050 w 2853322"/>
                <a:gd name="connsiteY216" fmla="*/ 3510366 h 4223288"/>
                <a:gd name="connsiteX217" fmla="*/ 1852047 w 2853322"/>
                <a:gd name="connsiteY217" fmla="*/ 3448373 h 4223288"/>
                <a:gd name="connsiteX218" fmla="*/ 1852047 w 2853322"/>
                <a:gd name="connsiteY218" fmla="*/ 3448373 h 4223288"/>
                <a:gd name="connsiteX219" fmla="*/ 1844298 w 2853322"/>
                <a:gd name="connsiteY219" fmla="*/ 3401878 h 4223288"/>
                <a:gd name="connsiteX220" fmla="*/ 1836549 w 2853322"/>
                <a:gd name="connsiteY220" fmla="*/ 3370881 h 4223288"/>
                <a:gd name="connsiteX221" fmla="*/ 1844298 w 2853322"/>
                <a:gd name="connsiteY221" fmla="*/ 3355383 h 4223288"/>
                <a:gd name="connsiteX222" fmla="*/ 1852047 w 2853322"/>
                <a:gd name="connsiteY222" fmla="*/ 3285641 h 4223288"/>
                <a:gd name="connsiteX223" fmla="*/ 1844298 w 2853322"/>
                <a:gd name="connsiteY223" fmla="*/ 3231396 h 4223288"/>
                <a:gd name="connsiteX224" fmla="*/ 1821050 w 2853322"/>
                <a:gd name="connsiteY224" fmla="*/ 3192651 h 4223288"/>
                <a:gd name="connsiteX225" fmla="*/ 1797803 w 2853322"/>
                <a:gd name="connsiteY225" fmla="*/ 3138407 h 4223288"/>
                <a:gd name="connsiteX226" fmla="*/ 1828800 w 2853322"/>
                <a:gd name="connsiteY226" fmla="*/ 3115159 h 4223288"/>
                <a:gd name="connsiteX227" fmla="*/ 1883044 w 2853322"/>
                <a:gd name="connsiteY227" fmla="*/ 3161654 h 4223288"/>
                <a:gd name="connsiteX228" fmla="*/ 1883044 w 2853322"/>
                <a:gd name="connsiteY228" fmla="*/ 2960176 h 4223288"/>
                <a:gd name="connsiteX229" fmla="*/ 1921789 w 2853322"/>
                <a:gd name="connsiteY229" fmla="*/ 2967925 h 4223288"/>
                <a:gd name="connsiteX230" fmla="*/ 1906291 w 2853322"/>
                <a:gd name="connsiteY230" fmla="*/ 3006671 h 4223288"/>
                <a:gd name="connsiteX231" fmla="*/ 1976033 w 2853322"/>
                <a:gd name="connsiteY231" fmla="*/ 3115159 h 4223288"/>
                <a:gd name="connsiteX232" fmla="*/ 1999281 w 2853322"/>
                <a:gd name="connsiteY232" fmla="*/ 3053166 h 4223288"/>
                <a:gd name="connsiteX233" fmla="*/ 2038027 w 2853322"/>
                <a:gd name="connsiteY233" fmla="*/ 3029919 h 4223288"/>
                <a:gd name="connsiteX234" fmla="*/ 2007030 w 2853322"/>
                <a:gd name="connsiteY234" fmla="*/ 2952427 h 4223288"/>
                <a:gd name="connsiteX235" fmla="*/ 2014779 w 2853322"/>
                <a:gd name="connsiteY235" fmla="*/ 2913681 h 4223288"/>
                <a:gd name="connsiteX236" fmla="*/ 2053525 w 2853322"/>
                <a:gd name="connsiteY236" fmla="*/ 2898183 h 4223288"/>
                <a:gd name="connsiteX237" fmla="*/ 2076772 w 2853322"/>
                <a:gd name="connsiteY237" fmla="*/ 2936929 h 4223288"/>
                <a:gd name="connsiteX238" fmla="*/ 2084522 w 2853322"/>
                <a:gd name="connsiteY238" fmla="*/ 2998922 h 4223288"/>
                <a:gd name="connsiteX239" fmla="*/ 2123267 w 2853322"/>
                <a:gd name="connsiteY239" fmla="*/ 2975674 h 4223288"/>
                <a:gd name="connsiteX240" fmla="*/ 2193010 w 2853322"/>
                <a:gd name="connsiteY240" fmla="*/ 3029919 h 4223288"/>
                <a:gd name="connsiteX241" fmla="*/ 2200759 w 2853322"/>
                <a:gd name="connsiteY241" fmla="*/ 3053166 h 4223288"/>
                <a:gd name="connsiteX242" fmla="*/ 2262752 w 2853322"/>
                <a:gd name="connsiteY242" fmla="*/ 3099661 h 4223288"/>
                <a:gd name="connsiteX243" fmla="*/ 2316996 w 2853322"/>
                <a:gd name="connsiteY243" fmla="*/ 3161654 h 4223288"/>
                <a:gd name="connsiteX244" fmla="*/ 2340244 w 2853322"/>
                <a:gd name="connsiteY244" fmla="*/ 3169403 h 4223288"/>
                <a:gd name="connsiteX245" fmla="*/ 2363491 w 2853322"/>
                <a:gd name="connsiteY245" fmla="*/ 3184902 h 4223288"/>
                <a:gd name="connsiteX246" fmla="*/ 2324745 w 2853322"/>
                <a:gd name="connsiteY246" fmla="*/ 3285641 h 4223288"/>
                <a:gd name="connsiteX247" fmla="*/ 2316996 w 2853322"/>
                <a:gd name="connsiteY247" fmla="*/ 3293390 h 4223288"/>
                <a:gd name="connsiteX248" fmla="*/ 2340244 w 2853322"/>
                <a:gd name="connsiteY248" fmla="*/ 3355383 h 4223288"/>
                <a:gd name="connsiteX249" fmla="*/ 2340244 w 2853322"/>
                <a:gd name="connsiteY249" fmla="*/ 3355383 h 4223288"/>
                <a:gd name="connsiteX250" fmla="*/ 2301498 w 2853322"/>
                <a:gd name="connsiteY250" fmla="*/ 3440624 h 4223288"/>
                <a:gd name="connsiteX251" fmla="*/ 2347993 w 2853322"/>
                <a:gd name="connsiteY251" fmla="*/ 3417376 h 4223288"/>
                <a:gd name="connsiteX252" fmla="*/ 2378989 w 2853322"/>
                <a:gd name="connsiteY252" fmla="*/ 3425125 h 4223288"/>
                <a:gd name="connsiteX253" fmla="*/ 2386739 w 2853322"/>
                <a:gd name="connsiteY253" fmla="*/ 3456122 h 4223288"/>
                <a:gd name="connsiteX254" fmla="*/ 2402237 w 2853322"/>
                <a:gd name="connsiteY254" fmla="*/ 3518115 h 4223288"/>
                <a:gd name="connsiteX255" fmla="*/ 2355742 w 2853322"/>
                <a:gd name="connsiteY255" fmla="*/ 3487119 h 4223288"/>
                <a:gd name="connsiteX256" fmla="*/ 2309247 w 2853322"/>
                <a:gd name="connsiteY256" fmla="*/ 3541363 h 4223288"/>
                <a:gd name="connsiteX257" fmla="*/ 2340244 w 2853322"/>
                <a:gd name="connsiteY257" fmla="*/ 3533613 h 4223288"/>
                <a:gd name="connsiteX258" fmla="*/ 2340244 w 2853322"/>
                <a:gd name="connsiteY258" fmla="*/ 3533613 h 4223288"/>
                <a:gd name="connsiteX259" fmla="*/ 2448732 w 2853322"/>
                <a:gd name="connsiteY259" fmla="*/ 3611105 h 4223288"/>
                <a:gd name="connsiteX260" fmla="*/ 2487478 w 2853322"/>
                <a:gd name="connsiteY260" fmla="*/ 3587857 h 4223288"/>
                <a:gd name="connsiteX261" fmla="*/ 2510725 w 2853322"/>
                <a:gd name="connsiteY261" fmla="*/ 3626603 h 4223288"/>
                <a:gd name="connsiteX262" fmla="*/ 2510725 w 2853322"/>
                <a:gd name="connsiteY262" fmla="*/ 3626603 h 4223288"/>
                <a:gd name="connsiteX263" fmla="*/ 2487478 w 2853322"/>
                <a:gd name="connsiteY263" fmla="*/ 3642102 h 4223288"/>
                <a:gd name="connsiteX264" fmla="*/ 2510725 w 2853322"/>
                <a:gd name="connsiteY264" fmla="*/ 3673098 h 4223288"/>
                <a:gd name="connsiteX265" fmla="*/ 2549471 w 2853322"/>
                <a:gd name="connsiteY265" fmla="*/ 3634352 h 4223288"/>
                <a:gd name="connsiteX266" fmla="*/ 2595966 w 2853322"/>
                <a:gd name="connsiteY266" fmla="*/ 3595607 h 4223288"/>
                <a:gd name="connsiteX267" fmla="*/ 2619213 w 2853322"/>
                <a:gd name="connsiteY267" fmla="*/ 3564610 h 4223288"/>
                <a:gd name="connsiteX268" fmla="*/ 2626962 w 2853322"/>
                <a:gd name="connsiteY268" fmla="*/ 3556861 h 4223288"/>
                <a:gd name="connsiteX269" fmla="*/ 2650210 w 2853322"/>
                <a:gd name="connsiteY269" fmla="*/ 3518115 h 4223288"/>
                <a:gd name="connsiteX270" fmla="*/ 2603715 w 2853322"/>
                <a:gd name="connsiteY270" fmla="*/ 3463871 h 4223288"/>
                <a:gd name="connsiteX271" fmla="*/ 2626962 w 2853322"/>
                <a:gd name="connsiteY271" fmla="*/ 3448373 h 4223288"/>
                <a:gd name="connsiteX272" fmla="*/ 2642461 w 2853322"/>
                <a:gd name="connsiteY272" fmla="*/ 3518115 h 4223288"/>
                <a:gd name="connsiteX273" fmla="*/ 2688956 w 2853322"/>
                <a:gd name="connsiteY273" fmla="*/ 3541363 h 4223288"/>
                <a:gd name="connsiteX274" fmla="*/ 2588217 w 2853322"/>
                <a:gd name="connsiteY274" fmla="*/ 3704095 h 4223288"/>
                <a:gd name="connsiteX275" fmla="*/ 2564969 w 2853322"/>
                <a:gd name="connsiteY275" fmla="*/ 3742841 h 4223288"/>
                <a:gd name="connsiteX276" fmla="*/ 2487478 w 2853322"/>
                <a:gd name="connsiteY276" fmla="*/ 3773837 h 4223288"/>
                <a:gd name="connsiteX277" fmla="*/ 2479728 w 2853322"/>
                <a:gd name="connsiteY277" fmla="*/ 3797085 h 4223288"/>
                <a:gd name="connsiteX278" fmla="*/ 2456481 w 2853322"/>
                <a:gd name="connsiteY278" fmla="*/ 3828081 h 4223288"/>
                <a:gd name="connsiteX279" fmla="*/ 2440983 w 2853322"/>
                <a:gd name="connsiteY279" fmla="*/ 3944319 h 4223288"/>
                <a:gd name="connsiteX280" fmla="*/ 2417735 w 2853322"/>
                <a:gd name="connsiteY280" fmla="*/ 3983064 h 4223288"/>
                <a:gd name="connsiteX281" fmla="*/ 2332495 w 2853322"/>
                <a:gd name="connsiteY281" fmla="*/ 3967566 h 4223288"/>
                <a:gd name="connsiteX282" fmla="*/ 2301498 w 2853322"/>
                <a:gd name="connsiteY282" fmla="*/ 3975315 h 4223288"/>
                <a:gd name="connsiteX283" fmla="*/ 2239505 w 2853322"/>
                <a:gd name="connsiteY283" fmla="*/ 3944319 h 4223288"/>
                <a:gd name="connsiteX284" fmla="*/ 2177511 w 2853322"/>
                <a:gd name="connsiteY284" fmla="*/ 3866827 h 4223288"/>
                <a:gd name="connsiteX285" fmla="*/ 2177511 w 2853322"/>
                <a:gd name="connsiteY285" fmla="*/ 3843580 h 4223288"/>
                <a:gd name="connsiteX286" fmla="*/ 2131017 w 2853322"/>
                <a:gd name="connsiteY286" fmla="*/ 3859078 h 4223288"/>
                <a:gd name="connsiteX287" fmla="*/ 2123267 w 2853322"/>
                <a:gd name="connsiteY287" fmla="*/ 3882325 h 4223288"/>
                <a:gd name="connsiteX288" fmla="*/ 2107769 w 2853322"/>
                <a:gd name="connsiteY288" fmla="*/ 3897824 h 4223288"/>
                <a:gd name="connsiteX289" fmla="*/ 2100020 w 2853322"/>
                <a:gd name="connsiteY289" fmla="*/ 3936569 h 4223288"/>
                <a:gd name="connsiteX290" fmla="*/ 2045776 w 2853322"/>
                <a:gd name="connsiteY290" fmla="*/ 3983064 h 4223288"/>
                <a:gd name="connsiteX291" fmla="*/ 2014779 w 2853322"/>
                <a:gd name="connsiteY291" fmla="*/ 3990813 h 4223288"/>
                <a:gd name="connsiteX292" fmla="*/ 1960535 w 2853322"/>
                <a:gd name="connsiteY292" fmla="*/ 3967566 h 4223288"/>
                <a:gd name="connsiteX293" fmla="*/ 1921789 w 2853322"/>
                <a:gd name="connsiteY293" fmla="*/ 3975315 h 4223288"/>
                <a:gd name="connsiteX294" fmla="*/ 1859796 w 2853322"/>
                <a:gd name="connsiteY294" fmla="*/ 3983064 h 4223288"/>
                <a:gd name="connsiteX295" fmla="*/ 1813301 w 2853322"/>
                <a:gd name="connsiteY295" fmla="*/ 3990813 h 4223288"/>
                <a:gd name="connsiteX296" fmla="*/ 1797803 w 2853322"/>
                <a:gd name="connsiteY296" fmla="*/ 4006312 h 4223288"/>
                <a:gd name="connsiteX297" fmla="*/ 1743559 w 2853322"/>
                <a:gd name="connsiteY297" fmla="*/ 4014061 h 4223288"/>
                <a:gd name="connsiteX298" fmla="*/ 1720311 w 2853322"/>
                <a:gd name="connsiteY298" fmla="*/ 4021810 h 4223288"/>
                <a:gd name="connsiteX299" fmla="*/ 1759057 w 2853322"/>
                <a:gd name="connsiteY299" fmla="*/ 4045057 h 4223288"/>
                <a:gd name="connsiteX300" fmla="*/ 1782305 w 2853322"/>
                <a:gd name="connsiteY300" fmla="*/ 4037308 h 4223288"/>
                <a:gd name="connsiteX301" fmla="*/ 1813301 w 2853322"/>
                <a:gd name="connsiteY301" fmla="*/ 4052807 h 4223288"/>
                <a:gd name="connsiteX302" fmla="*/ 1828800 w 2853322"/>
                <a:gd name="connsiteY302" fmla="*/ 4099302 h 4223288"/>
                <a:gd name="connsiteX303" fmla="*/ 1929539 w 2853322"/>
                <a:gd name="connsiteY303" fmla="*/ 4122549 h 4223288"/>
                <a:gd name="connsiteX304" fmla="*/ 1921789 w 2853322"/>
                <a:gd name="connsiteY304" fmla="*/ 4145796 h 4223288"/>
                <a:gd name="connsiteX305" fmla="*/ 1883044 w 2853322"/>
                <a:gd name="connsiteY305" fmla="*/ 4176793 h 4223288"/>
                <a:gd name="connsiteX306" fmla="*/ 1836549 w 2853322"/>
                <a:gd name="connsiteY306" fmla="*/ 4207790 h 4223288"/>
                <a:gd name="connsiteX307" fmla="*/ 1712562 w 2853322"/>
                <a:gd name="connsiteY307" fmla="*/ 4200041 h 4223288"/>
                <a:gd name="connsiteX308" fmla="*/ 1611823 w 2853322"/>
                <a:gd name="connsiteY308" fmla="*/ 4215539 h 4223288"/>
                <a:gd name="connsiteX309" fmla="*/ 1565328 w 2853322"/>
                <a:gd name="connsiteY309" fmla="*/ 4223288 h 4223288"/>
                <a:gd name="connsiteX310" fmla="*/ 1487837 w 2853322"/>
                <a:gd name="connsiteY310" fmla="*/ 4215539 h 4223288"/>
                <a:gd name="connsiteX311" fmla="*/ 1441342 w 2853322"/>
                <a:gd name="connsiteY311" fmla="*/ 4200041 h 4223288"/>
                <a:gd name="connsiteX312" fmla="*/ 1433593 w 2853322"/>
                <a:gd name="connsiteY312" fmla="*/ 4176793 h 4223288"/>
                <a:gd name="connsiteX313" fmla="*/ 1418095 w 2853322"/>
                <a:gd name="connsiteY313" fmla="*/ 4153546 h 4223288"/>
                <a:gd name="connsiteX314" fmla="*/ 1410345 w 2853322"/>
                <a:gd name="connsiteY314" fmla="*/ 4122549 h 4223288"/>
                <a:gd name="connsiteX315" fmla="*/ 1402596 w 2853322"/>
                <a:gd name="connsiteY315" fmla="*/ 4029559 h 4223288"/>
                <a:gd name="connsiteX316" fmla="*/ 1394847 w 2853322"/>
                <a:gd name="connsiteY316" fmla="*/ 4006312 h 4223288"/>
                <a:gd name="connsiteX317" fmla="*/ 1371600 w 2853322"/>
                <a:gd name="connsiteY317" fmla="*/ 3812583 h 4223288"/>
                <a:gd name="connsiteX318" fmla="*/ 1356101 w 2853322"/>
                <a:gd name="connsiteY318" fmla="*/ 3773837 h 4223288"/>
                <a:gd name="connsiteX319" fmla="*/ 1332854 w 2853322"/>
                <a:gd name="connsiteY319" fmla="*/ 3750590 h 4223288"/>
                <a:gd name="connsiteX320" fmla="*/ 1325105 w 2853322"/>
                <a:gd name="connsiteY320" fmla="*/ 3727342 h 4223288"/>
                <a:gd name="connsiteX321" fmla="*/ 1309606 w 2853322"/>
                <a:gd name="connsiteY321" fmla="*/ 3711844 h 4223288"/>
                <a:gd name="connsiteX322" fmla="*/ 1278610 w 2853322"/>
                <a:gd name="connsiteY322" fmla="*/ 3634352 h 4223288"/>
                <a:gd name="connsiteX323" fmla="*/ 1263111 w 2853322"/>
                <a:gd name="connsiteY323" fmla="*/ 3603356 h 4223288"/>
                <a:gd name="connsiteX324" fmla="*/ 1232115 w 2853322"/>
                <a:gd name="connsiteY324" fmla="*/ 3549112 h 4223288"/>
                <a:gd name="connsiteX325" fmla="*/ 1224366 w 2853322"/>
                <a:gd name="connsiteY325" fmla="*/ 3525864 h 4223288"/>
                <a:gd name="connsiteX326" fmla="*/ 1208867 w 2853322"/>
                <a:gd name="connsiteY326" fmla="*/ 3487119 h 4223288"/>
                <a:gd name="connsiteX327" fmla="*/ 1201118 w 2853322"/>
                <a:gd name="connsiteY327" fmla="*/ 3456122 h 4223288"/>
                <a:gd name="connsiteX328" fmla="*/ 1208991 w 2853322"/>
                <a:gd name="connsiteY328" fmla="*/ 3315569 h 4223288"/>
                <a:gd name="connsiteX329" fmla="*/ 1310696 w 2853322"/>
                <a:gd name="connsiteY329" fmla="*/ 3314535 h 4223288"/>
                <a:gd name="connsiteX330" fmla="*/ 1369375 w 2853322"/>
                <a:gd name="connsiteY330" fmla="*/ 3291286 h 4223288"/>
                <a:gd name="connsiteX331" fmla="*/ 1495783 w 2853322"/>
                <a:gd name="connsiteY331" fmla="*/ 3284436 h 4223288"/>
                <a:gd name="connsiteX332" fmla="*/ 1436779 w 2853322"/>
                <a:gd name="connsiteY332" fmla="*/ 3165383 h 4223288"/>
                <a:gd name="connsiteX333" fmla="*/ 1429385 w 2853322"/>
                <a:gd name="connsiteY333" fmla="*/ 3025284 h 4223288"/>
                <a:gd name="connsiteX334" fmla="*/ 1503177 w 2853322"/>
                <a:gd name="connsiteY334" fmla="*/ 2850212 h 4223288"/>
                <a:gd name="connsiteX335" fmla="*/ 1381702 w 2853322"/>
                <a:gd name="connsiteY335" fmla="*/ 2823907 h 4223288"/>
                <a:gd name="connsiteX336" fmla="*/ 1361595 w 2853322"/>
                <a:gd name="connsiteY336" fmla="*/ 2819010 h 4223288"/>
                <a:gd name="connsiteX337" fmla="*/ 1355939 w 2853322"/>
                <a:gd name="connsiteY337" fmla="*/ 2807353 h 4223288"/>
                <a:gd name="connsiteX338" fmla="*/ 1228888 w 2853322"/>
                <a:gd name="connsiteY338" fmla="*/ 2943672 h 4223288"/>
                <a:gd name="connsiteX339" fmla="*/ 1281828 w 2853322"/>
                <a:gd name="connsiteY339" fmla="*/ 3066813 h 4223288"/>
                <a:gd name="connsiteX340" fmla="*/ 1131376 w 2853322"/>
                <a:gd name="connsiteY340" fmla="*/ 3332135 h 4223288"/>
                <a:gd name="connsiteX341" fmla="*/ 1077132 w 2853322"/>
                <a:gd name="connsiteY341" fmla="*/ 3316637 h 4223288"/>
                <a:gd name="connsiteX342" fmla="*/ 1046135 w 2853322"/>
                <a:gd name="connsiteY342" fmla="*/ 3301139 h 4223288"/>
                <a:gd name="connsiteX343" fmla="*/ 1007389 w 2853322"/>
                <a:gd name="connsiteY343" fmla="*/ 3262393 h 4223288"/>
                <a:gd name="connsiteX344" fmla="*/ 960895 w 2853322"/>
                <a:gd name="connsiteY344" fmla="*/ 3184902 h 4223288"/>
                <a:gd name="connsiteX345" fmla="*/ 937647 w 2853322"/>
                <a:gd name="connsiteY345" fmla="*/ 3130657 h 4223288"/>
                <a:gd name="connsiteX346" fmla="*/ 914400 w 2853322"/>
                <a:gd name="connsiteY346" fmla="*/ 3076413 h 4223288"/>
                <a:gd name="connsiteX347" fmla="*/ 906650 w 2853322"/>
                <a:gd name="connsiteY347" fmla="*/ 3037668 h 4223288"/>
                <a:gd name="connsiteX348" fmla="*/ 891152 w 2853322"/>
                <a:gd name="connsiteY348" fmla="*/ 3022169 h 4223288"/>
                <a:gd name="connsiteX349" fmla="*/ 875654 w 2853322"/>
                <a:gd name="connsiteY349" fmla="*/ 2998922 h 4223288"/>
                <a:gd name="connsiteX350" fmla="*/ 805911 w 2853322"/>
                <a:gd name="connsiteY350" fmla="*/ 2913681 h 4223288"/>
                <a:gd name="connsiteX351" fmla="*/ 782664 w 2853322"/>
                <a:gd name="connsiteY351" fmla="*/ 2890434 h 4223288"/>
                <a:gd name="connsiteX352" fmla="*/ 728420 w 2853322"/>
                <a:gd name="connsiteY352" fmla="*/ 2843939 h 4223288"/>
                <a:gd name="connsiteX353" fmla="*/ 650928 w 2853322"/>
                <a:gd name="connsiteY353" fmla="*/ 2750949 h 4223288"/>
                <a:gd name="connsiteX354" fmla="*/ 612183 w 2853322"/>
                <a:gd name="connsiteY354" fmla="*/ 2735451 h 4223288"/>
                <a:gd name="connsiteX355" fmla="*/ 596684 w 2853322"/>
                <a:gd name="connsiteY355" fmla="*/ 2719952 h 4223288"/>
                <a:gd name="connsiteX356" fmla="*/ 503695 w 2853322"/>
                <a:gd name="connsiteY356" fmla="*/ 2650210 h 4223288"/>
                <a:gd name="connsiteX357" fmla="*/ 488196 w 2853322"/>
                <a:gd name="connsiteY357" fmla="*/ 2611464 h 4223288"/>
                <a:gd name="connsiteX358" fmla="*/ 0 w 2853322"/>
                <a:gd name="connsiteY358" fmla="*/ 2076773 h 4223288"/>
                <a:gd name="connsiteX0" fmla="*/ 0 w 2853322"/>
                <a:gd name="connsiteY0" fmla="*/ 2076773 h 4223288"/>
                <a:gd name="connsiteX1" fmla="*/ 697423 w 2853322"/>
                <a:gd name="connsiteY1" fmla="*/ 1301857 h 4223288"/>
                <a:gd name="connsiteX2" fmla="*/ 805911 w 2853322"/>
                <a:gd name="connsiteY2" fmla="*/ 1348352 h 4223288"/>
                <a:gd name="connsiteX3" fmla="*/ 813661 w 2853322"/>
                <a:gd name="connsiteY3" fmla="*/ 1464590 h 4223288"/>
                <a:gd name="connsiteX4" fmla="*/ 821410 w 2853322"/>
                <a:gd name="connsiteY4" fmla="*/ 1480088 h 4223288"/>
                <a:gd name="connsiteX5" fmla="*/ 860156 w 2853322"/>
                <a:gd name="connsiteY5" fmla="*/ 1557580 h 4223288"/>
                <a:gd name="connsiteX6" fmla="*/ 875654 w 2853322"/>
                <a:gd name="connsiteY6" fmla="*/ 1580827 h 4223288"/>
                <a:gd name="connsiteX7" fmla="*/ 937647 w 2853322"/>
                <a:gd name="connsiteY7" fmla="*/ 1611824 h 4223288"/>
                <a:gd name="connsiteX8" fmla="*/ 953145 w 2853322"/>
                <a:gd name="connsiteY8" fmla="*/ 1635071 h 4223288"/>
                <a:gd name="connsiteX9" fmla="*/ 999640 w 2853322"/>
                <a:gd name="connsiteY9" fmla="*/ 1650569 h 4223288"/>
                <a:gd name="connsiteX10" fmla="*/ 1030637 w 2853322"/>
                <a:gd name="connsiteY10" fmla="*/ 1635071 h 4223288"/>
                <a:gd name="connsiteX11" fmla="*/ 1030637 w 2853322"/>
                <a:gd name="connsiteY11" fmla="*/ 1635071 h 4223288"/>
                <a:gd name="connsiteX12" fmla="*/ 1053884 w 2853322"/>
                <a:gd name="connsiteY12" fmla="*/ 1588576 h 4223288"/>
                <a:gd name="connsiteX13" fmla="*/ 1038386 w 2853322"/>
                <a:gd name="connsiteY13" fmla="*/ 1464590 h 4223288"/>
                <a:gd name="connsiteX14" fmla="*/ 1038386 w 2853322"/>
                <a:gd name="connsiteY14" fmla="*/ 1464590 h 4223288"/>
                <a:gd name="connsiteX15" fmla="*/ 976393 w 2853322"/>
                <a:gd name="connsiteY15" fmla="*/ 1379349 h 4223288"/>
                <a:gd name="connsiteX16" fmla="*/ 937647 w 2853322"/>
                <a:gd name="connsiteY16" fmla="*/ 1325105 h 4223288"/>
                <a:gd name="connsiteX17" fmla="*/ 914400 w 2853322"/>
                <a:gd name="connsiteY17" fmla="*/ 1317356 h 4223288"/>
                <a:gd name="connsiteX18" fmla="*/ 852406 w 2853322"/>
                <a:gd name="connsiteY18" fmla="*/ 1301857 h 4223288"/>
                <a:gd name="connsiteX19" fmla="*/ 805911 w 2853322"/>
                <a:gd name="connsiteY19" fmla="*/ 1309607 h 4223288"/>
                <a:gd name="connsiteX20" fmla="*/ 720671 w 2853322"/>
                <a:gd name="connsiteY20" fmla="*/ 1270861 h 4223288"/>
                <a:gd name="connsiteX21" fmla="*/ 1224366 w 2853322"/>
                <a:gd name="connsiteY21" fmla="*/ 689674 h 4223288"/>
                <a:gd name="connsiteX22" fmla="*/ 1208867 w 2853322"/>
                <a:gd name="connsiteY22" fmla="*/ 612183 h 4223288"/>
                <a:gd name="connsiteX23" fmla="*/ 1170122 w 2853322"/>
                <a:gd name="connsiteY23" fmla="*/ 565688 h 4223288"/>
                <a:gd name="connsiteX24" fmla="*/ 1131376 w 2853322"/>
                <a:gd name="connsiteY24" fmla="*/ 550190 h 4223288"/>
                <a:gd name="connsiteX25" fmla="*/ 1139125 w 2853322"/>
                <a:gd name="connsiteY25" fmla="*/ 495946 h 4223288"/>
                <a:gd name="connsiteX26" fmla="*/ 1146874 w 2853322"/>
                <a:gd name="connsiteY26" fmla="*/ 488196 h 4223288"/>
                <a:gd name="connsiteX27" fmla="*/ 1580827 w 2853322"/>
                <a:gd name="connsiteY27" fmla="*/ 0 h 4223288"/>
                <a:gd name="connsiteX28" fmla="*/ 1673817 w 2853322"/>
                <a:gd name="connsiteY28" fmla="*/ 77491 h 4223288"/>
                <a:gd name="connsiteX29" fmla="*/ 1759057 w 2853322"/>
                <a:gd name="connsiteY29" fmla="*/ 108488 h 4223288"/>
                <a:gd name="connsiteX30" fmla="*/ 1790054 w 2853322"/>
                <a:gd name="connsiteY30" fmla="*/ 131735 h 4223288"/>
                <a:gd name="connsiteX31" fmla="*/ 1759057 w 2853322"/>
                <a:gd name="connsiteY31" fmla="*/ 178230 h 4223288"/>
                <a:gd name="connsiteX32" fmla="*/ 1782305 w 2853322"/>
                <a:gd name="connsiteY32" fmla="*/ 263471 h 4223288"/>
                <a:gd name="connsiteX33" fmla="*/ 1813301 w 2853322"/>
                <a:gd name="connsiteY33" fmla="*/ 278969 h 4223288"/>
                <a:gd name="connsiteX34" fmla="*/ 1852047 w 2853322"/>
                <a:gd name="connsiteY34" fmla="*/ 294468 h 4223288"/>
                <a:gd name="connsiteX35" fmla="*/ 1852047 w 2853322"/>
                <a:gd name="connsiteY35" fmla="*/ 294468 h 4223288"/>
                <a:gd name="connsiteX36" fmla="*/ 1929539 w 2853322"/>
                <a:gd name="connsiteY36" fmla="*/ 348712 h 4223288"/>
                <a:gd name="connsiteX37" fmla="*/ 1929539 w 2853322"/>
                <a:gd name="connsiteY37" fmla="*/ 356461 h 4223288"/>
                <a:gd name="connsiteX38" fmla="*/ 2007030 w 2853322"/>
                <a:gd name="connsiteY38" fmla="*/ 395207 h 4223288"/>
                <a:gd name="connsiteX39" fmla="*/ 2038027 w 2853322"/>
                <a:gd name="connsiteY39" fmla="*/ 402956 h 4223288"/>
                <a:gd name="connsiteX40" fmla="*/ 2061274 w 2853322"/>
                <a:gd name="connsiteY40" fmla="*/ 433952 h 4223288"/>
                <a:gd name="connsiteX41" fmla="*/ 2053525 w 2853322"/>
                <a:gd name="connsiteY41" fmla="*/ 457200 h 4223288"/>
                <a:gd name="connsiteX42" fmla="*/ 2092271 w 2853322"/>
                <a:gd name="connsiteY42" fmla="*/ 464949 h 4223288"/>
                <a:gd name="connsiteX43" fmla="*/ 2146515 w 2853322"/>
                <a:gd name="connsiteY43" fmla="*/ 441702 h 4223288"/>
                <a:gd name="connsiteX44" fmla="*/ 2177511 w 2853322"/>
                <a:gd name="connsiteY44" fmla="*/ 441702 h 4223288"/>
                <a:gd name="connsiteX45" fmla="*/ 2200759 w 2853322"/>
                <a:gd name="connsiteY45" fmla="*/ 418454 h 4223288"/>
                <a:gd name="connsiteX46" fmla="*/ 2224006 w 2853322"/>
                <a:gd name="connsiteY46" fmla="*/ 402956 h 4223288"/>
                <a:gd name="connsiteX47" fmla="*/ 2193010 w 2853322"/>
                <a:gd name="connsiteY47" fmla="*/ 317715 h 4223288"/>
                <a:gd name="connsiteX48" fmla="*/ 2216257 w 2853322"/>
                <a:gd name="connsiteY48" fmla="*/ 317715 h 4223288"/>
                <a:gd name="connsiteX49" fmla="*/ 2216257 w 2853322"/>
                <a:gd name="connsiteY49" fmla="*/ 317715 h 4223288"/>
                <a:gd name="connsiteX50" fmla="*/ 2239505 w 2853322"/>
                <a:gd name="connsiteY50" fmla="*/ 379708 h 4223288"/>
                <a:gd name="connsiteX51" fmla="*/ 2278250 w 2853322"/>
                <a:gd name="connsiteY51" fmla="*/ 356461 h 4223288"/>
                <a:gd name="connsiteX52" fmla="*/ 2347993 w 2853322"/>
                <a:gd name="connsiteY52" fmla="*/ 317715 h 4223288"/>
                <a:gd name="connsiteX53" fmla="*/ 2340244 w 2853322"/>
                <a:gd name="connsiteY53" fmla="*/ 340963 h 4223288"/>
                <a:gd name="connsiteX54" fmla="*/ 2332495 w 2853322"/>
                <a:gd name="connsiteY54" fmla="*/ 348712 h 4223288"/>
                <a:gd name="connsiteX55" fmla="*/ 2316996 w 2853322"/>
                <a:gd name="connsiteY55" fmla="*/ 418454 h 4223288"/>
                <a:gd name="connsiteX56" fmla="*/ 2316996 w 2853322"/>
                <a:gd name="connsiteY56" fmla="*/ 449451 h 4223288"/>
                <a:gd name="connsiteX57" fmla="*/ 2316996 w 2853322"/>
                <a:gd name="connsiteY57" fmla="*/ 480447 h 4223288"/>
                <a:gd name="connsiteX58" fmla="*/ 2278250 w 2853322"/>
                <a:gd name="connsiteY58" fmla="*/ 519193 h 4223288"/>
                <a:gd name="connsiteX59" fmla="*/ 2270501 w 2853322"/>
                <a:gd name="connsiteY59" fmla="*/ 550190 h 4223288"/>
                <a:gd name="connsiteX60" fmla="*/ 2255003 w 2853322"/>
                <a:gd name="connsiteY60" fmla="*/ 604434 h 4223288"/>
                <a:gd name="connsiteX61" fmla="*/ 2255003 w 2853322"/>
                <a:gd name="connsiteY61" fmla="*/ 604434 h 4223288"/>
                <a:gd name="connsiteX62" fmla="*/ 2309247 w 2853322"/>
                <a:gd name="connsiteY62" fmla="*/ 619932 h 4223288"/>
                <a:gd name="connsiteX63" fmla="*/ 2332495 w 2853322"/>
                <a:gd name="connsiteY63" fmla="*/ 604434 h 4223288"/>
                <a:gd name="connsiteX64" fmla="*/ 2355742 w 2853322"/>
                <a:gd name="connsiteY64" fmla="*/ 596685 h 4223288"/>
                <a:gd name="connsiteX65" fmla="*/ 2371240 w 2853322"/>
                <a:gd name="connsiteY65" fmla="*/ 581186 h 4223288"/>
                <a:gd name="connsiteX66" fmla="*/ 2402237 w 2853322"/>
                <a:gd name="connsiteY66" fmla="*/ 588935 h 4223288"/>
                <a:gd name="connsiteX67" fmla="*/ 2402237 w 2853322"/>
                <a:gd name="connsiteY67" fmla="*/ 627681 h 4223288"/>
                <a:gd name="connsiteX68" fmla="*/ 2363491 w 2853322"/>
                <a:gd name="connsiteY68" fmla="*/ 674176 h 4223288"/>
                <a:gd name="connsiteX69" fmla="*/ 2363491 w 2853322"/>
                <a:gd name="connsiteY69" fmla="*/ 674176 h 4223288"/>
                <a:gd name="connsiteX70" fmla="*/ 2409986 w 2853322"/>
                <a:gd name="connsiteY70" fmla="*/ 743919 h 4223288"/>
                <a:gd name="connsiteX71" fmla="*/ 2433233 w 2853322"/>
                <a:gd name="connsiteY71" fmla="*/ 728420 h 4223288"/>
                <a:gd name="connsiteX72" fmla="*/ 2487478 w 2853322"/>
                <a:gd name="connsiteY72" fmla="*/ 689674 h 4223288"/>
                <a:gd name="connsiteX73" fmla="*/ 2487478 w 2853322"/>
                <a:gd name="connsiteY73" fmla="*/ 689674 h 4223288"/>
                <a:gd name="connsiteX74" fmla="*/ 2580467 w 2853322"/>
                <a:gd name="connsiteY74" fmla="*/ 681925 h 4223288"/>
                <a:gd name="connsiteX75" fmla="*/ 2580467 w 2853322"/>
                <a:gd name="connsiteY75" fmla="*/ 666427 h 4223288"/>
                <a:gd name="connsiteX76" fmla="*/ 2619213 w 2853322"/>
                <a:gd name="connsiteY76" fmla="*/ 635430 h 4223288"/>
                <a:gd name="connsiteX77" fmla="*/ 2634711 w 2853322"/>
                <a:gd name="connsiteY77" fmla="*/ 650929 h 4223288"/>
                <a:gd name="connsiteX78" fmla="*/ 2642461 w 2853322"/>
                <a:gd name="connsiteY78" fmla="*/ 674176 h 4223288"/>
                <a:gd name="connsiteX79" fmla="*/ 2634711 w 2853322"/>
                <a:gd name="connsiteY79" fmla="*/ 697424 h 4223288"/>
                <a:gd name="connsiteX80" fmla="*/ 2603715 w 2853322"/>
                <a:gd name="connsiteY80" fmla="*/ 728420 h 4223288"/>
                <a:gd name="connsiteX81" fmla="*/ 2595966 w 2853322"/>
                <a:gd name="connsiteY81" fmla="*/ 751668 h 4223288"/>
                <a:gd name="connsiteX82" fmla="*/ 2557220 w 2853322"/>
                <a:gd name="connsiteY82" fmla="*/ 759417 h 4223288"/>
                <a:gd name="connsiteX83" fmla="*/ 2549471 w 2853322"/>
                <a:gd name="connsiteY83" fmla="*/ 759417 h 4223288"/>
                <a:gd name="connsiteX84" fmla="*/ 2510725 w 2853322"/>
                <a:gd name="connsiteY84" fmla="*/ 813661 h 4223288"/>
                <a:gd name="connsiteX85" fmla="*/ 2502976 w 2853322"/>
                <a:gd name="connsiteY85" fmla="*/ 836908 h 4223288"/>
                <a:gd name="connsiteX86" fmla="*/ 2510725 w 2853322"/>
                <a:gd name="connsiteY86" fmla="*/ 860156 h 4223288"/>
                <a:gd name="connsiteX87" fmla="*/ 2502976 w 2853322"/>
                <a:gd name="connsiteY87" fmla="*/ 891152 h 4223288"/>
                <a:gd name="connsiteX88" fmla="*/ 2502976 w 2853322"/>
                <a:gd name="connsiteY88" fmla="*/ 898902 h 4223288"/>
                <a:gd name="connsiteX89" fmla="*/ 2502976 w 2853322"/>
                <a:gd name="connsiteY89" fmla="*/ 898902 h 4223288"/>
                <a:gd name="connsiteX90" fmla="*/ 2533972 w 2853322"/>
                <a:gd name="connsiteY90" fmla="*/ 960895 h 4223288"/>
                <a:gd name="connsiteX91" fmla="*/ 2518474 w 2853322"/>
                <a:gd name="connsiteY91" fmla="*/ 991891 h 4223288"/>
                <a:gd name="connsiteX92" fmla="*/ 2518474 w 2853322"/>
                <a:gd name="connsiteY92" fmla="*/ 1007390 h 4223288"/>
                <a:gd name="connsiteX93" fmla="*/ 2557220 w 2853322"/>
                <a:gd name="connsiteY93" fmla="*/ 1038386 h 4223288"/>
                <a:gd name="connsiteX94" fmla="*/ 2572718 w 2853322"/>
                <a:gd name="connsiteY94" fmla="*/ 1053885 h 4223288"/>
                <a:gd name="connsiteX95" fmla="*/ 2603715 w 2853322"/>
                <a:gd name="connsiteY95" fmla="*/ 1061634 h 4223288"/>
                <a:gd name="connsiteX96" fmla="*/ 2681206 w 2853322"/>
                <a:gd name="connsiteY96" fmla="*/ 1115878 h 4223288"/>
                <a:gd name="connsiteX97" fmla="*/ 2696705 w 2853322"/>
                <a:gd name="connsiteY97" fmla="*/ 1139125 h 4223288"/>
                <a:gd name="connsiteX98" fmla="*/ 2735450 w 2853322"/>
                <a:gd name="connsiteY98" fmla="*/ 1201119 h 4223288"/>
                <a:gd name="connsiteX99" fmla="*/ 2743200 w 2853322"/>
                <a:gd name="connsiteY99" fmla="*/ 1263112 h 4223288"/>
                <a:gd name="connsiteX100" fmla="*/ 2766447 w 2853322"/>
                <a:gd name="connsiteY100" fmla="*/ 1309607 h 4223288"/>
                <a:gd name="connsiteX101" fmla="*/ 2789695 w 2853322"/>
                <a:gd name="connsiteY101" fmla="*/ 1325105 h 4223288"/>
                <a:gd name="connsiteX102" fmla="*/ 2797444 w 2853322"/>
                <a:gd name="connsiteY102" fmla="*/ 1356102 h 4223288"/>
                <a:gd name="connsiteX103" fmla="*/ 2820691 w 2853322"/>
                <a:gd name="connsiteY103" fmla="*/ 1371600 h 4223288"/>
                <a:gd name="connsiteX104" fmla="*/ 2843939 w 2853322"/>
                <a:gd name="connsiteY104" fmla="*/ 1363851 h 4223288"/>
                <a:gd name="connsiteX105" fmla="*/ 2851688 w 2853322"/>
                <a:gd name="connsiteY105" fmla="*/ 1402596 h 4223288"/>
                <a:gd name="connsiteX106" fmla="*/ 2836189 w 2853322"/>
                <a:gd name="connsiteY106" fmla="*/ 1425844 h 4223288"/>
                <a:gd name="connsiteX107" fmla="*/ 2812942 w 2853322"/>
                <a:gd name="connsiteY107" fmla="*/ 1433593 h 4223288"/>
                <a:gd name="connsiteX108" fmla="*/ 2774196 w 2853322"/>
                <a:gd name="connsiteY108" fmla="*/ 1425844 h 4223288"/>
                <a:gd name="connsiteX109" fmla="*/ 2750949 w 2853322"/>
                <a:gd name="connsiteY109" fmla="*/ 1464590 h 4223288"/>
                <a:gd name="connsiteX110" fmla="*/ 2743200 w 2853322"/>
                <a:gd name="connsiteY110" fmla="*/ 1464590 h 4223288"/>
                <a:gd name="connsiteX111" fmla="*/ 2743200 w 2853322"/>
                <a:gd name="connsiteY111" fmla="*/ 1464590 h 4223288"/>
                <a:gd name="connsiteX112" fmla="*/ 2758698 w 2853322"/>
                <a:gd name="connsiteY112" fmla="*/ 1518834 h 4223288"/>
                <a:gd name="connsiteX113" fmla="*/ 2820691 w 2853322"/>
                <a:gd name="connsiteY113" fmla="*/ 1565329 h 4223288"/>
                <a:gd name="connsiteX114" fmla="*/ 2781945 w 2853322"/>
                <a:gd name="connsiteY114" fmla="*/ 1635071 h 4223288"/>
                <a:gd name="connsiteX115" fmla="*/ 2774196 w 2853322"/>
                <a:gd name="connsiteY115" fmla="*/ 1642820 h 4223288"/>
                <a:gd name="connsiteX116" fmla="*/ 2781945 w 2853322"/>
                <a:gd name="connsiteY116" fmla="*/ 1697064 h 4223288"/>
                <a:gd name="connsiteX117" fmla="*/ 2758698 w 2853322"/>
                <a:gd name="connsiteY117" fmla="*/ 1728061 h 4223288"/>
                <a:gd name="connsiteX118" fmla="*/ 2758698 w 2853322"/>
                <a:gd name="connsiteY118" fmla="*/ 1735810 h 4223288"/>
                <a:gd name="connsiteX119" fmla="*/ 2750949 w 2853322"/>
                <a:gd name="connsiteY119" fmla="*/ 1759057 h 4223288"/>
                <a:gd name="connsiteX120" fmla="*/ 2727701 w 2853322"/>
                <a:gd name="connsiteY120" fmla="*/ 1766807 h 4223288"/>
                <a:gd name="connsiteX121" fmla="*/ 2688956 w 2853322"/>
                <a:gd name="connsiteY121" fmla="*/ 1782305 h 4223288"/>
                <a:gd name="connsiteX122" fmla="*/ 2681206 w 2853322"/>
                <a:gd name="connsiteY122" fmla="*/ 1728061 h 4223288"/>
                <a:gd name="connsiteX123" fmla="*/ 2681206 w 2853322"/>
                <a:gd name="connsiteY123" fmla="*/ 1728061 h 4223288"/>
                <a:gd name="connsiteX124" fmla="*/ 2634711 w 2853322"/>
                <a:gd name="connsiteY124" fmla="*/ 1735810 h 4223288"/>
                <a:gd name="connsiteX125" fmla="*/ 2626962 w 2853322"/>
                <a:gd name="connsiteY125" fmla="*/ 1759057 h 4223288"/>
                <a:gd name="connsiteX126" fmla="*/ 2611464 w 2853322"/>
                <a:gd name="connsiteY126" fmla="*/ 1774556 h 4223288"/>
                <a:gd name="connsiteX127" fmla="*/ 2595966 w 2853322"/>
                <a:gd name="connsiteY127" fmla="*/ 1797803 h 4223288"/>
                <a:gd name="connsiteX128" fmla="*/ 2572718 w 2853322"/>
                <a:gd name="connsiteY128" fmla="*/ 1821051 h 4223288"/>
                <a:gd name="connsiteX129" fmla="*/ 2526223 w 2853322"/>
                <a:gd name="connsiteY129" fmla="*/ 1852047 h 4223288"/>
                <a:gd name="connsiteX130" fmla="*/ 2495227 w 2853322"/>
                <a:gd name="connsiteY130" fmla="*/ 1875295 h 4223288"/>
                <a:gd name="connsiteX131" fmla="*/ 2471979 w 2853322"/>
                <a:gd name="connsiteY131" fmla="*/ 1883044 h 4223288"/>
                <a:gd name="connsiteX132" fmla="*/ 2425484 w 2853322"/>
                <a:gd name="connsiteY132" fmla="*/ 1890793 h 4223288"/>
                <a:gd name="connsiteX133" fmla="*/ 2425484 w 2853322"/>
                <a:gd name="connsiteY133" fmla="*/ 1890793 h 4223288"/>
                <a:gd name="connsiteX134" fmla="*/ 2332495 w 2853322"/>
                <a:gd name="connsiteY134" fmla="*/ 1875295 h 4223288"/>
                <a:gd name="connsiteX135" fmla="*/ 2293749 w 2853322"/>
                <a:gd name="connsiteY135" fmla="*/ 1867546 h 4223288"/>
                <a:gd name="connsiteX136" fmla="*/ 2255003 w 2853322"/>
                <a:gd name="connsiteY136" fmla="*/ 1844298 h 4223288"/>
                <a:gd name="connsiteX137" fmla="*/ 2231756 w 2853322"/>
                <a:gd name="connsiteY137" fmla="*/ 1836549 h 4223288"/>
                <a:gd name="connsiteX138" fmla="*/ 2154264 w 2853322"/>
                <a:gd name="connsiteY138" fmla="*/ 1844298 h 4223288"/>
                <a:gd name="connsiteX139" fmla="*/ 2123267 w 2853322"/>
                <a:gd name="connsiteY139" fmla="*/ 1867546 h 4223288"/>
                <a:gd name="connsiteX140" fmla="*/ 2107769 w 2853322"/>
                <a:gd name="connsiteY140" fmla="*/ 1914041 h 4223288"/>
                <a:gd name="connsiteX141" fmla="*/ 2100020 w 2853322"/>
                <a:gd name="connsiteY141" fmla="*/ 2014780 h 4223288"/>
                <a:gd name="connsiteX142" fmla="*/ 2100020 w 2853322"/>
                <a:gd name="connsiteY142" fmla="*/ 2014780 h 4223288"/>
                <a:gd name="connsiteX143" fmla="*/ 2100020 w 2853322"/>
                <a:gd name="connsiteY143" fmla="*/ 2123268 h 4223288"/>
                <a:gd name="connsiteX144" fmla="*/ 2076772 w 2853322"/>
                <a:gd name="connsiteY144" fmla="*/ 2231756 h 4223288"/>
                <a:gd name="connsiteX145" fmla="*/ 2038027 w 2853322"/>
                <a:gd name="connsiteY145" fmla="*/ 2301498 h 4223288"/>
                <a:gd name="connsiteX146" fmla="*/ 2038027 w 2853322"/>
                <a:gd name="connsiteY146" fmla="*/ 2402237 h 4223288"/>
                <a:gd name="connsiteX147" fmla="*/ 2022528 w 2853322"/>
                <a:gd name="connsiteY147" fmla="*/ 2440983 h 4223288"/>
                <a:gd name="connsiteX148" fmla="*/ 2030278 w 2853322"/>
                <a:gd name="connsiteY148" fmla="*/ 2471980 h 4223288"/>
                <a:gd name="connsiteX149" fmla="*/ 2038027 w 2853322"/>
                <a:gd name="connsiteY149" fmla="*/ 2495227 h 4223288"/>
                <a:gd name="connsiteX150" fmla="*/ 2045776 w 2853322"/>
                <a:gd name="connsiteY150" fmla="*/ 2549471 h 4223288"/>
                <a:gd name="connsiteX151" fmla="*/ 2038027 w 2853322"/>
                <a:gd name="connsiteY151" fmla="*/ 2634712 h 4223288"/>
                <a:gd name="connsiteX152" fmla="*/ 2030278 w 2853322"/>
                <a:gd name="connsiteY152" fmla="*/ 2681207 h 4223288"/>
                <a:gd name="connsiteX153" fmla="*/ 2038027 w 2853322"/>
                <a:gd name="connsiteY153" fmla="*/ 2743200 h 4223288"/>
                <a:gd name="connsiteX154" fmla="*/ 2045776 w 2853322"/>
                <a:gd name="connsiteY154" fmla="*/ 2766447 h 4223288"/>
                <a:gd name="connsiteX155" fmla="*/ 2061274 w 2853322"/>
                <a:gd name="connsiteY155" fmla="*/ 2774196 h 4223288"/>
                <a:gd name="connsiteX156" fmla="*/ 2007030 w 2853322"/>
                <a:gd name="connsiteY156" fmla="*/ 2828441 h 4223288"/>
                <a:gd name="connsiteX157" fmla="*/ 1991532 w 2853322"/>
                <a:gd name="connsiteY157" fmla="*/ 2828441 h 4223288"/>
                <a:gd name="connsiteX158" fmla="*/ 1914040 w 2853322"/>
                <a:gd name="connsiteY158" fmla="*/ 2828441 h 4223288"/>
                <a:gd name="connsiteX159" fmla="*/ 1898542 w 2853322"/>
                <a:gd name="connsiteY159" fmla="*/ 2828441 h 4223288"/>
                <a:gd name="connsiteX160" fmla="*/ 1828800 w 2853322"/>
                <a:gd name="connsiteY160" fmla="*/ 2774196 h 4223288"/>
                <a:gd name="connsiteX161" fmla="*/ 1859796 w 2853322"/>
                <a:gd name="connsiteY161" fmla="*/ 2626963 h 4223288"/>
                <a:gd name="connsiteX162" fmla="*/ 1883044 w 2853322"/>
                <a:gd name="connsiteY162" fmla="*/ 2595966 h 4223288"/>
                <a:gd name="connsiteX163" fmla="*/ 1890793 w 2853322"/>
                <a:gd name="connsiteY163" fmla="*/ 2572719 h 4223288"/>
                <a:gd name="connsiteX164" fmla="*/ 1898542 w 2853322"/>
                <a:gd name="connsiteY164" fmla="*/ 2541722 h 4223288"/>
                <a:gd name="connsiteX165" fmla="*/ 1875295 w 2853322"/>
                <a:gd name="connsiteY165" fmla="*/ 2526224 h 4223288"/>
                <a:gd name="connsiteX166" fmla="*/ 1875295 w 2853322"/>
                <a:gd name="connsiteY166" fmla="*/ 2526224 h 4223288"/>
                <a:gd name="connsiteX167" fmla="*/ 1797803 w 2853322"/>
                <a:gd name="connsiteY167" fmla="*/ 2526224 h 4223288"/>
                <a:gd name="connsiteX168" fmla="*/ 1751308 w 2853322"/>
                <a:gd name="connsiteY168" fmla="*/ 2502976 h 4223288"/>
                <a:gd name="connsiteX169" fmla="*/ 1627322 w 2853322"/>
                <a:gd name="connsiteY169" fmla="*/ 2580468 h 4223288"/>
                <a:gd name="connsiteX170" fmla="*/ 1565328 w 2853322"/>
                <a:gd name="connsiteY170" fmla="*/ 2588217 h 4223288"/>
                <a:gd name="connsiteX171" fmla="*/ 1596325 w 2853322"/>
                <a:gd name="connsiteY171" fmla="*/ 2696705 h 4223288"/>
                <a:gd name="connsiteX172" fmla="*/ 1565328 w 2853322"/>
                <a:gd name="connsiteY172" fmla="*/ 2781946 h 4223288"/>
                <a:gd name="connsiteX173" fmla="*/ 1526583 w 2853322"/>
                <a:gd name="connsiteY173" fmla="*/ 2797444 h 4223288"/>
                <a:gd name="connsiteX174" fmla="*/ 1534332 w 2853322"/>
                <a:gd name="connsiteY174" fmla="*/ 2828441 h 4223288"/>
                <a:gd name="connsiteX175" fmla="*/ 1588576 w 2853322"/>
                <a:gd name="connsiteY175" fmla="*/ 2851688 h 4223288"/>
                <a:gd name="connsiteX176" fmla="*/ 1642820 w 2853322"/>
                <a:gd name="connsiteY176" fmla="*/ 2882685 h 4223288"/>
                <a:gd name="connsiteX177" fmla="*/ 1650569 w 2853322"/>
                <a:gd name="connsiteY177" fmla="*/ 2851688 h 4223288"/>
                <a:gd name="connsiteX178" fmla="*/ 1681566 w 2853322"/>
                <a:gd name="connsiteY178" fmla="*/ 2836190 h 4223288"/>
                <a:gd name="connsiteX179" fmla="*/ 1813301 w 2853322"/>
                <a:gd name="connsiteY179" fmla="*/ 2859437 h 4223288"/>
                <a:gd name="connsiteX180" fmla="*/ 1805552 w 2853322"/>
                <a:gd name="connsiteY180" fmla="*/ 2867186 h 4223288"/>
                <a:gd name="connsiteX181" fmla="*/ 1805552 w 2853322"/>
                <a:gd name="connsiteY181" fmla="*/ 2867186 h 4223288"/>
                <a:gd name="connsiteX182" fmla="*/ 1805552 w 2853322"/>
                <a:gd name="connsiteY182" fmla="*/ 2960176 h 4223288"/>
                <a:gd name="connsiteX183" fmla="*/ 1828800 w 2853322"/>
                <a:gd name="connsiteY183" fmla="*/ 2998922 h 4223288"/>
                <a:gd name="connsiteX184" fmla="*/ 1790054 w 2853322"/>
                <a:gd name="connsiteY184" fmla="*/ 3029919 h 4223288"/>
                <a:gd name="connsiteX185" fmla="*/ 1743559 w 2853322"/>
                <a:gd name="connsiteY185" fmla="*/ 3084163 h 4223288"/>
                <a:gd name="connsiteX186" fmla="*/ 1720311 w 2853322"/>
                <a:gd name="connsiteY186" fmla="*/ 3091912 h 4223288"/>
                <a:gd name="connsiteX187" fmla="*/ 1689315 w 2853322"/>
                <a:gd name="connsiteY187" fmla="*/ 3076413 h 4223288"/>
                <a:gd name="connsiteX188" fmla="*/ 1689315 w 2853322"/>
                <a:gd name="connsiteY188" fmla="*/ 3076413 h 4223288"/>
                <a:gd name="connsiteX189" fmla="*/ 1666067 w 2853322"/>
                <a:gd name="connsiteY189" fmla="*/ 3130657 h 4223288"/>
                <a:gd name="connsiteX190" fmla="*/ 1627322 w 2853322"/>
                <a:gd name="connsiteY190" fmla="*/ 3169403 h 4223288"/>
                <a:gd name="connsiteX191" fmla="*/ 1611823 w 2853322"/>
                <a:gd name="connsiteY191" fmla="*/ 3215898 h 4223288"/>
                <a:gd name="connsiteX192" fmla="*/ 1635071 w 2853322"/>
                <a:gd name="connsiteY192" fmla="*/ 3246895 h 4223288"/>
                <a:gd name="connsiteX193" fmla="*/ 1604074 w 2853322"/>
                <a:gd name="connsiteY193" fmla="*/ 3316637 h 4223288"/>
                <a:gd name="connsiteX194" fmla="*/ 1619572 w 2853322"/>
                <a:gd name="connsiteY194" fmla="*/ 3339885 h 4223288"/>
                <a:gd name="connsiteX195" fmla="*/ 1681566 w 2853322"/>
                <a:gd name="connsiteY195" fmla="*/ 3378630 h 4223288"/>
                <a:gd name="connsiteX196" fmla="*/ 1635071 w 2853322"/>
                <a:gd name="connsiteY196" fmla="*/ 3432874 h 4223288"/>
                <a:gd name="connsiteX197" fmla="*/ 1611823 w 2853322"/>
                <a:gd name="connsiteY197" fmla="*/ 3440624 h 4223288"/>
                <a:gd name="connsiteX198" fmla="*/ 1588576 w 2853322"/>
                <a:gd name="connsiteY198" fmla="*/ 3448373 h 4223288"/>
                <a:gd name="connsiteX199" fmla="*/ 1573078 w 2853322"/>
                <a:gd name="connsiteY199" fmla="*/ 3432874 h 4223288"/>
                <a:gd name="connsiteX200" fmla="*/ 1565328 w 2853322"/>
                <a:gd name="connsiteY200" fmla="*/ 3425125 h 4223288"/>
                <a:gd name="connsiteX201" fmla="*/ 1557579 w 2853322"/>
                <a:gd name="connsiteY201" fmla="*/ 3417376 h 4223288"/>
                <a:gd name="connsiteX202" fmla="*/ 1518833 w 2853322"/>
                <a:gd name="connsiteY202" fmla="*/ 3448373 h 4223288"/>
                <a:gd name="connsiteX203" fmla="*/ 1487837 w 2853322"/>
                <a:gd name="connsiteY203" fmla="*/ 3502617 h 4223288"/>
                <a:gd name="connsiteX204" fmla="*/ 1487837 w 2853322"/>
                <a:gd name="connsiteY204" fmla="*/ 3502617 h 4223288"/>
                <a:gd name="connsiteX205" fmla="*/ 1487837 w 2853322"/>
                <a:gd name="connsiteY205" fmla="*/ 3541363 h 4223288"/>
                <a:gd name="connsiteX206" fmla="*/ 1518833 w 2853322"/>
                <a:gd name="connsiteY206" fmla="*/ 3541363 h 4223288"/>
                <a:gd name="connsiteX207" fmla="*/ 1557579 w 2853322"/>
                <a:gd name="connsiteY207" fmla="*/ 3510366 h 4223288"/>
                <a:gd name="connsiteX208" fmla="*/ 1596325 w 2853322"/>
                <a:gd name="connsiteY208" fmla="*/ 3502617 h 4223288"/>
                <a:gd name="connsiteX209" fmla="*/ 1604074 w 2853322"/>
                <a:gd name="connsiteY209" fmla="*/ 3533613 h 4223288"/>
                <a:gd name="connsiteX210" fmla="*/ 1642820 w 2853322"/>
                <a:gd name="connsiteY210" fmla="*/ 3549112 h 4223288"/>
                <a:gd name="connsiteX211" fmla="*/ 1666067 w 2853322"/>
                <a:gd name="connsiteY211" fmla="*/ 3510366 h 4223288"/>
                <a:gd name="connsiteX212" fmla="*/ 1704813 w 2853322"/>
                <a:gd name="connsiteY212" fmla="*/ 3502617 h 4223288"/>
                <a:gd name="connsiteX213" fmla="*/ 1728061 w 2853322"/>
                <a:gd name="connsiteY213" fmla="*/ 3510366 h 4223288"/>
                <a:gd name="connsiteX214" fmla="*/ 1735810 w 2853322"/>
                <a:gd name="connsiteY214" fmla="*/ 3510366 h 4223288"/>
                <a:gd name="connsiteX215" fmla="*/ 1766806 w 2853322"/>
                <a:gd name="connsiteY215" fmla="*/ 3518115 h 4223288"/>
                <a:gd name="connsiteX216" fmla="*/ 1821050 w 2853322"/>
                <a:gd name="connsiteY216" fmla="*/ 3510366 h 4223288"/>
                <a:gd name="connsiteX217" fmla="*/ 1852047 w 2853322"/>
                <a:gd name="connsiteY217" fmla="*/ 3448373 h 4223288"/>
                <a:gd name="connsiteX218" fmla="*/ 1852047 w 2853322"/>
                <a:gd name="connsiteY218" fmla="*/ 3448373 h 4223288"/>
                <a:gd name="connsiteX219" fmla="*/ 1844298 w 2853322"/>
                <a:gd name="connsiteY219" fmla="*/ 3401878 h 4223288"/>
                <a:gd name="connsiteX220" fmla="*/ 1836549 w 2853322"/>
                <a:gd name="connsiteY220" fmla="*/ 3370881 h 4223288"/>
                <a:gd name="connsiteX221" fmla="*/ 1844298 w 2853322"/>
                <a:gd name="connsiteY221" fmla="*/ 3355383 h 4223288"/>
                <a:gd name="connsiteX222" fmla="*/ 1852047 w 2853322"/>
                <a:gd name="connsiteY222" fmla="*/ 3285641 h 4223288"/>
                <a:gd name="connsiteX223" fmla="*/ 1844298 w 2853322"/>
                <a:gd name="connsiteY223" fmla="*/ 3231396 h 4223288"/>
                <a:gd name="connsiteX224" fmla="*/ 1821050 w 2853322"/>
                <a:gd name="connsiteY224" fmla="*/ 3192651 h 4223288"/>
                <a:gd name="connsiteX225" fmla="*/ 1797803 w 2853322"/>
                <a:gd name="connsiteY225" fmla="*/ 3138407 h 4223288"/>
                <a:gd name="connsiteX226" fmla="*/ 1828800 w 2853322"/>
                <a:gd name="connsiteY226" fmla="*/ 3115159 h 4223288"/>
                <a:gd name="connsiteX227" fmla="*/ 1883044 w 2853322"/>
                <a:gd name="connsiteY227" fmla="*/ 3161654 h 4223288"/>
                <a:gd name="connsiteX228" fmla="*/ 1883044 w 2853322"/>
                <a:gd name="connsiteY228" fmla="*/ 2960176 h 4223288"/>
                <a:gd name="connsiteX229" fmla="*/ 1921789 w 2853322"/>
                <a:gd name="connsiteY229" fmla="*/ 2967925 h 4223288"/>
                <a:gd name="connsiteX230" fmla="*/ 1906291 w 2853322"/>
                <a:gd name="connsiteY230" fmla="*/ 3006671 h 4223288"/>
                <a:gd name="connsiteX231" fmla="*/ 1976033 w 2853322"/>
                <a:gd name="connsiteY231" fmla="*/ 3115159 h 4223288"/>
                <a:gd name="connsiteX232" fmla="*/ 1999281 w 2853322"/>
                <a:gd name="connsiteY232" fmla="*/ 3053166 h 4223288"/>
                <a:gd name="connsiteX233" fmla="*/ 2038027 w 2853322"/>
                <a:gd name="connsiteY233" fmla="*/ 3029919 h 4223288"/>
                <a:gd name="connsiteX234" fmla="*/ 2007030 w 2853322"/>
                <a:gd name="connsiteY234" fmla="*/ 2952427 h 4223288"/>
                <a:gd name="connsiteX235" fmla="*/ 2014779 w 2853322"/>
                <a:gd name="connsiteY235" fmla="*/ 2913681 h 4223288"/>
                <a:gd name="connsiteX236" fmla="*/ 2053525 w 2853322"/>
                <a:gd name="connsiteY236" fmla="*/ 2898183 h 4223288"/>
                <a:gd name="connsiteX237" fmla="*/ 2076772 w 2853322"/>
                <a:gd name="connsiteY237" fmla="*/ 2936929 h 4223288"/>
                <a:gd name="connsiteX238" fmla="*/ 2084522 w 2853322"/>
                <a:gd name="connsiteY238" fmla="*/ 2998922 h 4223288"/>
                <a:gd name="connsiteX239" fmla="*/ 2123267 w 2853322"/>
                <a:gd name="connsiteY239" fmla="*/ 2975674 h 4223288"/>
                <a:gd name="connsiteX240" fmla="*/ 2193010 w 2853322"/>
                <a:gd name="connsiteY240" fmla="*/ 3029919 h 4223288"/>
                <a:gd name="connsiteX241" fmla="*/ 2200759 w 2853322"/>
                <a:gd name="connsiteY241" fmla="*/ 3053166 h 4223288"/>
                <a:gd name="connsiteX242" fmla="*/ 2262752 w 2853322"/>
                <a:gd name="connsiteY242" fmla="*/ 3099661 h 4223288"/>
                <a:gd name="connsiteX243" fmla="*/ 2316996 w 2853322"/>
                <a:gd name="connsiteY243" fmla="*/ 3161654 h 4223288"/>
                <a:gd name="connsiteX244" fmla="*/ 2340244 w 2853322"/>
                <a:gd name="connsiteY244" fmla="*/ 3169403 h 4223288"/>
                <a:gd name="connsiteX245" fmla="*/ 2363491 w 2853322"/>
                <a:gd name="connsiteY245" fmla="*/ 3184902 h 4223288"/>
                <a:gd name="connsiteX246" fmla="*/ 2324745 w 2853322"/>
                <a:gd name="connsiteY246" fmla="*/ 3285641 h 4223288"/>
                <a:gd name="connsiteX247" fmla="*/ 2316996 w 2853322"/>
                <a:gd name="connsiteY247" fmla="*/ 3293390 h 4223288"/>
                <a:gd name="connsiteX248" fmla="*/ 2340244 w 2853322"/>
                <a:gd name="connsiteY248" fmla="*/ 3355383 h 4223288"/>
                <a:gd name="connsiteX249" fmla="*/ 2340244 w 2853322"/>
                <a:gd name="connsiteY249" fmla="*/ 3355383 h 4223288"/>
                <a:gd name="connsiteX250" fmla="*/ 2301498 w 2853322"/>
                <a:gd name="connsiteY250" fmla="*/ 3440624 h 4223288"/>
                <a:gd name="connsiteX251" fmla="*/ 2347993 w 2853322"/>
                <a:gd name="connsiteY251" fmla="*/ 3417376 h 4223288"/>
                <a:gd name="connsiteX252" fmla="*/ 2378989 w 2853322"/>
                <a:gd name="connsiteY252" fmla="*/ 3425125 h 4223288"/>
                <a:gd name="connsiteX253" fmla="*/ 2386739 w 2853322"/>
                <a:gd name="connsiteY253" fmla="*/ 3456122 h 4223288"/>
                <a:gd name="connsiteX254" fmla="*/ 2402237 w 2853322"/>
                <a:gd name="connsiteY254" fmla="*/ 3518115 h 4223288"/>
                <a:gd name="connsiteX255" fmla="*/ 2355742 w 2853322"/>
                <a:gd name="connsiteY255" fmla="*/ 3487119 h 4223288"/>
                <a:gd name="connsiteX256" fmla="*/ 2309247 w 2853322"/>
                <a:gd name="connsiteY256" fmla="*/ 3541363 h 4223288"/>
                <a:gd name="connsiteX257" fmla="*/ 2340244 w 2853322"/>
                <a:gd name="connsiteY257" fmla="*/ 3533613 h 4223288"/>
                <a:gd name="connsiteX258" fmla="*/ 2340244 w 2853322"/>
                <a:gd name="connsiteY258" fmla="*/ 3533613 h 4223288"/>
                <a:gd name="connsiteX259" fmla="*/ 2448732 w 2853322"/>
                <a:gd name="connsiteY259" fmla="*/ 3611105 h 4223288"/>
                <a:gd name="connsiteX260" fmla="*/ 2487478 w 2853322"/>
                <a:gd name="connsiteY260" fmla="*/ 3587857 h 4223288"/>
                <a:gd name="connsiteX261" fmla="*/ 2510725 w 2853322"/>
                <a:gd name="connsiteY261" fmla="*/ 3626603 h 4223288"/>
                <a:gd name="connsiteX262" fmla="*/ 2510725 w 2853322"/>
                <a:gd name="connsiteY262" fmla="*/ 3626603 h 4223288"/>
                <a:gd name="connsiteX263" fmla="*/ 2487478 w 2853322"/>
                <a:gd name="connsiteY263" fmla="*/ 3642102 h 4223288"/>
                <a:gd name="connsiteX264" fmla="*/ 2510725 w 2853322"/>
                <a:gd name="connsiteY264" fmla="*/ 3673098 h 4223288"/>
                <a:gd name="connsiteX265" fmla="*/ 2549471 w 2853322"/>
                <a:gd name="connsiteY265" fmla="*/ 3634352 h 4223288"/>
                <a:gd name="connsiteX266" fmla="*/ 2595966 w 2853322"/>
                <a:gd name="connsiteY266" fmla="*/ 3595607 h 4223288"/>
                <a:gd name="connsiteX267" fmla="*/ 2619213 w 2853322"/>
                <a:gd name="connsiteY267" fmla="*/ 3564610 h 4223288"/>
                <a:gd name="connsiteX268" fmla="*/ 2626962 w 2853322"/>
                <a:gd name="connsiteY268" fmla="*/ 3556861 h 4223288"/>
                <a:gd name="connsiteX269" fmla="*/ 2650210 w 2853322"/>
                <a:gd name="connsiteY269" fmla="*/ 3518115 h 4223288"/>
                <a:gd name="connsiteX270" fmla="*/ 2603715 w 2853322"/>
                <a:gd name="connsiteY270" fmla="*/ 3463871 h 4223288"/>
                <a:gd name="connsiteX271" fmla="*/ 2626962 w 2853322"/>
                <a:gd name="connsiteY271" fmla="*/ 3448373 h 4223288"/>
                <a:gd name="connsiteX272" fmla="*/ 2642461 w 2853322"/>
                <a:gd name="connsiteY272" fmla="*/ 3518115 h 4223288"/>
                <a:gd name="connsiteX273" fmla="*/ 2688956 w 2853322"/>
                <a:gd name="connsiteY273" fmla="*/ 3541363 h 4223288"/>
                <a:gd name="connsiteX274" fmla="*/ 2588217 w 2853322"/>
                <a:gd name="connsiteY274" fmla="*/ 3704095 h 4223288"/>
                <a:gd name="connsiteX275" fmla="*/ 2564969 w 2853322"/>
                <a:gd name="connsiteY275" fmla="*/ 3742841 h 4223288"/>
                <a:gd name="connsiteX276" fmla="*/ 2487478 w 2853322"/>
                <a:gd name="connsiteY276" fmla="*/ 3773837 h 4223288"/>
                <a:gd name="connsiteX277" fmla="*/ 2479728 w 2853322"/>
                <a:gd name="connsiteY277" fmla="*/ 3797085 h 4223288"/>
                <a:gd name="connsiteX278" fmla="*/ 2456481 w 2853322"/>
                <a:gd name="connsiteY278" fmla="*/ 3828081 h 4223288"/>
                <a:gd name="connsiteX279" fmla="*/ 2440983 w 2853322"/>
                <a:gd name="connsiteY279" fmla="*/ 3944319 h 4223288"/>
                <a:gd name="connsiteX280" fmla="*/ 2417735 w 2853322"/>
                <a:gd name="connsiteY280" fmla="*/ 3983064 h 4223288"/>
                <a:gd name="connsiteX281" fmla="*/ 2332495 w 2853322"/>
                <a:gd name="connsiteY281" fmla="*/ 3967566 h 4223288"/>
                <a:gd name="connsiteX282" fmla="*/ 2301498 w 2853322"/>
                <a:gd name="connsiteY282" fmla="*/ 3975315 h 4223288"/>
                <a:gd name="connsiteX283" fmla="*/ 2239505 w 2853322"/>
                <a:gd name="connsiteY283" fmla="*/ 3944319 h 4223288"/>
                <a:gd name="connsiteX284" fmla="*/ 2177511 w 2853322"/>
                <a:gd name="connsiteY284" fmla="*/ 3866827 h 4223288"/>
                <a:gd name="connsiteX285" fmla="*/ 2177511 w 2853322"/>
                <a:gd name="connsiteY285" fmla="*/ 3843580 h 4223288"/>
                <a:gd name="connsiteX286" fmla="*/ 2131017 w 2853322"/>
                <a:gd name="connsiteY286" fmla="*/ 3859078 h 4223288"/>
                <a:gd name="connsiteX287" fmla="*/ 2123267 w 2853322"/>
                <a:gd name="connsiteY287" fmla="*/ 3882325 h 4223288"/>
                <a:gd name="connsiteX288" fmla="*/ 2107769 w 2853322"/>
                <a:gd name="connsiteY288" fmla="*/ 3897824 h 4223288"/>
                <a:gd name="connsiteX289" fmla="*/ 2100020 w 2853322"/>
                <a:gd name="connsiteY289" fmla="*/ 3936569 h 4223288"/>
                <a:gd name="connsiteX290" fmla="*/ 2045776 w 2853322"/>
                <a:gd name="connsiteY290" fmla="*/ 3983064 h 4223288"/>
                <a:gd name="connsiteX291" fmla="*/ 2014779 w 2853322"/>
                <a:gd name="connsiteY291" fmla="*/ 3990813 h 4223288"/>
                <a:gd name="connsiteX292" fmla="*/ 1960535 w 2853322"/>
                <a:gd name="connsiteY292" fmla="*/ 3967566 h 4223288"/>
                <a:gd name="connsiteX293" fmla="*/ 1921789 w 2853322"/>
                <a:gd name="connsiteY293" fmla="*/ 3975315 h 4223288"/>
                <a:gd name="connsiteX294" fmla="*/ 1859796 w 2853322"/>
                <a:gd name="connsiteY294" fmla="*/ 3983064 h 4223288"/>
                <a:gd name="connsiteX295" fmla="*/ 1813301 w 2853322"/>
                <a:gd name="connsiteY295" fmla="*/ 3990813 h 4223288"/>
                <a:gd name="connsiteX296" fmla="*/ 1797803 w 2853322"/>
                <a:gd name="connsiteY296" fmla="*/ 4006312 h 4223288"/>
                <a:gd name="connsiteX297" fmla="*/ 1743559 w 2853322"/>
                <a:gd name="connsiteY297" fmla="*/ 4014061 h 4223288"/>
                <a:gd name="connsiteX298" fmla="*/ 1720311 w 2853322"/>
                <a:gd name="connsiteY298" fmla="*/ 4021810 h 4223288"/>
                <a:gd name="connsiteX299" fmla="*/ 1759057 w 2853322"/>
                <a:gd name="connsiteY299" fmla="*/ 4045057 h 4223288"/>
                <a:gd name="connsiteX300" fmla="*/ 1782305 w 2853322"/>
                <a:gd name="connsiteY300" fmla="*/ 4037308 h 4223288"/>
                <a:gd name="connsiteX301" fmla="*/ 1813301 w 2853322"/>
                <a:gd name="connsiteY301" fmla="*/ 4052807 h 4223288"/>
                <a:gd name="connsiteX302" fmla="*/ 1828800 w 2853322"/>
                <a:gd name="connsiteY302" fmla="*/ 4099302 h 4223288"/>
                <a:gd name="connsiteX303" fmla="*/ 1929539 w 2853322"/>
                <a:gd name="connsiteY303" fmla="*/ 4122549 h 4223288"/>
                <a:gd name="connsiteX304" fmla="*/ 1921789 w 2853322"/>
                <a:gd name="connsiteY304" fmla="*/ 4145796 h 4223288"/>
                <a:gd name="connsiteX305" fmla="*/ 1883044 w 2853322"/>
                <a:gd name="connsiteY305" fmla="*/ 4176793 h 4223288"/>
                <a:gd name="connsiteX306" fmla="*/ 1836549 w 2853322"/>
                <a:gd name="connsiteY306" fmla="*/ 4207790 h 4223288"/>
                <a:gd name="connsiteX307" fmla="*/ 1712562 w 2853322"/>
                <a:gd name="connsiteY307" fmla="*/ 4200041 h 4223288"/>
                <a:gd name="connsiteX308" fmla="*/ 1611823 w 2853322"/>
                <a:gd name="connsiteY308" fmla="*/ 4215539 h 4223288"/>
                <a:gd name="connsiteX309" fmla="*/ 1565328 w 2853322"/>
                <a:gd name="connsiteY309" fmla="*/ 4223288 h 4223288"/>
                <a:gd name="connsiteX310" fmla="*/ 1487837 w 2853322"/>
                <a:gd name="connsiteY310" fmla="*/ 4215539 h 4223288"/>
                <a:gd name="connsiteX311" fmla="*/ 1441342 w 2853322"/>
                <a:gd name="connsiteY311" fmla="*/ 4200041 h 4223288"/>
                <a:gd name="connsiteX312" fmla="*/ 1433593 w 2853322"/>
                <a:gd name="connsiteY312" fmla="*/ 4176793 h 4223288"/>
                <a:gd name="connsiteX313" fmla="*/ 1418095 w 2853322"/>
                <a:gd name="connsiteY313" fmla="*/ 4153546 h 4223288"/>
                <a:gd name="connsiteX314" fmla="*/ 1410345 w 2853322"/>
                <a:gd name="connsiteY314" fmla="*/ 4122549 h 4223288"/>
                <a:gd name="connsiteX315" fmla="*/ 1402596 w 2853322"/>
                <a:gd name="connsiteY315" fmla="*/ 4029559 h 4223288"/>
                <a:gd name="connsiteX316" fmla="*/ 1394847 w 2853322"/>
                <a:gd name="connsiteY316" fmla="*/ 4006312 h 4223288"/>
                <a:gd name="connsiteX317" fmla="*/ 1371600 w 2853322"/>
                <a:gd name="connsiteY317" fmla="*/ 3812583 h 4223288"/>
                <a:gd name="connsiteX318" fmla="*/ 1356101 w 2853322"/>
                <a:gd name="connsiteY318" fmla="*/ 3773837 h 4223288"/>
                <a:gd name="connsiteX319" fmla="*/ 1332854 w 2853322"/>
                <a:gd name="connsiteY319" fmla="*/ 3750590 h 4223288"/>
                <a:gd name="connsiteX320" fmla="*/ 1325105 w 2853322"/>
                <a:gd name="connsiteY320" fmla="*/ 3727342 h 4223288"/>
                <a:gd name="connsiteX321" fmla="*/ 1309606 w 2853322"/>
                <a:gd name="connsiteY321" fmla="*/ 3711844 h 4223288"/>
                <a:gd name="connsiteX322" fmla="*/ 1278610 w 2853322"/>
                <a:gd name="connsiteY322" fmla="*/ 3634352 h 4223288"/>
                <a:gd name="connsiteX323" fmla="*/ 1263111 w 2853322"/>
                <a:gd name="connsiteY323" fmla="*/ 3603356 h 4223288"/>
                <a:gd name="connsiteX324" fmla="*/ 1232115 w 2853322"/>
                <a:gd name="connsiteY324" fmla="*/ 3549112 h 4223288"/>
                <a:gd name="connsiteX325" fmla="*/ 1224366 w 2853322"/>
                <a:gd name="connsiteY325" fmla="*/ 3525864 h 4223288"/>
                <a:gd name="connsiteX326" fmla="*/ 1208867 w 2853322"/>
                <a:gd name="connsiteY326" fmla="*/ 3487119 h 4223288"/>
                <a:gd name="connsiteX327" fmla="*/ 1201118 w 2853322"/>
                <a:gd name="connsiteY327" fmla="*/ 3456122 h 4223288"/>
                <a:gd name="connsiteX328" fmla="*/ 1208991 w 2853322"/>
                <a:gd name="connsiteY328" fmla="*/ 3315569 h 4223288"/>
                <a:gd name="connsiteX329" fmla="*/ 1310696 w 2853322"/>
                <a:gd name="connsiteY329" fmla="*/ 3314535 h 4223288"/>
                <a:gd name="connsiteX330" fmla="*/ 1369375 w 2853322"/>
                <a:gd name="connsiteY330" fmla="*/ 3291286 h 4223288"/>
                <a:gd name="connsiteX331" fmla="*/ 1495783 w 2853322"/>
                <a:gd name="connsiteY331" fmla="*/ 3284436 h 4223288"/>
                <a:gd name="connsiteX332" fmla="*/ 1436779 w 2853322"/>
                <a:gd name="connsiteY332" fmla="*/ 3165383 h 4223288"/>
                <a:gd name="connsiteX333" fmla="*/ 1429385 w 2853322"/>
                <a:gd name="connsiteY333" fmla="*/ 3025284 h 4223288"/>
                <a:gd name="connsiteX334" fmla="*/ 1503177 w 2853322"/>
                <a:gd name="connsiteY334" fmla="*/ 2850212 h 4223288"/>
                <a:gd name="connsiteX335" fmla="*/ 1381702 w 2853322"/>
                <a:gd name="connsiteY335" fmla="*/ 2823907 h 4223288"/>
                <a:gd name="connsiteX336" fmla="*/ 1361595 w 2853322"/>
                <a:gd name="connsiteY336" fmla="*/ 2819010 h 4223288"/>
                <a:gd name="connsiteX337" fmla="*/ 1355939 w 2853322"/>
                <a:gd name="connsiteY337" fmla="*/ 2807353 h 4223288"/>
                <a:gd name="connsiteX338" fmla="*/ 1228888 w 2853322"/>
                <a:gd name="connsiteY338" fmla="*/ 2943672 h 4223288"/>
                <a:gd name="connsiteX339" fmla="*/ 1281828 w 2853322"/>
                <a:gd name="connsiteY339" fmla="*/ 3066813 h 4223288"/>
                <a:gd name="connsiteX340" fmla="*/ 1131376 w 2853322"/>
                <a:gd name="connsiteY340" fmla="*/ 3332135 h 4223288"/>
                <a:gd name="connsiteX341" fmla="*/ 1077132 w 2853322"/>
                <a:gd name="connsiteY341" fmla="*/ 3316637 h 4223288"/>
                <a:gd name="connsiteX342" fmla="*/ 1046135 w 2853322"/>
                <a:gd name="connsiteY342" fmla="*/ 3301139 h 4223288"/>
                <a:gd name="connsiteX343" fmla="*/ 1007389 w 2853322"/>
                <a:gd name="connsiteY343" fmla="*/ 3262393 h 4223288"/>
                <a:gd name="connsiteX344" fmla="*/ 960895 w 2853322"/>
                <a:gd name="connsiteY344" fmla="*/ 3184902 h 4223288"/>
                <a:gd name="connsiteX345" fmla="*/ 937647 w 2853322"/>
                <a:gd name="connsiteY345" fmla="*/ 3130657 h 4223288"/>
                <a:gd name="connsiteX346" fmla="*/ 914400 w 2853322"/>
                <a:gd name="connsiteY346" fmla="*/ 3076413 h 4223288"/>
                <a:gd name="connsiteX347" fmla="*/ 906650 w 2853322"/>
                <a:gd name="connsiteY347" fmla="*/ 3037668 h 4223288"/>
                <a:gd name="connsiteX348" fmla="*/ 891152 w 2853322"/>
                <a:gd name="connsiteY348" fmla="*/ 3022169 h 4223288"/>
                <a:gd name="connsiteX349" fmla="*/ 875654 w 2853322"/>
                <a:gd name="connsiteY349" fmla="*/ 2998922 h 4223288"/>
                <a:gd name="connsiteX350" fmla="*/ 805911 w 2853322"/>
                <a:gd name="connsiteY350" fmla="*/ 2913681 h 4223288"/>
                <a:gd name="connsiteX351" fmla="*/ 782664 w 2853322"/>
                <a:gd name="connsiteY351" fmla="*/ 2890434 h 4223288"/>
                <a:gd name="connsiteX352" fmla="*/ 728420 w 2853322"/>
                <a:gd name="connsiteY352" fmla="*/ 2843939 h 4223288"/>
                <a:gd name="connsiteX353" fmla="*/ 650928 w 2853322"/>
                <a:gd name="connsiteY353" fmla="*/ 2750949 h 4223288"/>
                <a:gd name="connsiteX354" fmla="*/ 612183 w 2853322"/>
                <a:gd name="connsiteY354" fmla="*/ 2735451 h 4223288"/>
                <a:gd name="connsiteX355" fmla="*/ 596684 w 2853322"/>
                <a:gd name="connsiteY355" fmla="*/ 2719952 h 4223288"/>
                <a:gd name="connsiteX356" fmla="*/ 503695 w 2853322"/>
                <a:gd name="connsiteY356" fmla="*/ 2650210 h 4223288"/>
                <a:gd name="connsiteX357" fmla="*/ 488196 w 2853322"/>
                <a:gd name="connsiteY357" fmla="*/ 2611464 h 4223288"/>
                <a:gd name="connsiteX358" fmla="*/ 0 w 2853322"/>
                <a:gd name="connsiteY358" fmla="*/ 2076773 h 4223288"/>
                <a:gd name="connsiteX0" fmla="*/ 0 w 2853322"/>
                <a:gd name="connsiteY0" fmla="*/ 2076773 h 4223288"/>
                <a:gd name="connsiteX1" fmla="*/ 697423 w 2853322"/>
                <a:gd name="connsiteY1" fmla="*/ 1301857 h 4223288"/>
                <a:gd name="connsiteX2" fmla="*/ 805911 w 2853322"/>
                <a:gd name="connsiteY2" fmla="*/ 1348352 h 4223288"/>
                <a:gd name="connsiteX3" fmla="*/ 813661 w 2853322"/>
                <a:gd name="connsiteY3" fmla="*/ 1464590 h 4223288"/>
                <a:gd name="connsiteX4" fmla="*/ 821410 w 2853322"/>
                <a:gd name="connsiteY4" fmla="*/ 1480088 h 4223288"/>
                <a:gd name="connsiteX5" fmla="*/ 860156 w 2853322"/>
                <a:gd name="connsiteY5" fmla="*/ 1557580 h 4223288"/>
                <a:gd name="connsiteX6" fmla="*/ 875654 w 2853322"/>
                <a:gd name="connsiteY6" fmla="*/ 1580827 h 4223288"/>
                <a:gd name="connsiteX7" fmla="*/ 937647 w 2853322"/>
                <a:gd name="connsiteY7" fmla="*/ 1611824 h 4223288"/>
                <a:gd name="connsiteX8" fmla="*/ 953145 w 2853322"/>
                <a:gd name="connsiteY8" fmla="*/ 1635071 h 4223288"/>
                <a:gd name="connsiteX9" fmla="*/ 999640 w 2853322"/>
                <a:gd name="connsiteY9" fmla="*/ 1650569 h 4223288"/>
                <a:gd name="connsiteX10" fmla="*/ 1030637 w 2853322"/>
                <a:gd name="connsiteY10" fmla="*/ 1635071 h 4223288"/>
                <a:gd name="connsiteX11" fmla="*/ 1030637 w 2853322"/>
                <a:gd name="connsiteY11" fmla="*/ 1635071 h 4223288"/>
                <a:gd name="connsiteX12" fmla="*/ 1053884 w 2853322"/>
                <a:gd name="connsiteY12" fmla="*/ 1588576 h 4223288"/>
                <a:gd name="connsiteX13" fmla="*/ 1038386 w 2853322"/>
                <a:gd name="connsiteY13" fmla="*/ 1464590 h 4223288"/>
                <a:gd name="connsiteX14" fmla="*/ 1038386 w 2853322"/>
                <a:gd name="connsiteY14" fmla="*/ 1464590 h 4223288"/>
                <a:gd name="connsiteX15" fmla="*/ 976393 w 2853322"/>
                <a:gd name="connsiteY15" fmla="*/ 1379349 h 4223288"/>
                <a:gd name="connsiteX16" fmla="*/ 937647 w 2853322"/>
                <a:gd name="connsiteY16" fmla="*/ 1325105 h 4223288"/>
                <a:gd name="connsiteX17" fmla="*/ 914400 w 2853322"/>
                <a:gd name="connsiteY17" fmla="*/ 1317356 h 4223288"/>
                <a:gd name="connsiteX18" fmla="*/ 852406 w 2853322"/>
                <a:gd name="connsiteY18" fmla="*/ 1301857 h 4223288"/>
                <a:gd name="connsiteX19" fmla="*/ 805911 w 2853322"/>
                <a:gd name="connsiteY19" fmla="*/ 1309607 h 4223288"/>
                <a:gd name="connsiteX20" fmla="*/ 720671 w 2853322"/>
                <a:gd name="connsiteY20" fmla="*/ 1270861 h 4223288"/>
                <a:gd name="connsiteX21" fmla="*/ 1224366 w 2853322"/>
                <a:gd name="connsiteY21" fmla="*/ 689674 h 4223288"/>
                <a:gd name="connsiteX22" fmla="*/ 1208867 w 2853322"/>
                <a:gd name="connsiteY22" fmla="*/ 612183 h 4223288"/>
                <a:gd name="connsiteX23" fmla="*/ 1170122 w 2853322"/>
                <a:gd name="connsiteY23" fmla="*/ 565688 h 4223288"/>
                <a:gd name="connsiteX24" fmla="*/ 1131376 w 2853322"/>
                <a:gd name="connsiteY24" fmla="*/ 550190 h 4223288"/>
                <a:gd name="connsiteX25" fmla="*/ 1139125 w 2853322"/>
                <a:gd name="connsiteY25" fmla="*/ 495946 h 4223288"/>
                <a:gd name="connsiteX26" fmla="*/ 1146874 w 2853322"/>
                <a:gd name="connsiteY26" fmla="*/ 488196 h 4223288"/>
                <a:gd name="connsiteX27" fmla="*/ 1580827 w 2853322"/>
                <a:gd name="connsiteY27" fmla="*/ 0 h 4223288"/>
                <a:gd name="connsiteX28" fmla="*/ 1673817 w 2853322"/>
                <a:gd name="connsiteY28" fmla="*/ 77491 h 4223288"/>
                <a:gd name="connsiteX29" fmla="*/ 1759057 w 2853322"/>
                <a:gd name="connsiteY29" fmla="*/ 108488 h 4223288"/>
                <a:gd name="connsiteX30" fmla="*/ 1790054 w 2853322"/>
                <a:gd name="connsiteY30" fmla="*/ 131735 h 4223288"/>
                <a:gd name="connsiteX31" fmla="*/ 1759057 w 2853322"/>
                <a:gd name="connsiteY31" fmla="*/ 178230 h 4223288"/>
                <a:gd name="connsiteX32" fmla="*/ 1782305 w 2853322"/>
                <a:gd name="connsiteY32" fmla="*/ 263471 h 4223288"/>
                <a:gd name="connsiteX33" fmla="*/ 1813301 w 2853322"/>
                <a:gd name="connsiteY33" fmla="*/ 278969 h 4223288"/>
                <a:gd name="connsiteX34" fmla="*/ 1852047 w 2853322"/>
                <a:gd name="connsiteY34" fmla="*/ 294468 h 4223288"/>
                <a:gd name="connsiteX35" fmla="*/ 1852047 w 2853322"/>
                <a:gd name="connsiteY35" fmla="*/ 294468 h 4223288"/>
                <a:gd name="connsiteX36" fmla="*/ 1929539 w 2853322"/>
                <a:gd name="connsiteY36" fmla="*/ 348712 h 4223288"/>
                <a:gd name="connsiteX37" fmla="*/ 1929539 w 2853322"/>
                <a:gd name="connsiteY37" fmla="*/ 356461 h 4223288"/>
                <a:gd name="connsiteX38" fmla="*/ 2007030 w 2853322"/>
                <a:gd name="connsiteY38" fmla="*/ 395207 h 4223288"/>
                <a:gd name="connsiteX39" fmla="*/ 2038027 w 2853322"/>
                <a:gd name="connsiteY39" fmla="*/ 402956 h 4223288"/>
                <a:gd name="connsiteX40" fmla="*/ 2061274 w 2853322"/>
                <a:gd name="connsiteY40" fmla="*/ 433952 h 4223288"/>
                <a:gd name="connsiteX41" fmla="*/ 2053525 w 2853322"/>
                <a:gd name="connsiteY41" fmla="*/ 457200 h 4223288"/>
                <a:gd name="connsiteX42" fmla="*/ 2092271 w 2853322"/>
                <a:gd name="connsiteY42" fmla="*/ 464949 h 4223288"/>
                <a:gd name="connsiteX43" fmla="*/ 2146515 w 2853322"/>
                <a:gd name="connsiteY43" fmla="*/ 441702 h 4223288"/>
                <a:gd name="connsiteX44" fmla="*/ 2177511 w 2853322"/>
                <a:gd name="connsiteY44" fmla="*/ 441702 h 4223288"/>
                <a:gd name="connsiteX45" fmla="*/ 2200759 w 2853322"/>
                <a:gd name="connsiteY45" fmla="*/ 418454 h 4223288"/>
                <a:gd name="connsiteX46" fmla="*/ 2224006 w 2853322"/>
                <a:gd name="connsiteY46" fmla="*/ 402956 h 4223288"/>
                <a:gd name="connsiteX47" fmla="*/ 2193010 w 2853322"/>
                <a:gd name="connsiteY47" fmla="*/ 317715 h 4223288"/>
                <a:gd name="connsiteX48" fmla="*/ 2216257 w 2853322"/>
                <a:gd name="connsiteY48" fmla="*/ 317715 h 4223288"/>
                <a:gd name="connsiteX49" fmla="*/ 2216257 w 2853322"/>
                <a:gd name="connsiteY49" fmla="*/ 317715 h 4223288"/>
                <a:gd name="connsiteX50" fmla="*/ 2239505 w 2853322"/>
                <a:gd name="connsiteY50" fmla="*/ 379708 h 4223288"/>
                <a:gd name="connsiteX51" fmla="*/ 2278250 w 2853322"/>
                <a:gd name="connsiteY51" fmla="*/ 356461 h 4223288"/>
                <a:gd name="connsiteX52" fmla="*/ 2347993 w 2853322"/>
                <a:gd name="connsiteY52" fmla="*/ 317715 h 4223288"/>
                <a:gd name="connsiteX53" fmla="*/ 2340244 w 2853322"/>
                <a:gd name="connsiteY53" fmla="*/ 340963 h 4223288"/>
                <a:gd name="connsiteX54" fmla="*/ 2332495 w 2853322"/>
                <a:gd name="connsiteY54" fmla="*/ 348712 h 4223288"/>
                <a:gd name="connsiteX55" fmla="*/ 2316996 w 2853322"/>
                <a:gd name="connsiteY55" fmla="*/ 418454 h 4223288"/>
                <a:gd name="connsiteX56" fmla="*/ 2316996 w 2853322"/>
                <a:gd name="connsiteY56" fmla="*/ 449451 h 4223288"/>
                <a:gd name="connsiteX57" fmla="*/ 2316996 w 2853322"/>
                <a:gd name="connsiteY57" fmla="*/ 480447 h 4223288"/>
                <a:gd name="connsiteX58" fmla="*/ 2278250 w 2853322"/>
                <a:gd name="connsiteY58" fmla="*/ 519193 h 4223288"/>
                <a:gd name="connsiteX59" fmla="*/ 2270501 w 2853322"/>
                <a:gd name="connsiteY59" fmla="*/ 550190 h 4223288"/>
                <a:gd name="connsiteX60" fmla="*/ 2255003 w 2853322"/>
                <a:gd name="connsiteY60" fmla="*/ 604434 h 4223288"/>
                <a:gd name="connsiteX61" fmla="*/ 2255003 w 2853322"/>
                <a:gd name="connsiteY61" fmla="*/ 604434 h 4223288"/>
                <a:gd name="connsiteX62" fmla="*/ 2309247 w 2853322"/>
                <a:gd name="connsiteY62" fmla="*/ 619932 h 4223288"/>
                <a:gd name="connsiteX63" fmla="*/ 2332495 w 2853322"/>
                <a:gd name="connsiteY63" fmla="*/ 604434 h 4223288"/>
                <a:gd name="connsiteX64" fmla="*/ 2355742 w 2853322"/>
                <a:gd name="connsiteY64" fmla="*/ 596685 h 4223288"/>
                <a:gd name="connsiteX65" fmla="*/ 2371240 w 2853322"/>
                <a:gd name="connsiteY65" fmla="*/ 581186 h 4223288"/>
                <a:gd name="connsiteX66" fmla="*/ 2402237 w 2853322"/>
                <a:gd name="connsiteY66" fmla="*/ 588935 h 4223288"/>
                <a:gd name="connsiteX67" fmla="*/ 2402237 w 2853322"/>
                <a:gd name="connsiteY67" fmla="*/ 627681 h 4223288"/>
                <a:gd name="connsiteX68" fmla="*/ 2363491 w 2853322"/>
                <a:gd name="connsiteY68" fmla="*/ 674176 h 4223288"/>
                <a:gd name="connsiteX69" fmla="*/ 2363491 w 2853322"/>
                <a:gd name="connsiteY69" fmla="*/ 674176 h 4223288"/>
                <a:gd name="connsiteX70" fmla="*/ 2409986 w 2853322"/>
                <a:gd name="connsiteY70" fmla="*/ 743919 h 4223288"/>
                <a:gd name="connsiteX71" fmla="*/ 2433233 w 2853322"/>
                <a:gd name="connsiteY71" fmla="*/ 728420 h 4223288"/>
                <a:gd name="connsiteX72" fmla="*/ 2487478 w 2853322"/>
                <a:gd name="connsiteY72" fmla="*/ 689674 h 4223288"/>
                <a:gd name="connsiteX73" fmla="*/ 2487478 w 2853322"/>
                <a:gd name="connsiteY73" fmla="*/ 689674 h 4223288"/>
                <a:gd name="connsiteX74" fmla="*/ 2580467 w 2853322"/>
                <a:gd name="connsiteY74" fmla="*/ 681925 h 4223288"/>
                <a:gd name="connsiteX75" fmla="*/ 2580467 w 2853322"/>
                <a:gd name="connsiteY75" fmla="*/ 666427 h 4223288"/>
                <a:gd name="connsiteX76" fmla="*/ 2619213 w 2853322"/>
                <a:gd name="connsiteY76" fmla="*/ 635430 h 4223288"/>
                <a:gd name="connsiteX77" fmla="*/ 2634711 w 2853322"/>
                <a:gd name="connsiteY77" fmla="*/ 650929 h 4223288"/>
                <a:gd name="connsiteX78" fmla="*/ 2642461 w 2853322"/>
                <a:gd name="connsiteY78" fmla="*/ 674176 h 4223288"/>
                <a:gd name="connsiteX79" fmla="*/ 2634711 w 2853322"/>
                <a:gd name="connsiteY79" fmla="*/ 697424 h 4223288"/>
                <a:gd name="connsiteX80" fmla="*/ 2603715 w 2853322"/>
                <a:gd name="connsiteY80" fmla="*/ 728420 h 4223288"/>
                <a:gd name="connsiteX81" fmla="*/ 2595966 w 2853322"/>
                <a:gd name="connsiteY81" fmla="*/ 751668 h 4223288"/>
                <a:gd name="connsiteX82" fmla="*/ 2557220 w 2853322"/>
                <a:gd name="connsiteY82" fmla="*/ 759417 h 4223288"/>
                <a:gd name="connsiteX83" fmla="*/ 2549471 w 2853322"/>
                <a:gd name="connsiteY83" fmla="*/ 759417 h 4223288"/>
                <a:gd name="connsiteX84" fmla="*/ 2510725 w 2853322"/>
                <a:gd name="connsiteY84" fmla="*/ 813661 h 4223288"/>
                <a:gd name="connsiteX85" fmla="*/ 2502976 w 2853322"/>
                <a:gd name="connsiteY85" fmla="*/ 836908 h 4223288"/>
                <a:gd name="connsiteX86" fmla="*/ 2510725 w 2853322"/>
                <a:gd name="connsiteY86" fmla="*/ 860156 h 4223288"/>
                <a:gd name="connsiteX87" fmla="*/ 2502976 w 2853322"/>
                <a:gd name="connsiteY87" fmla="*/ 891152 h 4223288"/>
                <a:gd name="connsiteX88" fmla="*/ 2502976 w 2853322"/>
                <a:gd name="connsiteY88" fmla="*/ 898902 h 4223288"/>
                <a:gd name="connsiteX89" fmla="*/ 2502976 w 2853322"/>
                <a:gd name="connsiteY89" fmla="*/ 898902 h 4223288"/>
                <a:gd name="connsiteX90" fmla="*/ 2533972 w 2853322"/>
                <a:gd name="connsiteY90" fmla="*/ 960895 h 4223288"/>
                <a:gd name="connsiteX91" fmla="*/ 2518474 w 2853322"/>
                <a:gd name="connsiteY91" fmla="*/ 991891 h 4223288"/>
                <a:gd name="connsiteX92" fmla="*/ 2518474 w 2853322"/>
                <a:gd name="connsiteY92" fmla="*/ 1007390 h 4223288"/>
                <a:gd name="connsiteX93" fmla="*/ 2557220 w 2853322"/>
                <a:gd name="connsiteY93" fmla="*/ 1038386 h 4223288"/>
                <a:gd name="connsiteX94" fmla="*/ 2572718 w 2853322"/>
                <a:gd name="connsiteY94" fmla="*/ 1053885 h 4223288"/>
                <a:gd name="connsiteX95" fmla="*/ 2603715 w 2853322"/>
                <a:gd name="connsiteY95" fmla="*/ 1061634 h 4223288"/>
                <a:gd name="connsiteX96" fmla="*/ 2681206 w 2853322"/>
                <a:gd name="connsiteY96" fmla="*/ 1115878 h 4223288"/>
                <a:gd name="connsiteX97" fmla="*/ 2696705 w 2853322"/>
                <a:gd name="connsiteY97" fmla="*/ 1139125 h 4223288"/>
                <a:gd name="connsiteX98" fmla="*/ 2735450 w 2853322"/>
                <a:gd name="connsiteY98" fmla="*/ 1201119 h 4223288"/>
                <a:gd name="connsiteX99" fmla="*/ 2743200 w 2853322"/>
                <a:gd name="connsiteY99" fmla="*/ 1263112 h 4223288"/>
                <a:gd name="connsiteX100" fmla="*/ 2766447 w 2853322"/>
                <a:gd name="connsiteY100" fmla="*/ 1309607 h 4223288"/>
                <a:gd name="connsiteX101" fmla="*/ 2789695 w 2853322"/>
                <a:gd name="connsiteY101" fmla="*/ 1325105 h 4223288"/>
                <a:gd name="connsiteX102" fmla="*/ 2797444 w 2853322"/>
                <a:gd name="connsiteY102" fmla="*/ 1356102 h 4223288"/>
                <a:gd name="connsiteX103" fmla="*/ 2820691 w 2853322"/>
                <a:gd name="connsiteY103" fmla="*/ 1371600 h 4223288"/>
                <a:gd name="connsiteX104" fmla="*/ 2843939 w 2853322"/>
                <a:gd name="connsiteY104" fmla="*/ 1363851 h 4223288"/>
                <a:gd name="connsiteX105" fmla="*/ 2851688 w 2853322"/>
                <a:gd name="connsiteY105" fmla="*/ 1402596 h 4223288"/>
                <a:gd name="connsiteX106" fmla="*/ 2836189 w 2853322"/>
                <a:gd name="connsiteY106" fmla="*/ 1425844 h 4223288"/>
                <a:gd name="connsiteX107" fmla="*/ 2812942 w 2853322"/>
                <a:gd name="connsiteY107" fmla="*/ 1433593 h 4223288"/>
                <a:gd name="connsiteX108" fmla="*/ 2774196 w 2853322"/>
                <a:gd name="connsiteY108" fmla="*/ 1425844 h 4223288"/>
                <a:gd name="connsiteX109" fmla="*/ 2750949 w 2853322"/>
                <a:gd name="connsiteY109" fmla="*/ 1464590 h 4223288"/>
                <a:gd name="connsiteX110" fmla="*/ 2743200 w 2853322"/>
                <a:gd name="connsiteY110" fmla="*/ 1464590 h 4223288"/>
                <a:gd name="connsiteX111" fmla="*/ 2743200 w 2853322"/>
                <a:gd name="connsiteY111" fmla="*/ 1464590 h 4223288"/>
                <a:gd name="connsiteX112" fmla="*/ 2758698 w 2853322"/>
                <a:gd name="connsiteY112" fmla="*/ 1518834 h 4223288"/>
                <a:gd name="connsiteX113" fmla="*/ 2820691 w 2853322"/>
                <a:gd name="connsiteY113" fmla="*/ 1565329 h 4223288"/>
                <a:gd name="connsiteX114" fmla="*/ 2781945 w 2853322"/>
                <a:gd name="connsiteY114" fmla="*/ 1635071 h 4223288"/>
                <a:gd name="connsiteX115" fmla="*/ 2774196 w 2853322"/>
                <a:gd name="connsiteY115" fmla="*/ 1642820 h 4223288"/>
                <a:gd name="connsiteX116" fmla="*/ 2781945 w 2853322"/>
                <a:gd name="connsiteY116" fmla="*/ 1697064 h 4223288"/>
                <a:gd name="connsiteX117" fmla="*/ 2758698 w 2853322"/>
                <a:gd name="connsiteY117" fmla="*/ 1728061 h 4223288"/>
                <a:gd name="connsiteX118" fmla="*/ 2758698 w 2853322"/>
                <a:gd name="connsiteY118" fmla="*/ 1735810 h 4223288"/>
                <a:gd name="connsiteX119" fmla="*/ 2750949 w 2853322"/>
                <a:gd name="connsiteY119" fmla="*/ 1759057 h 4223288"/>
                <a:gd name="connsiteX120" fmla="*/ 2727701 w 2853322"/>
                <a:gd name="connsiteY120" fmla="*/ 1766807 h 4223288"/>
                <a:gd name="connsiteX121" fmla="*/ 2688956 w 2853322"/>
                <a:gd name="connsiteY121" fmla="*/ 1782305 h 4223288"/>
                <a:gd name="connsiteX122" fmla="*/ 2681206 w 2853322"/>
                <a:gd name="connsiteY122" fmla="*/ 1728061 h 4223288"/>
                <a:gd name="connsiteX123" fmla="*/ 2681206 w 2853322"/>
                <a:gd name="connsiteY123" fmla="*/ 1728061 h 4223288"/>
                <a:gd name="connsiteX124" fmla="*/ 2634711 w 2853322"/>
                <a:gd name="connsiteY124" fmla="*/ 1735810 h 4223288"/>
                <a:gd name="connsiteX125" fmla="*/ 2626962 w 2853322"/>
                <a:gd name="connsiteY125" fmla="*/ 1759057 h 4223288"/>
                <a:gd name="connsiteX126" fmla="*/ 2611464 w 2853322"/>
                <a:gd name="connsiteY126" fmla="*/ 1774556 h 4223288"/>
                <a:gd name="connsiteX127" fmla="*/ 2595966 w 2853322"/>
                <a:gd name="connsiteY127" fmla="*/ 1797803 h 4223288"/>
                <a:gd name="connsiteX128" fmla="*/ 2572718 w 2853322"/>
                <a:gd name="connsiteY128" fmla="*/ 1821051 h 4223288"/>
                <a:gd name="connsiteX129" fmla="*/ 2526223 w 2853322"/>
                <a:gd name="connsiteY129" fmla="*/ 1852047 h 4223288"/>
                <a:gd name="connsiteX130" fmla="*/ 2495227 w 2853322"/>
                <a:gd name="connsiteY130" fmla="*/ 1875295 h 4223288"/>
                <a:gd name="connsiteX131" fmla="*/ 2471979 w 2853322"/>
                <a:gd name="connsiteY131" fmla="*/ 1883044 h 4223288"/>
                <a:gd name="connsiteX132" fmla="*/ 2425484 w 2853322"/>
                <a:gd name="connsiteY132" fmla="*/ 1890793 h 4223288"/>
                <a:gd name="connsiteX133" fmla="*/ 2425484 w 2853322"/>
                <a:gd name="connsiteY133" fmla="*/ 1890793 h 4223288"/>
                <a:gd name="connsiteX134" fmla="*/ 2332495 w 2853322"/>
                <a:gd name="connsiteY134" fmla="*/ 1875295 h 4223288"/>
                <a:gd name="connsiteX135" fmla="*/ 2293749 w 2853322"/>
                <a:gd name="connsiteY135" fmla="*/ 1867546 h 4223288"/>
                <a:gd name="connsiteX136" fmla="*/ 2255003 w 2853322"/>
                <a:gd name="connsiteY136" fmla="*/ 1844298 h 4223288"/>
                <a:gd name="connsiteX137" fmla="*/ 2231756 w 2853322"/>
                <a:gd name="connsiteY137" fmla="*/ 1836549 h 4223288"/>
                <a:gd name="connsiteX138" fmla="*/ 2154264 w 2853322"/>
                <a:gd name="connsiteY138" fmla="*/ 1844298 h 4223288"/>
                <a:gd name="connsiteX139" fmla="*/ 2123267 w 2853322"/>
                <a:gd name="connsiteY139" fmla="*/ 1867546 h 4223288"/>
                <a:gd name="connsiteX140" fmla="*/ 2107769 w 2853322"/>
                <a:gd name="connsiteY140" fmla="*/ 1914041 h 4223288"/>
                <a:gd name="connsiteX141" fmla="*/ 2100020 w 2853322"/>
                <a:gd name="connsiteY141" fmla="*/ 2014780 h 4223288"/>
                <a:gd name="connsiteX142" fmla="*/ 2100020 w 2853322"/>
                <a:gd name="connsiteY142" fmla="*/ 2014780 h 4223288"/>
                <a:gd name="connsiteX143" fmla="*/ 2100020 w 2853322"/>
                <a:gd name="connsiteY143" fmla="*/ 2123268 h 4223288"/>
                <a:gd name="connsiteX144" fmla="*/ 2076772 w 2853322"/>
                <a:gd name="connsiteY144" fmla="*/ 2231756 h 4223288"/>
                <a:gd name="connsiteX145" fmla="*/ 2038027 w 2853322"/>
                <a:gd name="connsiteY145" fmla="*/ 2301498 h 4223288"/>
                <a:gd name="connsiteX146" fmla="*/ 2038027 w 2853322"/>
                <a:gd name="connsiteY146" fmla="*/ 2402237 h 4223288"/>
                <a:gd name="connsiteX147" fmla="*/ 2022528 w 2853322"/>
                <a:gd name="connsiteY147" fmla="*/ 2440983 h 4223288"/>
                <a:gd name="connsiteX148" fmla="*/ 2030278 w 2853322"/>
                <a:gd name="connsiteY148" fmla="*/ 2471980 h 4223288"/>
                <a:gd name="connsiteX149" fmla="*/ 2038027 w 2853322"/>
                <a:gd name="connsiteY149" fmla="*/ 2495227 h 4223288"/>
                <a:gd name="connsiteX150" fmla="*/ 2045776 w 2853322"/>
                <a:gd name="connsiteY150" fmla="*/ 2549471 h 4223288"/>
                <a:gd name="connsiteX151" fmla="*/ 2038027 w 2853322"/>
                <a:gd name="connsiteY151" fmla="*/ 2634712 h 4223288"/>
                <a:gd name="connsiteX152" fmla="*/ 2030278 w 2853322"/>
                <a:gd name="connsiteY152" fmla="*/ 2681207 h 4223288"/>
                <a:gd name="connsiteX153" fmla="*/ 2038027 w 2853322"/>
                <a:gd name="connsiteY153" fmla="*/ 2743200 h 4223288"/>
                <a:gd name="connsiteX154" fmla="*/ 2045776 w 2853322"/>
                <a:gd name="connsiteY154" fmla="*/ 2766447 h 4223288"/>
                <a:gd name="connsiteX155" fmla="*/ 2061274 w 2853322"/>
                <a:gd name="connsiteY155" fmla="*/ 2774196 h 4223288"/>
                <a:gd name="connsiteX156" fmla="*/ 2007030 w 2853322"/>
                <a:gd name="connsiteY156" fmla="*/ 2828441 h 4223288"/>
                <a:gd name="connsiteX157" fmla="*/ 1991532 w 2853322"/>
                <a:gd name="connsiteY157" fmla="*/ 2828441 h 4223288"/>
                <a:gd name="connsiteX158" fmla="*/ 1914040 w 2853322"/>
                <a:gd name="connsiteY158" fmla="*/ 2828441 h 4223288"/>
                <a:gd name="connsiteX159" fmla="*/ 1898542 w 2853322"/>
                <a:gd name="connsiteY159" fmla="*/ 2828441 h 4223288"/>
                <a:gd name="connsiteX160" fmla="*/ 1828800 w 2853322"/>
                <a:gd name="connsiteY160" fmla="*/ 2774196 h 4223288"/>
                <a:gd name="connsiteX161" fmla="*/ 1859796 w 2853322"/>
                <a:gd name="connsiteY161" fmla="*/ 2626963 h 4223288"/>
                <a:gd name="connsiteX162" fmla="*/ 1883044 w 2853322"/>
                <a:gd name="connsiteY162" fmla="*/ 2595966 h 4223288"/>
                <a:gd name="connsiteX163" fmla="*/ 1890793 w 2853322"/>
                <a:gd name="connsiteY163" fmla="*/ 2572719 h 4223288"/>
                <a:gd name="connsiteX164" fmla="*/ 1898542 w 2853322"/>
                <a:gd name="connsiteY164" fmla="*/ 2541722 h 4223288"/>
                <a:gd name="connsiteX165" fmla="*/ 1875295 w 2853322"/>
                <a:gd name="connsiteY165" fmla="*/ 2526224 h 4223288"/>
                <a:gd name="connsiteX166" fmla="*/ 1875295 w 2853322"/>
                <a:gd name="connsiteY166" fmla="*/ 2526224 h 4223288"/>
                <a:gd name="connsiteX167" fmla="*/ 1797803 w 2853322"/>
                <a:gd name="connsiteY167" fmla="*/ 2526224 h 4223288"/>
                <a:gd name="connsiteX168" fmla="*/ 1751308 w 2853322"/>
                <a:gd name="connsiteY168" fmla="*/ 2502976 h 4223288"/>
                <a:gd name="connsiteX169" fmla="*/ 1627322 w 2853322"/>
                <a:gd name="connsiteY169" fmla="*/ 2580468 h 4223288"/>
                <a:gd name="connsiteX170" fmla="*/ 1565328 w 2853322"/>
                <a:gd name="connsiteY170" fmla="*/ 2588217 h 4223288"/>
                <a:gd name="connsiteX171" fmla="*/ 1596325 w 2853322"/>
                <a:gd name="connsiteY171" fmla="*/ 2696705 h 4223288"/>
                <a:gd name="connsiteX172" fmla="*/ 1565328 w 2853322"/>
                <a:gd name="connsiteY172" fmla="*/ 2781946 h 4223288"/>
                <a:gd name="connsiteX173" fmla="*/ 1526583 w 2853322"/>
                <a:gd name="connsiteY173" fmla="*/ 2797444 h 4223288"/>
                <a:gd name="connsiteX174" fmla="*/ 1534332 w 2853322"/>
                <a:gd name="connsiteY174" fmla="*/ 2828441 h 4223288"/>
                <a:gd name="connsiteX175" fmla="*/ 1588576 w 2853322"/>
                <a:gd name="connsiteY175" fmla="*/ 2851688 h 4223288"/>
                <a:gd name="connsiteX176" fmla="*/ 1642820 w 2853322"/>
                <a:gd name="connsiteY176" fmla="*/ 2882685 h 4223288"/>
                <a:gd name="connsiteX177" fmla="*/ 1650569 w 2853322"/>
                <a:gd name="connsiteY177" fmla="*/ 2851688 h 4223288"/>
                <a:gd name="connsiteX178" fmla="*/ 1681566 w 2853322"/>
                <a:gd name="connsiteY178" fmla="*/ 2836190 h 4223288"/>
                <a:gd name="connsiteX179" fmla="*/ 1813301 w 2853322"/>
                <a:gd name="connsiteY179" fmla="*/ 2859437 h 4223288"/>
                <a:gd name="connsiteX180" fmla="*/ 1805552 w 2853322"/>
                <a:gd name="connsiteY180" fmla="*/ 2867186 h 4223288"/>
                <a:gd name="connsiteX181" fmla="*/ 1805552 w 2853322"/>
                <a:gd name="connsiteY181" fmla="*/ 2867186 h 4223288"/>
                <a:gd name="connsiteX182" fmla="*/ 1805552 w 2853322"/>
                <a:gd name="connsiteY182" fmla="*/ 2960176 h 4223288"/>
                <a:gd name="connsiteX183" fmla="*/ 1828800 w 2853322"/>
                <a:gd name="connsiteY183" fmla="*/ 2998922 h 4223288"/>
                <a:gd name="connsiteX184" fmla="*/ 1790054 w 2853322"/>
                <a:gd name="connsiteY184" fmla="*/ 3029919 h 4223288"/>
                <a:gd name="connsiteX185" fmla="*/ 1743559 w 2853322"/>
                <a:gd name="connsiteY185" fmla="*/ 3084163 h 4223288"/>
                <a:gd name="connsiteX186" fmla="*/ 1720311 w 2853322"/>
                <a:gd name="connsiteY186" fmla="*/ 3091912 h 4223288"/>
                <a:gd name="connsiteX187" fmla="*/ 1689315 w 2853322"/>
                <a:gd name="connsiteY187" fmla="*/ 3076413 h 4223288"/>
                <a:gd name="connsiteX188" fmla="*/ 1689315 w 2853322"/>
                <a:gd name="connsiteY188" fmla="*/ 3076413 h 4223288"/>
                <a:gd name="connsiteX189" fmla="*/ 1666067 w 2853322"/>
                <a:gd name="connsiteY189" fmla="*/ 3130657 h 4223288"/>
                <a:gd name="connsiteX190" fmla="*/ 1627322 w 2853322"/>
                <a:gd name="connsiteY190" fmla="*/ 3169403 h 4223288"/>
                <a:gd name="connsiteX191" fmla="*/ 1611823 w 2853322"/>
                <a:gd name="connsiteY191" fmla="*/ 3215898 h 4223288"/>
                <a:gd name="connsiteX192" fmla="*/ 1635071 w 2853322"/>
                <a:gd name="connsiteY192" fmla="*/ 3246895 h 4223288"/>
                <a:gd name="connsiteX193" fmla="*/ 1604074 w 2853322"/>
                <a:gd name="connsiteY193" fmla="*/ 3316637 h 4223288"/>
                <a:gd name="connsiteX194" fmla="*/ 1619572 w 2853322"/>
                <a:gd name="connsiteY194" fmla="*/ 3339885 h 4223288"/>
                <a:gd name="connsiteX195" fmla="*/ 1681566 w 2853322"/>
                <a:gd name="connsiteY195" fmla="*/ 3378630 h 4223288"/>
                <a:gd name="connsiteX196" fmla="*/ 1635071 w 2853322"/>
                <a:gd name="connsiteY196" fmla="*/ 3432874 h 4223288"/>
                <a:gd name="connsiteX197" fmla="*/ 1611823 w 2853322"/>
                <a:gd name="connsiteY197" fmla="*/ 3440624 h 4223288"/>
                <a:gd name="connsiteX198" fmla="*/ 1588576 w 2853322"/>
                <a:gd name="connsiteY198" fmla="*/ 3448373 h 4223288"/>
                <a:gd name="connsiteX199" fmla="*/ 1573078 w 2853322"/>
                <a:gd name="connsiteY199" fmla="*/ 3432874 h 4223288"/>
                <a:gd name="connsiteX200" fmla="*/ 1565328 w 2853322"/>
                <a:gd name="connsiteY200" fmla="*/ 3425125 h 4223288"/>
                <a:gd name="connsiteX201" fmla="*/ 1557579 w 2853322"/>
                <a:gd name="connsiteY201" fmla="*/ 3417376 h 4223288"/>
                <a:gd name="connsiteX202" fmla="*/ 1518833 w 2853322"/>
                <a:gd name="connsiteY202" fmla="*/ 3448373 h 4223288"/>
                <a:gd name="connsiteX203" fmla="*/ 1487837 w 2853322"/>
                <a:gd name="connsiteY203" fmla="*/ 3502617 h 4223288"/>
                <a:gd name="connsiteX204" fmla="*/ 1487837 w 2853322"/>
                <a:gd name="connsiteY204" fmla="*/ 3502617 h 4223288"/>
                <a:gd name="connsiteX205" fmla="*/ 1487837 w 2853322"/>
                <a:gd name="connsiteY205" fmla="*/ 3541363 h 4223288"/>
                <a:gd name="connsiteX206" fmla="*/ 1518833 w 2853322"/>
                <a:gd name="connsiteY206" fmla="*/ 3541363 h 4223288"/>
                <a:gd name="connsiteX207" fmla="*/ 1557579 w 2853322"/>
                <a:gd name="connsiteY207" fmla="*/ 3510366 h 4223288"/>
                <a:gd name="connsiteX208" fmla="*/ 1596325 w 2853322"/>
                <a:gd name="connsiteY208" fmla="*/ 3502617 h 4223288"/>
                <a:gd name="connsiteX209" fmla="*/ 1604074 w 2853322"/>
                <a:gd name="connsiteY209" fmla="*/ 3533613 h 4223288"/>
                <a:gd name="connsiteX210" fmla="*/ 1642820 w 2853322"/>
                <a:gd name="connsiteY210" fmla="*/ 3549112 h 4223288"/>
                <a:gd name="connsiteX211" fmla="*/ 1666067 w 2853322"/>
                <a:gd name="connsiteY211" fmla="*/ 3510366 h 4223288"/>
                <a:gd name="connsiteX212" fmla="*/ 1704813 w 2853322"/>
                <a:gd name="connsiteY212" fmla="*/ 3502617 h 4223288"/>
                <a:gd name="connsiteX213" fmla="*/ 1728061 w 2853322"/>
                <a:gd name="connsiteY213" fmla="*/ 3510366 h 4223288"/>
                <a:gd name="connsiteX214" fmla="*/ 1735810 w 2853322"/>
                <a:gd name="connsiteY214" fmla="*/ 3510366 h 4223288"/>
                <a:gd name="connsiteX215" fmla="*/ 1766806 w 2853322"/>
                <a:gd name="connsiteY215" fmla="*/ 3518115 h 4223288"/>
                <a:gd name="connsiteX216" fmla="*/ 1821050 w 2853322"/>
                <a:gd name="connsiteY216" fmla="*/ 3510366 h 4223288"/>
                <a:gd name="connsiteX217" fmla="*/ 1852047 w 2853322"/>
                <a:gd name="connsiteY217" fmla="*/ 3448373 h 4223288"/>
                <a:gd name="connsiteX218" fmla="*/ 1852047 w 2853322"/>
                <a:gd name="connsiteY218" fmla="*/ 3448373 h 4223288"/>
                <a:gd name="connsiteX219" fmla="*/ 1844298 w 2853322"/>
                <a:gd name="connsiteY219" fmla="*/ 3401878 h 4223288"/>
                <a:gd name="connsiteX220" fmla="*/ 1836549 w 2853322"/>
                <a:gd name="connsiteY220" fmla="*/ 3370881 h 4223288"/>
                <a:gd name="connsiteX221" fmla="*/ 1844298 w 2853322"/>
                <a:gd name="connsiteY221" fmla="*/ 3355383 h 4223288"/>
                <a:gd name="connsiteX222" fmla="*/ 1852047 w 2853322"/>
                <a:gd name="connsiteY222" fmla="*/ 3285641 h 4223288"/>
                <a:gd name="connsiteX223" fmla="*/ 1844298 w 2853322"/>
                <a:gd name="connsiteY223" fmla="*/ 3231396 h 4223288"/>
                <a:gd name="connsiteX224" fmla="*/ 1821050 w 2853322"/>
                <a:gd name="connsiteY224" fmla="*/ 3192651 h 4223288"/>
                <a:gd name="connsiteX225" fmla="*/ 1797803 w 2853322"/>
                <a:gd name="connsiteY225" fmla="*/ 3138407 h 4223288"/>
                <a:gd name="connsiteX226" fmla="*/ 1828800 w 2853322"/>
                <a:gd name="connsiteY226" fmla="*/ 3115159 h 4223288"/>
                <a:gd name="connsiteX227" fmla="*/ 1883044 w 2853322"/>
                <a:gd name="connsiteY227" fmla="*/ 3161654 h 4223288"/>
                <a:gd name="connsiteX228" fmla="*/ 1883044 w 2853322"/>
                <a:gd name="connsiteY228" fmla="*/ 2960176 h 4223288"/>
                <a:gd name="connsiteX229" fmla="*/ 1921789 w 2853322"/>
                <a:gd name="connsiteY229" fmla="*/ 2967925 h 4223288"/>
                <a:gd name="connsiteX230" fmla="*/ 1906291 w 2853322"/>
                <a:gd name="connsiteY230" fmla="*/ 3006671 h 4223288"/>
                <a:gd name="connsiteX231" fmla="*/ 1976033 w 2853322"/>
                <a:gd name="connsiteY231" fmla="*/ 3115159 h 4223288"/>
                <a:gd name="connsiteX232" fmla="*/ 1999281 w 2853322"/>
                <a:gd name="connsiteY232" fmla="*/ 3053166 h 4223288"/>
                <a:gd name="connsiteX233" fmla="*/ 2038027 w 2853322"/>
                <a:gd name="connsiteY233" fmla="*/ 3029919 h 4223288"/>
                <a:gd name="connsiteX234" fmla="*/ 2007030 w 2853322"/>
                <a:gd name="connsiteY234" fmla="*/ 2952427 h 4223288"/>
                <a:gd name="connsiteX235" fmla="*/ 2014779 w 2853322"/>
                <a:gd name="connsiteY235" fmla="*/ 2913681 h 4223288"/>
                <a:gd name="connsiteX236" fmla="*/ 2053525 w 2853322"/>
                <a:gd name="connsiteY236" fmla="*/ 2898183 h 4223288"/>
                <a:gd name="connsiteX237" fmla="*/ 2076772 w 2853322"/>
                <a:gd name="connsiteY237" fmla="*/ 2936929 h 4223288"/>
                <a:gd name="connsiteX238" fmla="*/ 2084522 w 2853322"/>
                <a:gd name="connsiteY238" fmla="*/ 2998922 h 4223288"/>
                <a:gd name="connsiteX239" fmla="*/ 2123267 w 2853322"/>
                <a:gd name="connsiteY239" fmla="*/ 2975674 h 4223288"/>
                <a:gd name="connsiteX240" fmla="*/ 2193010 w 2853322"/>
                <a:gd name="connsiteY240" fmla="*/ 3029919 h 4223288"/>
                <a:gd name="connsiteX241" fmla="*/ 2200759 w 2853322"/>
                <a:gd name="connsiteY241" fmla="*/ 3053166 h 4223288"/>
                <a:gd name="connsiteX242" fmla="*/ 2262752 w 2853322"/>
                <a:gd name="connsiteY242" fmla="*/ 3099661 h 4223288"/>
                <a:gd name="connsiteX243" fmla="*/ 2316996 w 2853322"/>
                <a:gd name="connsiteY243" fmla="*/ 3161654 h 4223288"/>
                <a:gd name="connsiteX244" fmla="*/ 2340244 w 2853322"/>
                <a:gd name="connsiteY244" fmla="*/ 3169403 h 4223288"/>
                <a:gd name="connsiteX245" fmla="*/ 2363491 w 2853322"/>
                <a:gd name="connsiteY245" fmla="*/ 3184902 h 4223288"/>
                <a:gd name="connsiteX246" fmla="*/ 2324745 w 2853322"/>
                <a:gd name="connsiteY246" fmla="*/ 3285641 h 4223288"/>
                <a:gd name="connsiteX247" fmla="*/ 2316996 w 2853322"/>
                <a:gd name="connsiteY247" fmla="*/ 3293390 h 4223288"/>
                <a:gd name="connsiteX248" fmla="*/ 2340244 w 2853322"/>
                <a:gd name="connsiteY248" fmla="*/ 3355383 h 4223288"/>
                <a:gd name="connsiteX249" fmla="*/ 2340244 w 2853322"/>
                <a:gd name="connsiteY249" fmla="*/ 3355383 h 4223288"/>
                <a:gd name="connsiteX250" fmla="*/ 2301498 w 2853322"/>
                <a:gd name="connsiteY250" fmla="*/ 3440624 h 4223288"/>
                <a:gd name="connsiteX251" fmla="*/ 2347993 w 2853322"/>
                <a:gd name="connsiteY251" fmla="*/ 3417376 h 4223288"/>
                <a:gd name="connsiteX252" fmla="*/ 2378989 w 2853322"/>
                <a:gd name="connsiteY252" fmla="*/ 3425125 h 4223288"/>
                <a:gd name="connsiteX253" fmla="*/ 2386739 w 2853322"/>
                <a:gd name="connsiteY253" fmla="*/ 3456122 h 4223288"/>
                <a:gd name="connsiteX254" fmla="*/ 2402237 w 2853322"/>
                <a:gd name="connsiteY254" fmla="*/ 3518115 h 4223288"/>
                <a:gd name="connsiteX255" fmla="*/ 2355742 w 2853322"/>
                <a:gd name="connsiteY255" fmla="*/ 3487119 h 4223288"/>
                <a:gd name="connsiteX256" fmla="*/ 2309247 w 2853322"/>
                <a:gd name="connsiteY256" fmla="*/ 3541363 h 4223288"/>
                <a:gd name="connsiteX257" fmla="*/ 2340244 w 2853322"/>
                <a:gd name="connsiteY257" fmla="*/ 3533613 h 4223288"/>
                <a:gd name="connsiteX258" fmla="*/ 2340244 w 2853322"/>
                <a:gd name="connsiteY258" fmla="*/ 3533613 h 4223288"/>
                <a:gd name="connsiteX259" fmla="*/ 2448732 w 2853322"/>
                <a:gd name="connsiteY259" fmla="*/ 3611105 h 4223288"/>
                <a:gd name="connsiteX260" fmla="*/ 2487478 w 2853322"/>
                <a:gd name="connsiteY260" fmla="*/ 3587857 h 4223288"/>
                <a:gd name="connsiteX261" fmla="*/ 2510725 w 2853322"/>
                <a:gd name="connsiteY261" fmla="*/ 3626603 h 4223288"/>
                <a:gd name="connsiteX262" fmla="*/ 2510725 w 2853322"/>
                <a:gd name="connsiteY262" fmla="*/ 3626603 h 4223288"/>
                <a:gd name="connsiteX263" fmla="*/ 2487478 w 2853322"/>
                <a:gd name="connsiteY263" fmla="*/ 3642102 h 4223288"/>
                <a:gd name="connsiteX264" fmla="*/ 2510725 w 2853322"/>
                <a:gd name="connsiteY264" fmla="*/ 3673098 h 4223288"/>
                <a:gd name="connsiteX265" fmla="*/ 2549471 w 2853322"/>
                <a:gd name="connsiteY265" fmla="*/ 3634352 h 4223288"/>
                <a:gd name="connsiteX266" fmla="*/ 2595966 w 2853322"/>
                <a:gd name="connsiteY266" fmla="*/ 3595607 h 4223288"/>
                <a:gd name="connsiteX267" fmla="*/ 2619213 w 2853322"/>
                <a:gd name="connsiteY267" fmla="*/ 3564610 h 4223288"/>
                <a:gd name="connsiteX268" fmla="*/ 2626962 w 2853322"/>
                <a:gd name="connsiteY268" fmla="*/ 3556861 h 4223288"/>
                <a:gd name="connsiteX269" fmla="*/ 2650210 w 2853322"/>
                <a:gd name="connsiteY269" fmla="*/ 3518115 h 4223288"/>
                <a:gd name="connsiteX270" fmla="*/ 2603715 w 2853322"/>
                <a:gd name="connsiteY270" fmla="*/ 3463871 h 4223288"/>
                <a:gd name="connsiteX271" fmla="*/ 2626962 w 2853322"/>
                <a:gd name="connsiteY271" fmla="*/ 3448373 h 4223288"/>
                <a:gd name="connsiteX272" fmla="*/ 2642461 w 2853322"/>
                <a:gd name="connsiteY272" fmla="*/ 3518115 h 4223288"/>
                <a:gd name="connsiteX273" fmla="*/ 2688956 w 2853322"/>
                <a:gd name="connsiteY273" fmla="*/ 3541363 h 4223288"/>
                <a:gd name="connsiteX274" fmla="*/ 2588217 w 2853322"/>
                <a:gd name="connsiteY274" fmla="*/ 3704095 h 4223288"/>
                <a:gd name="connsiteX275" fmla="*/ 2564969 w 2853322"/>
                <a:gd name="connsiteY275" fmla="*/ 3742841 h 4223288"/>
                <a:gd name="connsiteX276" fmla="*/ 2487478 w 2853322"/>
                <a:gd name="connsiteY276" fmla="*/ 3773837 h 4223288"/>
                <a:gd name="connsiteX277" fmla="*/ 2479728 w 2853322"/>
                <a:gd name="connsiteY277" fmla="*/ 3797085 h 4223288"/>
                <a:gd name="connsiteX278" fmla="*/ 2456481 w 2853322"/>
                <a:gd name="connsiteY278" fmla="*/ 3828081 h 4223288"/>
                <a:gd name="connsiteX279" fmla="*/ 2440983 w 2853322"/>
                <a:gd name="connsiteY279" fmla="*/ 3944319 h 4223288"/>
                <a:gd name="connsiteX280" fmla="*/ 2417735 w 2853322"/>
                <a:gd name="connsiteY280" fmla="*/ 3983064 h 4223288"/>
                <a:gd name="connsiteX281" fmla="*/ 2332495 w 2853322"/>
                <a:gd name="connsiteY281" fmla="*/ 3967566 h 4223288"/>
                <a:gd name="connsiteX282" fmla="*/ 2301498 w 2853322"/>
                <a:gd name="connsiteY282" fmla="*/ 3975315 h 4223288"/>
                <a:gd name="connsiteX283" fmla="*/ 2239505 w 2853322"/>
                <a:gd name="connsiteY283" fmla="*/ 3944319 h 4223288"/>
                <a:gd name="connsiteX284" fmla="*/ 2177511 w 2853322"/>
                <a:gd name="connsiteY284" fmla="*/ 3866827 h 4223288"/>
                <a:gd name="connsiteX285" fmla="*/ 2177511 w 2853322"/>
                <a:gd name="connsiteY285" fmla="*/ 3843580 h 4223288"/>
                <a:gd name="connsiteX286" fmla="*/ 2131017 w 2853322"/>
                <a:gd name="connsiteY286" fmla="*/ 3859078 h 4223288"/>
                <a:gd name="connsiteX287" fmla="*/ 2123267 w 2853322"/>
                <a:gd name="connsiteY287" fmla="*/ 3882325 h 4223288"/>
                <a:gd name="connsiteX288" fmla="*/ 2107769 w 2853322"/>
                <a:gd name="connsiteY288" fmla="*/ 3897824 h 4223288"/>
                <a:gd name="connsiteX289" fmla="*/ 2100020 w 2853322"/>
                <a:gd name="connsiteY289" fmla="*/ 3936569 h 4223288"/>
                <a:gd name="connsiteX290" fmla="*/ 2045776 w 2853322"/>
                <a:gd name="connsiteY290" fmla="*/ 3983064 h 4223288"/>
                <a:gd name="connsiteX291" fmla="*/ 2014779 w 2853322"/>
                <a:gd name="connsiteY291" fmla="*/ 3990813 h 4223288"/>
                <a:gd name="connsiteX292" fmla="*/ 1960535 w 2853322"/>
                <a:gd name="connsiteY292" fmla="*/ 3967566 h 4223288"/>
                <a:gd name="connsiteX293" fmla="*/ 1921789 w 2853322"/>
                <a:gd name="connsiteY293" fmla="*/ 3975315 h 4223288"/>
                <a:gd name="connsiteX294" fmla="*/ 1859796 w 2853322"/>
                <a:gd name="connsiteY294" fmla="*/ 3983064 h 4223288"/>
                <a:gd name="connsiteX295" fmla="*/ 1813301 w 2853322"/>
                <a:gd name="connsiteY295" fmla="*/ 3990813 h 4223288"/>
                <a:gd name="connsiteX296" fmla="*/ 1797803 w 2853322"/>
                <a:gd name="connsiteY296" fmla="*/ 4006312 h 4223288"/>
                <a:gd name="connsiteX297" fmla="*/ 1743559 w 2853322"/>
                <a:gd name="connsiteY297" fmla="*/ 4014061 h 4223288"/>
                <a:gd name="connsiteX298" fmla="*/ 1720311 w 2853322"/>
                <a:gd name="connsiteY298" fmla="*/ 4021810 h 4223288"/>
                <a:gd name="connsiteX299" fmla="*/ 1759057 w 2853322"/>
                <a:gd name="connsiteY299" fmla="*/ 4045057 h 4223288"/>
                <a:gd name="connsiteX300" fmla="*/ 1782305 w 2853322"/>
                <a:gd name="connsiteY300" fmla="*/ 4037308 h 4223288"/>
                <a:gd name="connsiteX301" fmla="*/ 1813301 w 2853322"/>
                <a:gd name="connsiteY301" fmla="*/ 4052807 h 4223288"/>
                <a:gd name="connsiteX302" fmla="*/ 1828800 w 2853322"/>
                <a:gd name="connsiteY302" fmla="*/ 4099302 h 4223288"/>
                <a:gd name="connsiteX303" fmla="*/ 1929539 w 2853322"/>
                <a:gd name="connsiteY303" fmla="*/ 4122549 h 4223288"/>
                <a:gd name="connsiteX304" fmla="*/ 1921789 w 2853322"/>
                <a:gd name="connsiteY304" fmla="*/ 4145796 h 4223288"/>
                <a:gd name="connsiteX305" fmla="*/ 1883044 w 2853322"/>
                <a:gd name="connsiteY305" fmla="*/ 4176793 h 4223288"/>
                <a:gd name="connsiteX306" fmla="*/ 1836549 w 2853322"/>
                <a:gd name="connsiteY306" fmla="*/ 4207790 h 4223288"/>
                <a:gd name="connsiteX307" fmla="*/ 1712562 w 2853322"/>
                <a:gd name="connsiteY307" fmla="*/ 4200041 h 4223288"/>
                <a:gd name="connsiteX308" fmla="*/ 1611823 w 2853322"/>
                <a:gd name="connsiteY308" fmla="*/ 4215539 h 4223288"/>
                <a:gd name="connsiteX309" fmla="*/ 1565328 w 2853322"/>
                <a:gd name="connsiteY309" fmla="*/ 4223288 h 4223288"/>
                <a:gd name="connsiteX310" fmla="*/ 1487837 w 2853322"/>
                <a:gd name="connsiteY310" fmla="*/ 4215539 h 4223288"/>
                <a:gd name="connsiteX311" fmla="*/ 1441342 w 2853322"/>
                <a:gd name="connsiteY311" fmla="*/ 4200041 h 4223288"/>
                <a:gd name="connsiteX312" fmla="*/ 1433593 w 2853322"/>
                <a:gd name="connsiteY312" fmla="*/ 4176793 h 4223288"/>
                <a:gd name="connsiteX313" fmla="*/ 1418095 w 2853322"/>
                <a:gd name="connsiteY313" fmla="*/ 4153546 h 4223288"/>
                <a:gd name="connsiteX314" fmla="*/ 1410345 w 2853322"/>
                <a:gd name="connsiteY314" fmla="*/ 4122549 h 4223288"/>
                <a:gd name="connsiteX315" fmla="*/ 1402596 w 2853322"/>
                <a:gd name="connsiteY315" fmla="*/ 4029559 h 4223288"/>
                <a:gd name="connsiteX316" fmla="*/ 1394847 w 2853322"/>
                <a:gd name="connsiteY316" fmla="*/ 4006312 h 4223288"/>
                <a:gd name="connsiteX317" fmla="*/ 1371600 w 2853322"/>
                <a:gd name="connsiteY317" fmla="*/ 3812583 h 4223288"/>
                <a:gd name="connsiteX318" fmla="*/ 1356101 w 2853322"/>
                <a:gd name="connsiteY318" fmla="*/ 3773837 h 4223288"/>
                <a:gd name="connsiteX319" fmla="*/ 1332854 w 2853322"/>
                <a:gd name="connsiteY319" fmla="*/ 3750590 h 4223288"/>
                <a:gd name="connsiteX320" fmla="*/ 1325105 w 2853322"/>
                <a:gd name="connsiteY320" fmla="*/ 3727342 h 4223288"/>
                <a:gd name="connsiteX321" fmla="*/ 1309606 w 2853322"/>
                <a:gd name="connsiteY321" fmla="*/ 3711844 h 4223288"/>
                <a:gd name="connsiteX322" fmla="*/ 1278610 w 2853322"/>
                <a:gd name="connsiteY322" fmla="*/ 3634352 h 4223288"/>
                <a:gd name="connsiteX323" fmla="*/ 1263111 w 2853322"/>
                <a:gd name="connsiteY323" fmla="*/ 3603356 h 4223288"/>
                <a:gd name="connsiteX324" fmla="*/ 1232115 w 2853322"/>
                <a:gd name="connsiteY324" fmla="*/ 3549112 h 4223288"/>
                <a:gd name="connsiteX325" fmla="*/ 1224366 w 2853322"/>
                <a:gd name="connsiteY325" fmla="*/ 3525864 h 4223288"/>
                <a:gd name="connsiteX326" fmla="*/ 1208867 w 2853322"/>
                <a:gd name="connsiteY326" fmla="*/ 3487119 h 4223288"/>
                <a:gd name="connsiteX327" fmla="*/ 1201118 w 2853322"/>
                <a:gd name="connsiteY327" fmla="*/ 3456122 h 4223288"/>
                <a:gd name="connsiteX328" fmla="*/ 1208991 w 2853322"/>
                <a:gd name="connsiteY328" fmla="*/ 3315569 h 4223288"/>
                <a:gd name="connsiteX329" fmla="*/ 1310696 w 2853322"/>
                <a:gd name="connsiteY329" fmla="*/ 3314535 h 4223288"/>
                <a:gd name="connsiteX330" fmla="*/ 1369375 w 2853322"/>
                <a:gd name="connsiteY330" fmla="*/ 3291286 h 4223288"/>
                <a:gd name="connsiteX331" fmla="*/ 1495783 w 2853322"/>
                <a:gd name="connsiteY331" fmla="*/ 3284436 h 4223288"/>
                <a:gd name="connsiteX332" fmla="*/ 1436779 w 2853322"/>
                <a:gd name="connsiteY332" fmla="*/ 3165383 h 4223288"/>
                <a:gd name="connsiteX333" fmla="*/ 1429385 w 2853322"/>
                <a:gd name="connsiteY333" fmla="*/ 3025284 h 4223288"/>
                <a:gd name="connsiteX334" fmla="*/ 1503177 w 2853322"/>
                <a:gd name="connsiteY334" fmla="*/ 2850212 h 4223288"/>
                <a:gd name="connsiteX335" fmla="*/ 1381702 w 2853322"/>
                <a:gd name="connsiteY335" fmla="*/ 2823907 h 4223288"/>
                <a:gd name="connsiteX336" fmla="*/ 1361595 w 2853322"/>
                <a:gd name="connsiteY336" fmla="*/ 2819010 h 4223288"/>
                <a:gd name="connsiteX337" fmla="*/ 1355939 w 2853322"/>
                <a:gd name="connsiteY337" fmla="*/ 2807353 h 4223288"/>
                <a:gd name="connsiteX338" fmla="*/ 1228888 w 2853322"/>
                <a:gd name="connsiteY338" fmla="*/ 2943672 h 4223288"/>
                <a:gd name="connsiteX339" fmla="*/ 1281828 w 2853322"/>
                <a:gd name="connsiteY339" fmla="*/ 3066813 h 4223288"/>
                <a:gd name="connsiteX340" fmla="*/ 1131376 w 2853322"/>
                <a:gd name="connsiteY340" fmla="*/ 3332135 h 4223288"/>
                <a:gd name="connsiteX341" fmla="*/ 1077132 w 2853322"/>
                <a:gd name="connsiteY341" fmla="*/ 3316637 h 4223288"/>
                <a:gd name="connsiteX342" fmla="*/ 1046135 w 2853322"/>
                <a:gd name="connsiteY342" fmla="*/ 3301139 h 4223288"/>
                <a:gd name="connsiteX343" fmla="*/ 1007389 w 2853322"/>
                <a:gd name="connsiteY343" fmla="*/ 3262393 h 4223288"/>
                <a:gd name="connsiteX344" fmla="*/ 960895 w 2853322"/>
                <a:gd name="connsiteY344" fmla="*/ 3184902 h 4223288"/>
                <a:gd name="connsiteX345" fmla="*/ 937647 w 2853322"/>
                <a:gd name="connsiteY345" fmla="*/ 3130657 h 4223288"/>
                <a:gd name="connsiteX346" fmla="*/ 914400 w 2853322"/>
                <a:gd name="connsiteY346" fmla="*/ 3076413 h 4223288"/>
                <a:gd name="connsiteX347" fmla="*/ 906650 w 2853322"/>
                <a:gd name="connsiteY347" fmla="*/ 3037668 h 4223288"/>
                <a:gd name="connsiteX348" fmla="*/ 891152 w 2853322"/>
                <a:gd name="connsiteY348" fmla="*/ 3022169 h 4223288"/>
                <a:gd name="connsiteX349" fmla="*/ 875654 w 2853322"/>
                <a:gd name="connsiteY349" fmla="*/ 2998922 h 4223288"/>
                <a:gd name="connsiteX350" fmla="*/ 805911 w 2853322"/>
                <a:gd name="connsiteY350" fmla="*/ 2913681 h 4223288"/>
                <a:gd name="connsiteX351" fmla="*/ 782664 w 2853322"/>
                <a:gd name="connsiteY351" fmla="*/ 2890434 h 4223288"/>
                <a:gd name="connsiteX352" fmla="*/ 728420 w 2853322"/>
                <a:gd name="connsiteY352" fmla="*/ 2843939 h 4223288"/>
                <a:gd name="connsiteX353" fmla="*/ 650928 w 2853322"/>
                <a:gd name="connsiteY353" fmla="*/ 2750949 h 4223288"/>
                <a:gd name="connsiteX354" fmla="*/ 612183 w 2853322"/>
                <a:gd name="connsiteY354" fmla="*/ 2735451 h 4223288"/>
                <a:gd name="connsiteX355" fmla="*/ 596684 w 2853322"/>
                <a:gd name="connsiteY355" fmla="*/ 2719952 h 4223288"/>
                <a:gd name="connsiteX356" fmla="*/ 503695 w 2853322"/>
                <a:gd name="connsiteY356" fmla="*/ 2650210 h 4223288"/>
                <a:gd name="connsiteX357" fmla="*/ 488196 w 2853322"/>
                <a:gd name="connsiteY357" fmla="*/ 2611464 h 4223288"/>
                <a:gd name="connsiteX358" fmla="*/ 0 w 2853322"/>
                <a:gd name="connsiteY358" fmla="*/ 2076773 h 4223288"/>
                <a:gd name="connsiteX0" fmla="*/ 0 w 2853322"/>
                <a:gd name="connsiteY0" fmla="*/ 2076773 h 4223288"/>
                <a:gd name="connsiteX1" fmla="*/ 697423 w 2853322"/>
                <a:gd name="connsiteY1" fmla="*/ 1301857 h 4223288"/>
                <a:gd name="connsiteX2" fmla="*/ 805911 w 2853322"/>
                <a:gd name="connsiteY2" fmla="*/ 1348352 h 4223288"/>
                <a:gd name="connsiteX3" fmla="*/ 813661 w 2853322"/>
                <a:gd name="connsiteY3" fmla="*/ 1464590 h 4223288"/>
                <a:gd name="connsiteX4" fmla="*/ 821410 w 2853322"/>
                <a:gd name="connsiteY4" fmla="*/ 1480088 h 4223288"/>
                <a:gd name="connsiteX5" fmla="*/ 860156 w 2853322"/>
                <a:gd name="connsiteY5" fmla="*/ 1557580 h 4223288"/>
                <a:gd name="connsiteX6" fmla="*/ 875654 w 2853322"/>
                <a:gd name="connsiteY6" fmla="*/ 1580827 h 4223288"/>
                <a:gd name="connsiteX7" fmla="*/ 937647 w 2853322"/>
                <a:gd name="connsiteY7" fmla="*/ 1611824 h 4223288"/>
                <a:gd name="connsiteX8" fmla="*/ 953145 w 2853322"/>
                <a:gd name="connsiteY8" fmla="*/ 1635071 h 4223288"/>
                <a:gd name="connsiteX9" fmla="*/ 999640 w 2853322"/>
                <a:gd name="connsiteY9" fmla="*/ 1650569 h 4223288"/>
                <a:gd name="connsiteX10" fmla="*/ 1030637 w 2853322"/>
                <a:gd name="connsiteY10" fmla="*/ 1635071 h 4223288"/>
                <a:gd name="connsiteX11" fmla="*/ 1030637 w 2853322"/>
                <a:gd name="connsiteY11" fmla="*/ 1635071 h 4223288"/>
                <a:gd name="connsiteX12" fmla="*/ 1053884 w 2853322"/>
                <a:gd name="connsiteY12" fmla="*/ 1588576 h 4223288"/>
                <a:gd name="connsiteX13" fmla="*/ 1038386 w 2853322"/>
                <a:gd name="connsiteY13" fmla="*/ 1464590 h 4223288"/>
                <a:gd name="connsiteX14" fmla="*/ 1038386 w 2853322"/>
                <a:gd name="connsiteY14" fmla="*/ 1464590 h 4223288"/>
                <a:gd name="connsiteX15" fmla="*/ 976393 w 2853322"/>
                <a:gd name="connsiteY15" fmla="*/ 1379349 h 4223288"/>
                <a:gd name="connsiteX16" fmla="*/ 937647 w 2853322"/>
                <a:gd name="connsiteY16" fmla="*/ 1325105 h 4223288"/>
                <a:gd name="connsiteX17" fmla="*/ 914400 w 2853322"/>
                <a:gd name="connsiteY17" fmla="*/ 1317356 h 4223288"/>
                <a:gd name="connsiteX18" fmla="*/ 852406 w 2853322"/>
                <a:gd name="connsiteY18" fmla="*/ 1301857 h 4223288"/>
                <a:gd name="connsiteX19" fmla="*/ 805911 w 2853322"/>
                <a:gd name="connsiteY19" fmla="*/ 1309607 h 4223288"/>
                <a:gd name="connsiteX20" fmla="*/ 720671 w 2853322"/>
                <a:gd name="connsiteY20" fmla="*/ 1270861 h 4223288"/>
                <a:gd name="connsiteX21" fmla="*/ 1224366 w 2853322"/>
                <a:gd name="connsiteY21" fmla="*/ 689674 h 4223288"/>
                <a:gd name="connsiteX22" fmla="*/ 1208867 w 2853322"/>
                <a:gd name="connsiteY22" fmla="*/ 612183 h 4223288"/>
                <a:gd name="connsiteX23" fmla="*/ 1170122 w 2853322"/>
                <a:gd name="connsiteY23" fmla="*/ 565688 h 4223288"/>
                <a:gd name="connsiteX24" fmla="*/ 1131376 w 2853322"/>
                <a:gd name="connsiteY24" fmla="*/ 550190 h 4223288"/>
                <a:gd name="connsiteX25" fmla="*/ 1139125 w 2853322"/>
                <a:gd name="connsiteY25" fmla="*/ 495946 h 4223288"/>
                <a:gd name="connsiteX26" fmla="*/ 1146874 w 2853322"/>
                <a:gd name="connsiteY26" fmla="*/ 488196 h 4223288"/>
                <a:gd name="connsiteX27" fmla="*/ 1580827 w 2853322"/>
                <a:gd name="connsiteY27" fmla="*/ 0 h 4223288"/>
                <a:gd name="connsiteX28" fmla="*/ 1673817 w 2853322"/>
                <a:gd name="connsiteY28" fmla="*/ 77491 h 4223288"/>
                <a:gd name="connsiteX29" fmla="*/ 1759057 w 2853322"/>
                <a:gd name="connsiteY29" fmla="*/ 108488 h 4223288"/>
                <a:gd name="connsiteX30" fmla="*/ 1790054 w 2853322"/>
                <a:gd name="connsiteY30" fmla="*/ 131735 h 4223288"/>
                <a:gd name="connsiteX31" fmla="*/ 1759057 w 2853322"/>
                <a:gd name="connsiteY31" fmla="*/ 178230 h 4223288"/>
                <a:gd name="connsiteX32" fmla="*/ 1782305 w 2853322"/>
                <a:gd name="connsiteY32" fmla="*/ 263471 h 4223288"/>
                <a:gd name="connsiteX33" fmla="*/ 1813301 w 2853322"/>
                <a:gd name="connsiteY33" fmla="*/ 278969 h 4223288"/>
                <a:gd name="connsiteX34" fmla="*/ 1852047 w 2853322"/>
                <a:gd name="connsiteY34" fmla="*/ 294468 h 4223288"/>
                <a:gd name="connsiteX35" fmla="*/ 1852047 w 2853322"/>
                <a:gd name="connsiteY35" fmla="*/ 294468 h 4223288"/>
                <a:gd name="connsiteX36" fmla="*/ 1929539 w 2853322"/>
                <a:gd name="connsiteY36" fmla="*/ 348712 h 4223288"/>
                <a:gd name="connsiteX37" fmla="*/ 1929539 w 2853322"/>
                <a:gd name="connsiteY37" fmla="*/ 356461 h 4223288"/>
                <a:gd name="connsiteX38" fmla="*/ 2007030 w 2853322"/>
                <a:gd name="connsiteY38" fmla="*/ 395207 h 4223288"/>
                <a:gd name="connsiteX39" fmla="*/ 2038027 w 2853322"/>
                <a:gd name="connsiteY39" fmla="*/ 402956 h 4223288"/>
                <a:gd name="connsiteX40" fmla="*/ 2061274 w 2853322"/>
                <a:gd name="connsiteY40" fmla="*/ 433952 h 4223288"/>
                <a:gd name="connsiteX41" fmla="*/ 2053525 w 2853322"/>
                <a:gd name="connsiteY41" fmla="*/ 457200 h 4223288"/>
                <a:gd name="connsiteX42" fmla="*/ 2092271 w 2853322"/>
                <a:gd name="connsiteY42" fmla="*/ 464949 h 4223288"/>
                <a:gd name="connsiteX43" fmla="*/ 2146515 w 2853322"/>
                <a:gd name="connsiteY43" fmla="*/ 441702 h 4223288"/>
                <a:gd name="connsiteX44" fmla="*/ 2177511 w 2853322"/>
                <a:gd name="connsiteY44" fmla="*/ 441702 h 4223288"/>
                <a:gd name="connsiteX45" fmla="*/ 2200759 w 2853322"/>
                <a:gd name="connsiteY45" fmla="*/ 418454 h 4223288"/>
                <a:gd name="connsiteX46" fmla="*/ 2224006 w 2853322"/>
                <a:gd name="connsiteY46" fmla="*/ 402956 h 4223288"/>
                <a:gd name="connsiteX47" fmla="*/ 2193010 w 2853322"/>
                <a:gd name="connsiteY47" fmla="*/ 317715 h 4223288"/>
                <a:gd name="connsiteX48" fmla="*/ 2216257 w 2853322"/>
                <a:gd name="connsiteY48" fmla="*/ 317715 h 4223288"/>
                <a:gd name="connsiteX49" fmla="*/ 2216257 w 2853322"/>
                <a:gd name="connsiteY49" fmla="*/ 317715 h 4223288"/>
                <a:gd name="connsiteX50" fmla="*/ 2239505 w 2853322"/>
                <a:gd name="connsiteY50" fmla="*/ 379708 h 4223288"/>
                <a:gd name="connsiteX51" fmla="*/ 2278250 w 2853322"/>
                <a:gd name="connsiteY51" fmla="*/ 356461 h 4223288"/>
                <a:gd name="connsiteX52" fmla="*/ 2347993 w 2853322"/>
                <a:gd name="connsiteY52" fmla="*/ 317715 h 4223288"/>
                <a:gd name="connsiteX53" fmla="*/ 2340244 w 2853322"/>
                <a:gd name="connsiteY53" fmla="*/ 340963 h 4223288"/>
                <a:gd name="connsiteX54" fmla="*/ 2332495 w 2853322"/>
                <a:gd name="connsiteY54" fmla="*/ 348712 h 4223288"/>
                <a:gd name="connsiteX55" fmla="*/ 2316996 w 2853322"/>
                <a:gd name="connsiteY55" fmla="*/ 418454 h 4223288"/>
                <a:gd name="connsiteX56" fmla="*/ 2316996 w 2853322"/>
                <a:gd name="connsiteY56" fmla="*/ 449451 h 4223288"/>
                <a:gd name="connsiteX57" fmla="*/ 2316996 w 2853322"/>
                <a:gd name="connsiteY57" fmla="*/ 480447 h 4223288"/>
                <a:gd name="connsiteX58" fmla="*/ 2278250 w 2853322"/>
                <a:gd name="connsiteY58" fmla="*/ 519193 h 4223288"/>
                <a:gd name="connsiteX59" fmla="*/ 2270501 w 2853322"/>
                <a:gd name="connsiteY59" fmla="*/ 550190 h 4223288"/>
                <a:gd name="connsiteX60" fmla="*/ 2255003 w 2853322"/>
                <a:gd name="connsiteY60" fmla="*/ 604434 h 4223288"/>
                <a:gd name="connsiteX61" fmla="*/ 2255003 w 2853322"/>
                <a:gd name="connsiteY61" fmla="*/ 604434 h 4223288"/>
                <a:gd name="connsiteX62" fmla="*/ 2309247 w 2853322"/>
                <a:gd name="connsiteY62" fmla="*/ 619932 h 4223288"/>
                <a:gd name="connsiteX63" fmla="*/ 2332495 w 2853322"/>
                <a:gd name="connsiteY63" fmla="*/ 604434 h 4223288"/>
                <a:gd name="connsiteX64" fmla="*/ 2355742 w 2853322"/>
                <a:gd name="connsiteY64" fmla="*/ 596685 h 4223288"/>
                <a:gd name="connsiteX65" fmla="*/ 2371240 w 2853322"/>
                <a:gd name="connsiteY65" fmla="*/ 581186 h 4223288"/>
                <a:gd name="connsiteX66" fmla="*/ 2402237 w 2853322"/>
                <a:gd name="connsiteY66" fmla="*/ 588935 h 4223288"/>
                <a:gd name="connsiteX67" fmla="*/ 2402237 w 2853322"/>
                <a:gd name="connsiteY67" fmla="*/ 627681 h 4223288"/>
                <a:gd name="connsiteX68" fmla="*/ 2363491 w 2853322"/>
                <a:gd name="connsiteY68" fmla="*/ 674176 h 4223288"/>
                <a:gd name="connsiteX69" fmla="*/ 2363491 w 2853322"/>
                <a:gd name="connsiteY69" fmla="*/ 674176 h 4223288"/>
                <a:gd name="connsiteX70" fmla="*/ 2409986 w 2853322"/>
                <a:gd name="connsiteY70" fmla="*/ 743919 h 4223288"/>
                <a:gd name="connsiteX71" fmla="*/ 2433233 w 2853322"/>
                <a:gd name="connsiteY71" fmla="*/ 728420 h 4223288"/>
                <a:gd name="connsiteX72" fmla="*/ 2487478 w 2853322"/>
                <a:gd name="connsiteY72" fmla="*/ 689674 h 4223288"/>
                <a:gd name="connsiteX73" fmla="*/ 2487478 w 2853322"/>
                <a:gd name="connsiteY73" fmla="*/ 689674 h 4223288"/>
                <a:gd name="connsiteX74" fmla="*/ 2580467 w 2853322"/>
                <a:gd name="connsiteY74" fmla="*/ 681925 h 4223288"/>
                <a:gd name="connsiteX75" fmla="*/ 2580467 w 2853322"/>
                <a:gd name="connsiteY75" fmla="*/ 666427 h 4223288"/>
                <a:gd name="connsiteX76" fmla="*/ 2619213 w 2853322"/>
                <a:gd name="connsiteY76" fmla="*/ 635430 h 4223288"/>
                <a:gd name="connsiteX77" fmla="*/ 2634711 w 2853322"/>
                <a:gd name="connsiteY77" fmla="*/ 650929 h 4223288"/>
                <a:gd name="connsiteX78" fmla="*/ 2642461 w 2853322"/>
                <a:gd name="connsiteY78" fmla="*/ 674176 h 4223288"/>
                <a:gd name="connsiteX79" fmla="*/ 2634711 w 2853322"/>
                <a:gd name="connsiteY79" fmla="*/ 697424 h 4223288"/>
                <a:gd name="connsiteX80" fmla="*/ 2603715 w 2853322"/>
                <a:gd name="connsiteY80" fmla="*/ 728420 h 4223288"/>
                <a:gd name="connsiteX81" fmla="*/ 2595966 w 2853322"/>
                <a:gd name="connsiteY81" fmla="*/ 751668 h 4223288"/>
                <a:gd name="connsiteX82" fmla="*/ 2557220 w 2853322"/>
                <a:gd name="connsiteY82" fmla="*/ 759417 h 4223288"/>
                <a:gd name="connsiteX83" fmla="*/ 2549471 w 2853322"/>
                <a:gd name="connsiteY83" fmla="*/ 759417 h 4223288"/>
                <a:gd name="connsiteX84" fmla="*/ 2510725 w 2853322"/>
                <a:gd name="connsiteY84" fmla="*/ 813661 h 4223288"/>
                <a:gd name="connsiteX85" fmla="*/ 2502976 w 2853322"/>
                <a:gd name="connsiteY85" fmla="*/ 836908 h 4223288"/>
                <a:gd name="connsiteX86" fmla="*/ 2510725 w 2853322"/>
                <a:gd name="connsiteY86" fmla="*/ 860156 h 4223288"/>
                <a:gd name="connsiteX87" fmla="*/ 2502976 w 2853322"/>
                <a:gd name="connsiteY87" fmla="*/ 891152 h 4223288"/>
                <a:gd name="connsiteX88" fmla="*/ 2502976 w 2853322"/>
                <a:gd name="connsiteY88" fmla="*/ 898902 h 4223288"/>
                <a:gd name="connsiteX89" fmla="*/ 2502976 w 2853322"/>
                <a:gd name="connsiteY89" fmla="*/ 898902 h 4223288"/>
                <a:gd name="connsiteX90" fmla="*/ 2533972 w 2853322"/>
                <a:gd name="connsiteY90" fmla="*/ 960895 h 4223288"/>
                <a:gd name="connsiteX91" fmla="*/ 2518474 w 2853322"/>
                <a:gd name="connsiteY91" fmla="*/ 991891 h 4223288"/>
                <a:gd name="connsiteX92" fmla="*/ 2518474 w 2853322"/>
                <a:gd name="connsiteY92" fmla="*/ 1007390 h 4223288"/>
                <a:gd name="connsiteX93" fmla="*/ 2557220 w 2853322"/>
                <a:gd name="connsiteY93" fmla="*/ 1038386 h 4223288"/>
                <a:gd name="connsiteX94" fmla="*/ 2572718 w 2853322"/>
                <a:gd name="connsiteY94" fmla="*/ 1053885 h 4223288"/>
                <a:gd name="connsiteX95" fmla="*/ 2603715 w 2853322"/>
                <a:gd name="connsiteY95" fmla="*/ 1061634 h 4223288"/>
                <a:gd name="connsiteX96" fmla="*/ 2681206 w 2853322"/>
                <a:gd name="connsiteY96" fmla="*/ 1115878 h 4223288"/>
                <a:gd name="connsiteX97" fmla="*/ 2696705 w 2853322"/>
                <a:gd name="connsiteY97" fmla="*/ 1139125 h 4223288"/>
                <a:gd name="connsiteX98" fmla="*/ 2735450 w 2853322"/>
                <a:gd name="connsiteY98" fmla="*/ 1201119 h 4223288"/>
                <a:gd name="connsiteX99" fmla="*/ 2743200 w 2853322"/>
                <a:gd name="connsiteY99" fmla="*/ 1263112 h 4223288"/>
                <a:gd name="connsiteX100" fmla="*/ 2766447 w 2853322"/>
                <a:gd name="connsiteY100" fmla="*/ 1309607 h 4223288"/>
                <a:gd name="connsiteX101" fmla="*/ 2789695 w 2853322"/>
                <a:gd name="connsiteY101" fmla="*/ 1325105 h 4223288"/>
                <a:gd name="connsiteX102" fmla="*/ 2797444 w 2853322"/>
                <a:gd name="connsiteY102" fmla="*/ 1356102 h 4223288"/>
                <a:gd name="connsiteX103" fmla="*/ 2820691 w 2853322"/>
                <a:gd name="connsiteY103" fmla="*/ 1371600 h 4223288"/>
                <a:gd name="connsiteX104" fmla="*/ 2843939 w 2853322"/>
                <a:gd name="connsiteY104" fmla="*/ 1363851 h 4223288"/>
                <a:gd name="connsiteX105" fmla="*/ 2851688 w 2853322"/>
                <a:gd name="connsiteY105" fmla="*/ 1402596 h 4223288"/>
                <a:gd name="connsiteX106" fmla="*/ 2836189 w 2853322"/>
                <a:gd name="connsiteY106" fmla="*/ 1425844 h 4223288"/>
                <a:gd name="connsiteX107" fmla="*/ 2812942 w 2853322"/>
                <a:gd name="connsiteY107" fmla="*/ 1433593 h 4223288"/>
                <a:gd name="connsiteX108" fmla="*/ 2774196 w 2853322"/>
                <a:gd name="connsiteY108" fmla="*/ 1425844 h 4223288"/>
                <a:gd name="connsiteX109" fmla="*/ 2750949 w 2853322"/>
                <a:gd name="connsiteY109" fmla="*/ 1464590 h 4223288"/>
                <a:gd name="connsiteX110" fmla="*/ 2743200 w 2853322"/>
                <a:gd name="connsiteY110" fmla="*/ 1464590 h 4223288"/>
                <a:gd name="connsiteX111" fmla="*/ 2743200 w 2853322"/>
                <a:gd name="connsiteY111" fmla="*/ 1464590 h 4223288"/>
                <a:gd name="connsiteX112" fmla="*/ 2758698 w 2853322"/>
                <a:gd name="connsiteY112" fmla="*/ 1518834 h 4223288"/>
                <a:gd name="connsiteX113" fmla="*/ 2820691 w 2853322"/>
                <a:gd name="connsiteY113" fmla="*/ 1565329 h 4223288"/>
                <a:gd name="connsiteX114" fmla="*/ 2781945 w 2853322"/>
                <a:gd name="connsiteY114" fmla="*/ 1635071 h 4223288"/>
                <a:gd name="connsiteX115" fmla="*/ 2774196 w 2853322"/>
                <a:gd name="connsiteY115" fmla="*/ 1642820 h 4223288"/>
                <a:gd name="connsiteX116" fmla="*/ 2781945 w 2853322"/>
                <a:gd name="connsiteY116" fmla="*/ 1697064 h 4223288"/>
                <a:gd name="connsiteX117" fmla="*/ 2758698 w 2853322"/>
                <a:gd name="connsiteY117" fmla="*/ 1728061 h 4223288"/>
                <a:gd name="connsiteX118" fmla="*/ 2758698 w 2853322"/>
                <a:gd name="connsiteY118" fmla="*/ 1735810 h 4223288"/>
                <a:gd name="connsiteX119" fmla="*/ 2750949 w 2853322"/>
                <a:gd name="connsiteY119" fmla="*/ 1759057 h 4223288"/>
                <a:gd name="connsiteX120" fmla="*/ 2727701 w 2853322"/>
                <a:gd name="connsiteY120" fmla="*/ 1766807 h 4223288"/>
                <a:gd name="connsiteX121" fmla="*/ 2688956 w 2853322"/>
                <a:gd name="connsiteY121" fmla="*/ 1782305 h 4223288"/>
                <a:gd name="connsiteX122" fmla="*/ 2681206 w 2853322"/>
                <a:gd name="connsiteY122" fmla="*/ 1728061 h 4223288"/>
                <a:gd name="connsiteX123" fmla="*/ 2681206 w 2853322"/>
                <a:gd name="connsiteY123" fmla="*/ 1728061 h 4223288"/>
                <a:gd name="connsiteX124" fmla="*/ 2634711 w 2853322"/>
                <a:gd name="connsiteY124" fmla="*/ 1735810 h 4223288"/>
                <a:gd name="connsiteX125" fmla="*/ 2626962 w 2853322"/>
                <a:gd name="connsiteY125" fmla="*/ 1759057 h 4223288"/>
                <a:gd name="connsiteX126" fmla="*/ 2611464 w 2853322"/>
                <a:gd name="connsiteY126" fmla="*/ 1774556 h 4223288"/>
                <a:gd name="connsiteX127" fmla="*/ 2595966 w 2853322"/>
                <a:gd name="connsiteY127" fmla="*/ 1797803 h 4223288"/>
                <a:gd name="connsiteX128" fmla="*/ 2572718 w 2853322"/>
                <a:gd name="connsiteY128" fmla="*/ 1821051 h 4223288"/>
                <a:gd name="connsiteX129" fmla="*/ 2526223 w 2853322"/>
                <a:gd name="connsiteY129" fmla="*/ 1852047 h 4223288"/>
                <a:gd name="connsiteX130" fmla="*/ 2495227 w 2853322"/>
                <a:gd name="connsiteY130" fmla="*/ 1875295 h 4223288"/>
                <a:gd name="connsiteX131" fmla="*/ 2471979 w 2853322"/>
                <a:gd name="connsiteY131" fmla="*/ 1883044 h 4223288"/>
                <a:gd name="connsiteX132" fmla="*/ 2425484 w 2853322"/>
                <a:gd name="connsiteY132" fmla="*/ 1890793 h 4223288"/>
                <a:gd name="connsiteX133" fmla="*/ 2425484 w 2853322"/>
                <a:gd name="connsiteY133" fmla="*/ 1890793 h 4223288"/>
                <a:gd name="connsiteX134" fmla="*/ 2332495 w 2853322"/>
                <a:gd name="connsiteY134" fmla="*/ 1875295 h 4223288"/>
                <a:gd name="connsiteX135" fmla="*/ 2293749 w 2853322"/>
                <a:gd name="connsiteY135" fmla="*/ 1867546 h 4223288"/>
                <a:gd name="connsiteX136" fmla="*/ 2255003 w 2853322"/>
                <a:gd name="connsiteY136" fmla="*/ 1844298 h 4223288"/>
                <a:gd name="connsiteX137" fmla="*/ 2231756 w 2853322"/>
                <a:gd name="connsiteY137" fmla="*/ 1836549 h 4223288"/>
                <a:gd name="connsiteX138" fmla="*/ 2154264 w 2853322"/>
                <a:gd name="connsiteY138" fmla="*/ 1844298 h 4223288"/>
                <a:gd name="connsiteX139" fmla="*/ 2123267 w 2853322"/>
                <a:gd name="connsiteY139" fmla="*/ 1867546 h 4223288"/>
                <a:gd name="connsiteX140" fmla="*/ 2107769 w 2853322"/>
                <a:gd name="connsiteY140" fmla="*/ 1914041 h 4223288"/>
                <a:gd name="connsiteX141" fmla="*/ 2100020 w 2853322"/>
                <a:gd name="connsiteY141" fmla="*/ 2014780 h 4223288"/>
                <a:gd name="connsiteX142" fmla="*/ 2100020 w 2853322"/>
                <a:gd name="connsiteY142" fmla="*/ 2014780 h 4223288"/>
                <a:gd name="connsiteX143" fmla="*/ 2100020 w 2853322"/>
                <a:gd name="connsiteY143" fmla="*/ 2123268 h 4223288"/>
                <a:gd name="connsiteX144" fmla="*/ 2076772 w 2853322"/>
                <a:gd name="connsiteY144" fmla="*/ 2231756 h 4223288"/>
                <a:gd name="connsiteX145" fmla="*/ 2038027 w 2853322"/>
                <a:gd name="connsiteY145" fmla="*/ 2301498 h 4223288"/>
                <a:gd name="connsiteX146" fmla="*/ 2038027 w 2853322"/>
                <a:gd name="connsiteY146" fmla="*/ 2402237 h 4223288"/>
                <a:gd name="connsiteX147" fmla="*/ 2022528 w 2853322"/>
                <a:gd name="connsiteY147" fmla="*/ 2440983 h 4223288"/>
                <a:gd name="connsiteX148" fmla="*/ 2030278 w 2853322"/>
                <a:gd name="connsiteY148" fmla="*/ 2471980 h 4223288"/>
                <a:gd name="connsiteX149" fmla="*/ 2038027 w 2853322"/>
                <a:gd name="connsiteY149" fmla="*/ 2495227 h 4223288"/>
                <a:gd name="connsiteX150" fmla="*/ 2045776 w 2853322"/>
                <a:gd name="connsiteY150" fmla="*/ 2549471 h 4223288"/>
                <a:gd name="connsiteX151" fmla="*/ 2038027 w 2853322"/>
                <a:gd name="connsiteY151" fmla="*/ 2634712 h 4223288"/>
                <a:gd name="connsiteX152" fmla="*/ 2030278 w 2853322"/>
                <a:gd name="connsiteY152" fmla="*/ 2681207 h 4223288"/>
                <a:gd name="connsiteX153" fmla="*/ 2038027 w 2853322"/>
                <a:gd name="connsiteY153" fmla="*/ 2743200 h 4223288"/>
                <a:gd name="connsiteX154" fmla="*/ 2045776 w 2853322"/>
                <a:gd name="connsiteY154" fmla="*/ 2766447 h 4223288"/>
                <a:gd name="connsiteX155" fmla="*/ 2061274 w 2853322"/>
                <a:gd name="connsiteY155" fmla="*/ 2774196 h 4223288"/>
                <a:gd name="connsiteX156" fmla="*/ 2007030 w 2853322"/>
                <a:gd name="connsiteY156" fmla="*/ 2828441 h 4223288"/>
                <a:gd name="connsiteX157" fmla="*/ 1991532 w 2853322"/>
                <a:gd name="connsiteY157" fmla="*/ 2828441 h 4223288"/>
                <a:gd name="connsiteX158" fmla="*/ 1914040 w 2853322"/>
                <a:gd name="connsiteY158" fmla="*/ 2828441 h 4223288"/>
                <a:gd name="connsiteX159" fmla="*/ 1898542 w 2853322"/>
                <a:gd name="connsiteY159" fmla="*/ 2828441 h 4223288"/>
                <a:gd name="connsiteX160" fmla="*/ 1828800 w 2853322"/>
                <a:gd name="connsiteY160" fmla="*/ 2774196 h 4223288"/>
                <a:gd name="connsiteX161" fmla="*/ 1859796 w 2853322"/>
                <a:gd name="connsiteY161" fmla="*/ 2626963 h 4223288"/>
                <a:gd name="connsiteX162" fmla="*/ 1883044 w 2853322"/>
                <a:gd name="connsiteY162" fmla="*/ 2595966 h 4223288"/>
                <a:gd name="connsiteX163" fmla="*/ 1890793 w 2853322"/>
                <a:gd name="connsiteY163" fmla="*/ 2572719 h 4223288"/>
                <a:gd name="connsiteX164" fmla="*/ 1898542 w 2853322"/>
                <a:gd name="connsiteY164" fmla="*/ 2541722 h 4223288"/>
                <a:gd name="connsiteX165" fmla="*/ 1875295 w 2853322"/>
                <a:gd name="connsiteY165" fmla="*/ 2526224 h 4223288"/>
                <a:gd name="connsiteX166" fmla="*/ 1875295 w 2853322"/>
                <a:gd name="connsiteY166" fmla="*/ 2526224 h 4223288"/>
                <a:gd name="connsiteX167" fmla="*/ 1797803 w 2853322"/>
                <a:gd name="connsiteY167" fmla="*/ 2526224 h 4223288"/>
                <a:gd name="connsiteX168" fmla="*/ 1751308 w 2853322"/>
                <a:gd name="connsiteY168" fmla="*/ 2502976 h 4223288"/>
                <a:gd name="connsiteX169" fmla="*/ 1627322 w 2853322"/>
                <a:gd name="connsiteY169" fmla="*/ 2580468 h 4223288"/>
                <a:gd name="connsiteX170" fmla="*/ 1565328 w 2853322"/>
                <a:gd name="connsiteY170" fmla="*/ 2588217 h 4223288"/>
                <a:gd name="connsiteX171" fmla="*/ 1596325 w 2853322"/>
                <a:gd name="connsiteY171" fmla="*/ 2696705 h 4223288"/>
                <a:gd name="connsiteX172" fmla="*/ 1565328 w 2853322"/>
                <a:gd name="connsiteY172" fmla="*/ 2781946 h 4223288"/>
                <a:gd name="connsiteX173" fmla="*/ 1526583 w 2853322"/>
                <a:gd name="connsiteY173" fmla="*/ 2797444 h 4223288"/>
                <a:gd name="connsiteX174" fmla="*/ 1534332 w 2853322"/>
                <a:gd name="connsiteY174" fmla="*/ 2828441 h 4223288"/>
                <a:gd name="connsiteX175" fmla="*/ 1588576 w 2853322"/>
                <a:gd name="connsiteY175" fmla="*/ 2851688 h 4223288"/>
                <a:gd name="connsiteX176" fmla="*/ 1642820 w 2853322"/>
                <a:gd name="connsiteY176" fmla="*/ 2882685 h 4223288"/>
                <a:gd name="connsiteX177" fmla="*/ 1650569 w 2853322"/>
                <a:gd name="connsiteY177" fmla="*/ 2851688 h 4223288"/>
                <a:gd name="connsiteX178" fmla="*/ 1681566 w 2853322"/>
                <a:gd name="connsiteY178" fmla="*/ 2836190 h 4223288"/>
                <a:gd name="connsiteX179" fmla="*/ 1813301 w 2853322"/>
                <a:gd name="connsiteY179" fmla="*/ 2859437 h 4223288"/>
                <a:gd name="connsiteX180" fmla="*/ 1805552 w 2853322"/>
                <a:gd name="connsiteY180" fmla="*/ 2867186 h 4223288"/>
                <a:gd name="connsiteX181" fmla="*/ 1805552 w 2853322"/>
                <a:gd name="connsiteY181" fmla="*/ 2867186 h 4223288"/>
                <a:gd name="connsiteX182" fmla="*/ 1805552 w 2853322"/>
                <a:gd name="connsiteY182" fmla="*/ 2960176 h 4223288"/>
                <a:gd name="connsiteX183" fmla="*/ 1828800 w 2853322"/>
                <a:gd name="connsiteY183" fmla="*/ 2998922 h 4223288"/>
                <a:gd name="connsiteX184" fmla="*/ 1790054 w 2853322"/>
                <a:gd name="connsiteY184" fmla="*/ 3029919 h 4223288"/>
                <a:gd name="connsiteX185" fmla="*/ 1743559 w 2853322"/>
                <a:gd name="connsiteY185" fmla="*/ 3084163 h 4223288"/>
                <a:gd name="connsiteX186" fmla="*/ 1720311 w 2853322"/>
                <a:gd name="connsiteY186" fmla="*/ 3091912 h 4223288"/>
                <a:gd name="connsiteX187" fmla="*/ 1689315 w 2853322"/>
                <a:gd name="connsiteY187" fmla="*/ 3076413 h 4223288"/>
                <a:gd name="connsiteX188" fmla="*/ 1689315 w 2853322"/>
                <a:gd name="connsiteY188" fmla="*/ 3076413 h 4223288"/>
                <a:gd name="connsiteX189" fmla="*/ 1666067 w 2853322"/>
                <a:gd name="connsiteY189" fmla="*/ 3130657 h 4223288"/>
                <a:gd name="connsiteX190" fmla="*/ 1627322 w 2853322"/>
                <a:gd name="connsiteY190" fmla="*/ 3169403 h 4223288"/>
                <a:gd name="connsiteX191" fmla="*/ 1611823 w 2853322"/>
                <a:gd name="connsiteY191" fmla="*/ 3215898 h 4223288"/>
                <a:gd name="connsiteX192" fmla="*/ 1635071 w 2853322"/>
                <a:gd name="connsiteY192" fmla="*/ 3246895 h 4223288"/>
                <a:gd name="connsiteX193" fmla="*/ 1604074 w 2853322"/>
                <a:gd name="connsiteY193" fmla="*/ 3316637 h 4223288"/>
                <a:gd name="connsiteX194" fmla="*/ 1619572 w 2853322"/>
                <a:gd name="connsiteY194" fmla="*/ 3339885 h 4223288"/>
                <a:gd name="connsiteX195" fmla="*/ 1681566 w 2853322"/>
                <a:gd name="connsiteY195" fmla="*/ 3378630 h 4223288"/>
                <a:gd name="connsiteX196" fmla="*/ 1635071 w 2853322"/>
                <a:gd name="connsiteY196" fmla="*/ 3432874 h 4223288"/>
                <a:gd name="connsiteX197" fmla="*/ 1611823 w 2853322"/>
                <a:gd name="connsiteY197" fmla="*/ 3440624 h 4223288"/>
                <a:gd name="connsiteX198" fmla="*/ 1588576 w 2853322"/>
                <a:gd name="connsiteY198" fmla="*/ 3448373 h 4223288"/>
                <a:gd name="connsiteX199" fmla="*/ 1573078 w 2853322"/>
                <a:gd name="connsiteY199" fmla="*/ 3432874 h 4223288"/>
                <a:gd name="connsiteX200" fmla="*/ 1565328 w 2853322"/>
                <a:gd name="connsiteY200" fmla="*/ 3425125 h 4223288"/>
                <a:gd name="connsiteX201" fmla="*/ 1557579 w 2853322"/>
                <a:gd name="connsiteY201" fmla="*/ 3417376 h 4223288"/>
                <a:gd name="connsiteX202" fmla="*/ 1518833 w 2853322"/>
                <a:gd name="connsiteY202" fmla="*/ 3448373 h 4223288"/>
                <a:gd name="connsiteX203" fmla="*/ 1487837 w 2853322"/>
                <a:gd name="connsiteY203" fmla="*/ 3502617 h 4223288"/>
                <a:gd name="connsiteX204" fmla="*/ 1487837 w 2853322"/>
                <a:gd name="connsiteY204" fmla="*/ 3502617 h 4223288"/>
                <a:gd name="connsiteX205" fmla="*/ 1487837 w 2853322"/>
                <a:gd name="connsiteY205" fmla="*/ 3541363 h 4223288"/>
                <a:gd name="connsiteX206" fmla="*/ 1518833 w 2853322"/>
                <a:gd name="connsiteY206" fmla="*/ 3541363 h 4223288"/>
                <a:gd name="connsiteX207" fmla="*/ 1557579 w 2853322"/>
                <a:gd name="connsiteY207" fmla="*/ 3510366 h 4223288"/>
                <a:gd name="connsiteX208" fmla="*/ 1596325 w 2853322"/>
                <a:gd name="connsiteY208" fmla="*/ 3502617 h 4223288"/>
                <a:gd name="connsiteX209" fmla="*/ 1604074 w 2853322"/>
                <a:gd name="connsiteY209" fmla="*/ 3533613 h 4223288"/>
                <a:gd name="connsiteX210" fmla="*/ 1642820 w 2853322"/>
                <a:gd name="connsiteY210" fmla="*/ 3549112 h 4223288"/>
                <a:gd name="connsiteX211" fmla="*/ 1666067 w 2853322"/>
                <a:gd name="connsiteY211" fmla="*/ 3510366 h 4223288"/>
                <a:gd name="connsiteX212" fmla="*/ 1704813 w 2853322"/>
                <a:gd name="connsiteY212" fmla="*/ 3502617 h 4223288"/>
                <a:gd name="connsiteX213" fmla="*/ 1728061 w 2853322"/>
                <a:gd name="connsiteY213" fmla="*/ 3510366 h 4223288"/>
                <a:gd name="connsiteX214" fmla="*/ 1735810 w 2853322"/>
                <a:gd name="connsiteY214" fmla="*/ 3510366 h 4223288"/>
                <a:gd name="connsiteX215" fmla="*/ 1766806 w 2853322"/>
                <a:gd name="connsiteY215" fmla="*/ 3518115 h 4223288"/>
                <a:gd name="connsiteX216" fmla="*/ 1821050 w 2853322"/>
                <a:gd name="connsiteY216" fmla="*/ 3510366 h 4223288"/>
                <a:gd name="connsiteX217" fmla="*/ 1852047 w 2853322"/>
                <a:gd name="connsiteY217" fmla="*/ 3448373 h 4223288"/>
                <a:gd name="connsiteX218" fmla="*/ 1852047 w 2853322"/>
                <a:gd name="connsiteY218" fmla="*/ 3448373 h 4223288"/>
                <a:gd name="connsiteX219" fmla="*/ 1844298 w 2853322"/>
                <a:gd name="connsiteY219" fmla="*/ 3401878 h 4223288"/>
                <a:gd name="connsiteX220" fmla="*/ 1836549 w 2853322"/>
                <a:gd name="connsiteY220" fmla="*/ 3370881 h 4223288"/>
                <a:gd name="connsiteX221" fmla="*/ 1844298 w 2853322"/>
                <a:gd name="connsiteY221" fmla="*/ 3355383 h 4223288"/>
                <a:gd name="connsiteX222" fmla="*/ 1852047 w 2853322"/>
                <a:gd name="connsiteY222" fmla="*/ 3285641 h 4223288"/>
                <a:gd name="connsiteX223" fmla="*/ 1844298 w 2853322"/>
                <a:gd name="connsiteY223" fmla="*/ 3231396 h 4223288"/>
                <a:gd name="connsiteX224" fmla="*/ 1821050 w 2853322"/>
                <a:gd name="connsiteY224" fmla="*/ 3192651 h 4223288"/>
                <a:gd name="connsiteX225" fmla="*/ 1797803 w 2853322"/>
                <a:gd name="connsiteY225" fmla="*/ 3138407 h 4223288"/>
                <a:gd name="connsiteX226" fmla="*/ 1828800 w 2853322"/>
                <a:gd name="connsiteY226" fmla="*/ 3115159 h 4223288"/>
                <a:gd name="connsiteX227" fmla="*/ 1883044 w 2853322"/>
                <a:gd name="connsiteY227" fmla="*/ 3161654 h 4223288"/>
                <a:gd name="connsiteX228" fmla="*/ 1883044 w 2853322"/>
                <a:gd name="connsiteY228" fmla="*/ 2960176 h 4223288"/>
                <a:gd name="connsiteX229" fmla="*/ 1921789 w 2853322"/>
                <a:gd name="connsiteY229" fmla="*/ 2967925 h 4223288"/>
                <a:gd name="connsiteX230" fmla="*/ 1906291 w 2853322"/>
                <a:gd name="connsiteY230" fmla="*/ 3006671 h 4223288"/>
                <a:gd name="connsiteX231" fmla="*/ 1976033 w 2853322"/>
                <a:gd name="connsiteY231" fmla="*/ 3115159 h 4223288"/>
                <a:gd name="connsiteX232" fmla="*/ 1999281 w 2853322"/>
                <a:gd name="connsiteY232" fmla="*/ 3053166 h 4223288"/>
                <a:gd name="connsiteX233" fmla="*/ 2038027 w 2853322"/>
                <a:gd name="connsiteY233" fmla="*/ 3029919 h 4223288"/>
                <a:gd name="connsiteX234" fmla="*/ 2007030 w 2853322"/>
                <a:gd name="connsiteY234" fmla="*/ 2952427 h 4223288"/>
                <a:gd name="connsiteX235" fmla="*/ 2014779 w 2853322"/>
                <a:gd name="connsiteY235" fmla="*/ 2913681 h 4223288"/>
                <a:gd name="connsiteX236" fmla="*/ 2053525 w 2853322"/>
                <a:gd name="connsiteY236" fmla="*/ 2898183 h 4223288"/>
                <a:gd name="connsiteX237" fmla="*/ 2076772 w 2853322"/>
                <a:gd name="connsiteY237" fmla="*/ 2936929 h 4223288"/>
                <a:gd name="connsiteX238" fmla="*/ 2084522 w 2853322"/>
                <a:gd name="connsiteY238" fmla="*/ 2998922 h 4223288"/>
                <a:gd name="connsiteX239" fmla="*/ 2123267 w 2853322"/>
                <a:gd name="connsiteY239" fmla="*/ 2975674 h 4223288"/>
                <a:gd name="connsiteX240" fmla="*/ 2193010 w 2853322"/>
                <a:gd name="connsiteY240" fmla="*/ 3029919 h 4223288"/>
                <a:gd name="connsiteX241" fmla="*/ 2200759 w 2853322"/>
                <a:gd name="connsiteY241" fmla="*/ 3053166 h 4223288"/>
                <a:gd name="connsiteX242" fmla="*/ 2262752 w 2853322"/>
                <a:gd name="connsiteY242" fmla="*/ 3099661 h 4223288"/>
                <a:gd name="connsiteX243" fmla="*/ 2316996 w 2853322"/>
                <a:gd name="connsiteY243" fmla="*/ 3161654 h 4223288"/>
                <a:gd name="connsiteX244" fmla="*/ 2340244 w 2853322"/>
                <a:gd name="connsiteY244" fmla="*/ 3169403 h 4223288"/>
                <a:gd name="connsiteX245" fmla="*/ 2363491 w 2853322"/>
                <a:gd name="connsiteY245" fmla="*/ 3184902 h 4223288"/>
                <a:gd name="connsiteX246" fmla="*/ 2324745 w 2853322"/>
                <a:gd name="connsiteY246" fmla="*/ 3285641 h 4223288"/>
                <a:gd name="connsiteX247" fmla="*/ 2316996 w 2853322"/>
                <a:gd name="connsiteY247" fmla="*/ 3293390 h 4223288"/>
                <a:gd name="connsiteX248" fmla="*/ 2340244 w 2853322"/>
                <a:gd name="connsiteY248" fmla="*/ 3355383 h 4223288"/>
                <a:gd name="connsiteX249" fmla="*/ 2340244 w 2853322"/>
                <a:gd name="connsiteY249" fmla="*/ 3355383 h 4223288"/>
                <a:gd name="connsiteX250" fmla="*/ 2301498 w 2853322"/>
                <a:gd name="connsiteY250" fmla="*/ 3440624 h 4223288"/>
                <a:gd name="connsiteX251" fmla="*/ 2347993 w 2853322"/>
                <a:gd name="connsiteY251" fmla="*/ 3417376 h 4223288"/>
                <a:gd name="connsiteX252" fmla="*/ 2378989 w 2853322"/>
                <a:gd name="connsiteY252" fmla="*/ 3425125 h 4223288"/>
                <a:gd name="connsiteX253" fmla="*/ 2386739 w 2853322"/>
                <a:gd name="connsiteY253" fmla="*/ 3456122 h 4223288"/>
                <a:gd name="connsiteX254" fmla="*/ 2402237 w 2853322"/>
                <a:gd name="connsiteY254" fmla="*/ 3518115 h 4223288"/>
                <a:gd name="connsiteX255" fmla="*/ 2355742 w 2853322"/>
                <a:gd name="connsiteY255" fmla="*/ 3487119 h 4223288"/>
                <a:gd name="connsiteX256" fmla="*/ 2309247 w 2853322"/>
                <a:gd name="connsiteY256" fmla="*/ 3541363 h 4223288"/>
                <a:gd name="connsiteX257" fmla="*/ 2340244 w 2853322"/>
                <a:gd name="connsiteY257" fmla="*/ 3533613 h 4223288"/>
                <a:gd name="connsiteX258" fmla="*/ 2340244 w 2853322"/>
                <a:gd name="connsiteY258" fmla="*/ 3533613 h 4223288"/>
                <a:gd name="connsiteX259" fmla="*/ 2448732 w 2853322"/>
                <a:gd name="connsiteY259" fmla="*/ 3611105 h 4223288"/>
                <a:gd name="connsiteX260" fmla="*/ 2487478 w 2853322"/>
                <a:gd name="connsiteY260" fmla="*/ 3587857 h 4223288"/>
                <a:gd name="connsiteX261" fmla="*/ 2510725 w 2853322"/>
                <a:gd name="connsiteY261" fmla="*/ 3626603 h 4223288"/>
                <a:gd name="connsiteX262" fmla="*/ 2510725 w 2853322"/>
                <a:gd name="connsiteY262" fmla="*/ 3626603 h 4223288"/>
                <a:gd name="connsiteX263" fmla="*/ 2487478 w 2853322"/>
                <a:gd name="connsiteY263" fmla="*/ 3642102 h 4223288"/>
                <a:gd name="connsiteX264" fmla="*/ 2510725 w 2853322"/>
                <a:gd name="connsiteY264" fmla="*/ 3673098 h 4223288"/>
                <a:gd name="connsiteX265" fmla="*/ 2549471 w 2853322"/>
                <a:gd name="connsiteY265" fmla="*/ 3634352 h 4223288"/>
                <a:gd name="connsiteX266" fmla="*/ 2595966 w 2853322"/>
                <a:gd name="connsiteY266" fmla="*/ 3595607 h 4223288"/>
                <a:gd name="connsiteX267" fmla="*/ 2619213 w 2853322"/>
                <a:gd name="connsiteY267" fmla="*/ 3564610 h 4223288"/>
                <a:gd name="connsiteX268" fmla="*/ 2626962 w 2853322"/>
                <a:gd name="connsiteY268" fmla="*/ 3556861 h 4223288"/>
                <a:gd name="connsiteX269" fmla="*/ 2650210 w 2853322"/>
                <a:gd name="connsiteY269" fmla="*/ 3518115 h 4223288"/>
                <a:gd name="connsiteX270" fmla="*/ 2603715 w 2853322"/>
                <a:gd name="connsiteY270" fmla="*/ 3463871 h 4223288"/>
                <a:gd name="connsiteX271" fmla="*/ 2626962 w 2853322"/>
                <a:gd name="connsiteY271" fmla="*/ 3448373 h 4223288"/>
                <a:gd name="connsiteX272" fmla="*/ 2642461 w 2853322"/>
                <a:gd name="connsiteY272" fmla="*/ 3518115 h 4223288"/>
                <a:gd name="connsiteX273" fmla="*/ 2688956 w 2853322"/>
                <a:gd name="connsiteY273" fmla="*/ 3541363 h 4223288"/>
                <a:gd name="connsiteX274" fmla="*/ 2588217 w 2853322"/>
                <a:gd name="connsiteY274" fmla="*/ 3704095 h 4223288"/>
                <a:gd name="connsiteX275" fmla="*/ 2564969 w 2853322"/>
                <a:gd name="connsiteY275" fmla="*/ 3742841 h 4223288"/>
                <a:gd name="connsiteX276" fmla="*/ 2487478 w 2853322"/>
                <a:gd name="connsiteY276" fmla="*/ 3773837 h 4223288"/>
                <a:gd name="connsiteX277" fmla="*/ 2479728 w 2853322"/>
                <a:gd name="connsiteY277" fmla="*/ 3797085 h 4223288"/>
                <a:gd name="connsiteX278" fmla="*/ 2456481 w 2853322"/>
                <a:gd name="connsiteY278" fmla="*/ 3828081 h 4223288"/>
                <a:gd name="connsiteX279" fmla="*/ 2440983 w 2853322"/>
                <a:gd name="connsiteY279" fmla="*/ 3944319 h 4223288"/>
                <a:gd name="connsiteX280" fmla="*/ 2417735 w 2853322"/>
                <a:gd name="connsiteY280" fmla="*/ 3983064 h 4223288"/>
                <a:gd name="connsiteX281" fmla="*/ 2332495 w 2853322"/>
                <a:gd name="connsiteY281" fmla="*/ 3967566 h 4223288"/>
                <a:gd name="connsiteX282" fmla="*/ 2301498 w 2853322"/>
                <a:gd name="connsiteY282" fmla="*/ 3975315 h 4223288"/>
                <a:gd name="connsiteX283" fmla="*/ 2239505 w 2853322"/>
                <a:gd name="connsiteY283" fmla="*/ 3944319 h 4223288"/>
                <a:gd name="connsiteX284" fmla="*/ 2177511 w 2853322"/>
                <a:gd name="connsiteY284" fmla="*/ 3866827 h 4223288"/>
                <a:gd name="connsiteX285" fmla="*/ 2177511 w 2853322"/>
                <a:gd name="connsiteY285" fmla="*/ 3843580 h 4223288"/>
                <a:gd name="connsiteX286" fmla="*/ 2131017 w 2853322"/>
                <a:gd name="connsiteY286" fmla="*/ 3859078 h 4223288"/>
                <a:gd name="connsiteX287" fmla="*/ 2123267 w 2853322"/>
                <a:gd name="connsiteY287" fmla="*/ 3882325 h 4223288"/>
                <a:gd name="connsiteX288" fmla="*/ 2107769 w 2853322"/>
                <a:gd name="connsiteY288" fmla="*/ 3897824 h 4223288"/>
                <a:gd name="connsiteX289" fmla="*/ 2100020 w 2853322"/>
                <a:gd name="connsiteY289" fmla="*/ 3936569 h 4223288"/>
                <a:gd name="connsiteX290" fmla="*/ 2045776 w 2853322"/>
                <a:gd name="connsiteY290" fmla="*/ 3983064 h 4223288"/>
                <a:gd name="connsiteX291" fmla="*/ 2014779 w 2853322"/>
                <a:gd name="connsiteY291" fmla="*/ 3990813 h 4223288"/>
                <a:gd name="connsiteX292" fmla="*/ 1960535 w 2853322"/>
                <a:gd name="connsiteY292" fmla="*/ 3967566 h 4223288"/>
                <a:gd name="connsiteX293" fmla="*/ 1921789 w 2853322"/>
                <a:gd name="connsiteY293" fmla="*/ 3975315 h 4223288"/>
                <a:gd name="connsiteX294" fmla="*/ 1859796 w 2853322"/>
                <a:gd name="connsiteY294" fmla="*/ 3983064 h 4223288"/>
                <a:gd name="connsiteX295" fmla="*/ 1813301 w 2853322"/>
                <a:gd name="connsiteY295" fmla="*/ 3990813 h 4223288"/>
                <a:gd name="connsiteX296" fmla="*/ 1797803 w 2853322"/>
                <a:gd name="connsiteY296" fmla="*/ 4006312 h 4223288"/>
                <a:gd name="connsiteX297" fmla="*/ 1743559 w 2853322"/>
                <a:gd name="connsiteY297" fmla="*/ 4014061 h 4223288"/>
                <a:gd name="connsiteX298" fmla="*/ 1720311 w 2853322"/>
                <a:gd name="connsiteY298" fmla="*/ 4021810 h 4223288"/>
                <a:gd name="connsiteX299" fmla="*/ 1759057 w 2853322"/>
                <a:gd name="connsiteY299" fmla="*/ 4045057 h 4223288"/>
                <a:gd name="connsiteX300" fmla="*/ 1782305 w 2853322"/>
                <a:gd name="connsiteY300" fmla="*/ 4037308 h 4223288"/>
                <a:gd name="connsiteX301" fmla="*/ 1813301 w 2853322"/>
                <a:gd name="connsiteY301" fmla="*/ 4052807 h 4223288"/>
                <a:gd name="connsiteX302" fmla="*/ 1828800 w 2853322"/>
                <a:gd name="connsiteY302" fmla="*/ 4099302 h 4223288"/>
                <a:gd name="connsiteX303" fmla="*/ 1929539 w 2853322"/>
                <a:gd name="connsiteY303" fmla="*/ 4122549 h 4223288"/>
                <a:gd name="connsiteX304" fmla="*/ 1921789 w 2853322"/>
                <a:gd name="connsiteY304" fmla="*/ 4145796 h 4223288"/>
                <a:gd name="connsiteX305" fmla="*/ 1883044 w 2853322"/>
                <a:gd name="connsiteY305" fmla="*/ 4176793 h 4223288"/>
                <a:gd name="connsiteX306" fmla="*/ 1836549 w 2853322"/>
                <a:gd name="connsiteY306" fmla="*/ 4207790 h 4223288"/>
                <a:gd name="connsiteX307" fmla="*/ 1712562 w 2853322"/>
                <a:gd name="connsiteY307" fmla="*/ 4200041 h 4223288"/>
                <a:gd name="connsiteX308" fmla="*/ 1611823 w 2853322"/>
                <a:gd name="connsiteY308" fmla="*/ 4215539 h 4223288"/>
                <a:gd name="connsiteX309" fmla="*/ 1565328 w 2853322"/>
                <a:gd name="connsiteY309" fmla="*/ 4223288 h 4223288"/>
                <a:gd name="connsiteX310" fmla="*/ 1487837 w 2853322"/>
                <a:gd name="connsiteY310" fmla="*/ 4215539 h 4223288"/>
                <a:gd name="connsiteX311" fmla="*/ 1441342 w 2853322"/>
                <a:gd name="connsiteY311" fmla="*/ 4200041 h 4223288"/>
                <a:gd name="connsiteX312" fmla="*/ 1433593 w 2853322"/>
                <a:gd name="connsiteY312" fmla="*/ 4176793 h 4223288"/>
                <a:gd name="connsiteX313" fmla="*/ 1418095 w 2853322"/>
                <a:gd name="connsiteY313" fmla="*/ 4153546 h 4223288"/>
                <a:gd name="connsiteX314" fmla="*/ 1410345 w 2853322"/>
                <a:gd name="connsiteY314" fmla="*/ 4122549 h 4223288"/>
                <a:gd name="connsiteX315" fmla="*/ 1402596 w 2853322"/>
                <a:gd name="connsiteY315" fmla="*/ 4029559 h 4223288"/>
                <a:gd name="connsiteX316" fmla="*/ 1394847 w 2853322"/>
                <a:gd name="connsiteY316" fmla="*/ 4006312 h 4223288"/>
                <a:gd name="connsiteX317" fmla="*/ 1371600 w 2853322"/>
                <a:gd name="connsiteY317" fmla="*/ 3812583 h 4223288"/>
                <a:gd name="connsiteX318" fmla="*/ 1356101 w 2853322"/>
                <a:gd name="connsiteY318" fmla="*/ 3773837 h 4223288"/>
                <a:gd name="connsiteX319" fmla="*/ 1332854 w 2853322"/>
                <a:gd name="connsiteY319" fmla="*/ 3750590 h 4223288"/>
                <a:gd name="connsiteX320" fmla="*/ 1325105 w 2853322"/>
                <a:gd name="connsiteY320" fmla="*/ 3727342 h 4223288"/>
                <a:gd name="connsiteX321" fmla="*/ 1309606 w 2853322"/>
                <a:gd name="connsiteY321" fmla="*/ 3711844 h 4223288"/>
                <a:gd name="connsiteX322" fmla="*/ 1278610 w 2853322"/>
                <a:gd name="connsiteY322" fmla="*/ 3634352 h 4223288"/>
                <a:gd name="connsiteX323" fmla="*/ 1263111 w 2853322"/>
                <a:gd name="connsiteY323" fmla="*/ 3603356 h 4223288"/>
                <a:gd name="connsiteX324" fmla="*/ 1232115 w 2853322"/>
                <a:gd name="connsiteY324" fmla="*/ 3549112 h 4223288"/>
                <a:gd name="connsiteX325" fmla="*/ 1224366 w 2853322"/>
                <a:gd name="connsiteY325" fmla="*/ 3525864 h 4223288"/>
                <a:gd name="connsiteX326" fmla="*/ 1208867 w 2853322"/>
                <a:gd name="connsiteY326" fmla="*/ 3487119 h 4223288"/>
                <a:gd name="connsiteX327" fmla="*/ 1201118 w 2853322"/>
                <a:gd name="connsiteY327" fmla="*/ 3456122 h 4223288"/>
                <a:gd name="connsiteX328" fmla="*/ 1208991 w 2853322"/>
                <a:gd name="connsiteY328" fmla="*/ 3315569 h 4223288"/>
                <a:gd name="connsiteX329" fmla="*/ 1310696 w 2853322"/>
                <a:gd name="connsiteY329" fmla="*/ 3314535 h 4223288"/>
                <a:gd name="connsiteX330" fmla="*/ 1369375 w 2853322"/>
                <a:gd name="connsiteY330" fmla="*/ 3291286 h 4223288"/>
                <a:gd name="connsiteX331" fmla="*/ 1495783 w 2853322"/>
                <a:gd name="connsiteY331" fmla="*/ 3284436 h 4223288"/>
                <a:gd name="connsiteX332" fmla="*/ 1436779 w 2853322"/>
                <a:gd name="connsiteY332" fmla="*/ 3165383 h 4223288"/>
                <a:gd name="connsiteX333" fmla="*/ 1429385 w 2853322"/>
                <a:gd name="connsiteY333" fmla="*/ 3025284 h 4223288"/>
                <a:gd name="connsiteX334" fmla="*/ 1503177 w 2853322"/>
                <a:gd name="connsiteY334" fmla="*/ 2850212 h 4223288"/>
                <a:gd name="connsiteX335" fmla="*/ 1381702 w 2853322"/>
                <a:gd name="connsiteY335" fmla="*/ 2823907 h 4223288"/>
                <a:gd name="connsiteX336" fmla="*/ 1361595 w 2853322"/>
                <a:gd name="connsiteY336" fmla="*/ 2819010 h 4223288"/>
                <a:gd name="connsiteX337" fmla="*/ 1355939 w 2853322"/>
                <a:gd name="connsiteY337" fmla="*/ 2807353 h 4223288"/>
                <a:gd name="connsiteX338" fmla="*/ 1228888 w 2853322"/>
                <a:gd name="connsiteY338" fmla="*/ 2943672 h 4223288"/>
                <a:gd name="connsiteX339" fmla="*/ 1288674 w 2853322"/>
                <a:gd name="connsiteY339" fmla="*/ 2956299 h 4223288"/>
                <a:gd name="connsiteX340" fmla="*/ 1281828 w 2853322"/>
                <a:gd name="connsiteY340" fmla="*/ 3066813 h 4223288"/>
                <a:gd name="connsiteX341" fmla="*/ 1131376 w 2853322"/>
                <a:gd name="connsiteY341" fmla="*/ 3332135 h 4223288"/>
                <a:gd name="connsiteX342" fmla="*/ 1077132 w 2853322"/>
                <a:gd name="connsiteY342" fmla="*/ 3316637 h 4223288"/>
                <a:gd name="connsiteX343" fmla="*/ 1046135 w 2853322"/>
                <a:gd name="connsiteY343" fmla="*/ 3301139 h 4223288"/>
                <a:gd name="connsiteX344" fmla="*/ 1007389 w 2853322"/>
                <a:gd name="connsiteY344" fmla="*/ 3262393 h 4223288"/>
                <a:gd name="connsiteX345" fmla="*/ 960895 w 2853322"/>
                <a:gd name="connsiteY345" fmla="*/ 3184902 h 4223288"/>
                <a:gd name="connsiteX346" fmla="*/ 937647 w 2853322"/>
                <a:gd name="connsiteY346" fmla="*/ 3130657 h 4223288"/>
                <a:gd name="connsiteX347" fmla="*/ 914400 w 2853322"/>
                <a:gd name="connsiteY347" fmla="*/ 3076413 h 4223288"/>
                <a:gd name="connsiteX348" fmla="*/ 906650 w 2853322"/>
                <a:gd name="connsiteY348" fmla="*/ 3037668 h 4223288"/>
                <a:gd name="connsiteX349" fmla="*/ 891152 w 2853322"/>
                <a:gd name="connsiteY349" fmla="*/ 3022169 h 4223288"/>
                <a:gd name="connsiteX350" fmla="*/ 875654 w 2853322"/>
                <a:gd name="connsiteY350" fmla="*/ 2998922 h 4223288"/>
                <a:gd name="connsiteX351" fmla="*/ 805911 w 2853322"/>
                <a:gd name="connsiteY351" fmla="*/ 2913681 h 4223288"/>
                <a:gd name="connsiteX352" fmla="*/ 782664 w 2853322"/>
                <a:gd name="connsiteY352" fmla="*/ 2890434 h 4223288"/>
                <a:gd name="connsiteX353" fmla="*/ 728420 w 2853322"/>
                <a:gd name="connsiteY353" fmla="*/ 2843939 h 4223288"/>
                <a:gd name="connsiteX354" fmla="*/ 650928 w 2853322"/>
                <a:gd name="connsiteY354" fmla="*/ 2750949 h 4223288"/>
                <a:gd name="connsiteX355" fmla="*/ 612183 w 2853322"/>
                <a:gd name="connsiteY355" fmla="*/ 2735451 h 4223288"/>
                <a:gd name="connsiteX356" fmla="*/ 596684 w 2853322"/>
                <a:gd name="connsiteY356" fmla="*/ 2719952 h 4223288"/>
                <a:gd name="connsiteX357" fmla="*/ 503695 w 2853322"/>
                <a:gd name="connsiteY357" fmla="*/ 2650210 h 4223288"/>
                <a:gd name="connsiteX358" fmla="*/ 488196 w 2853322"/>
                <a:gd name="connsiteY358" fmla="*/ 2611464 h 4223288"/>
                <a:gd name="connsiteX359" fmla="*/ 0 w 2853322"/>
                <a:gd name="connsiteY359" fmla="*/ 2076773 h 4223288"/>
                <a:gd name="connsiteX0" fmla="*/ 0 w 2853322"/>
                <a:gd name="connsiteY0" fmla="*/ 2076773 h 4223288"/>
                <a:gd name="connsiteX1" fmla="*/ 697423 w 2853322"/>
                <a:gd name="connsiteY1" fmla="*/ 1301857 h 4223288"/>
                <a:gd name="connsiteX2" fmla="*/ 805911 w 2853322"/>
                <a:gd name="connsiteY2" fmla="*/ 1348352 h 4223288"/>
                <a:gd name="connsiteX3" fmla="*/ 813661 w 2853322"/>
                <a:gd name="connsiteY3" fmla="*/ 1464590 h 4223288"/>
                <a:gd name="connsiteX4" fmla="*/ 821410 w 2853322"/>
                <a:gd name="connsiteY4" fmla="*/ 1480088 h 4223288"/>
                <a:gd name="connsiteX5" fmla="*/ 860156 w 2853322"/>
                <a:gd name="connsiteY5" fmla="*/ 1557580 h 4223288"/>
                <a:gd name="connsiteX6" fmla="*/ 875654 w 2853322"/>
                <a:gd name="connsiteY6" fmla="*/ 1580827 h 4223288"/>
                <a:gd name="connsiteX7" fmla="*/ 937647 w 2853322"/>
                <a:gd name="connsiteY7" fmla="*/ 1611824 h 4223288"/>
                <a:gd name="connsiteX8" fmla="*/ 953145 w 2853322"/>
                <a:gd name="connsiteY8" fmla="*/ 1635071 h 4223288"/>
                <a:gd name="connsiteX9" fmla="*/ 999640 w 2853322"/>
                <a:gd name="connsiteY9" fmla="*/ 1650569 h 4223288"/>
                <a:gd name="connsiteX10" fmla="*/ 1030637 w 2853322"/>
                <a:gd name="connsiteY10" fmla="*/ 1635071 h 4223288"/>
                <a:gd name="connsiteX11" fmla="*/ 1030637 w 2853322"/>
                <a:gd name="connsiteY11" fmla="*/ 1635071 h 4223288"/>
                <a:gd name="connsiteX12" fmla="*/ 1053884 w 2853322"/>
                <a:gd name="connsiteY12" fmla="*/ 1588576 h 4223288"/>
                <a:gd name="connsiteX13" fmla="*/ 1038386 w 2853322"/>
                <a:gd name="connsiteY13" fmla="*/ 1464590 h 4223288"/>
                <a:gd name="connsiteX14" fmla="*/ 1038386 w 2853322"/>
                <a:gd name="connsiteY14" fmla="*/ 1464590 h 4223288"/>
                <a:gd name="connsiteX15" fmla="*/ 976393 w 2853322"/>
                <a:gd name="connsiteY15" fmla="*/ 1379349 h 4223288"/>
                <a:gd name="connsiteX16" fmla="*/ 937647 w 2853322"/>
                <a:gd name="connsiteY16" fmla="*/ 1325105 h 4223288"/>
                <a:gd name="connsiteX17" fmla="*/ 914400 w 2853322"/>
                <a:gd name="connsiteY17" fmla="*/ 1317356 h 4223288"/>
                <a:gd name="connsiteX18" fmla="*/ 852406 w 2853322"/>
                <a:gd name="connsiteY18" fmla="*/ 1301857 h 4223288"/>
                <a:gd name="connsiteX19" fmla="*/ 805911 w 2853322"/>
                <a:gd name="connsiteY19" fmla="*/ 1309607 h 4223288"/>
                <a:gd name="connsiteX20" fmla="*/ 720671 w 2853322"/>
                <a:gd name="connsiteY20" fmla="*/ 1270861 h 4223288"/>
                <a:gd name="connsiteX21" fmla="*/ 1224366 w 2853322"/>
                <a:gd name="connsiteY21" fmla="*/ 689674 h 4223288"/>
                <a:gd name="connsiteX22" fmla="*/ 1208867 w 2853322"/>
                <a:gd name="connsiteY22" fmla="*/ 612183 h 4223288"/>
                <a:gd name="connsiteX23" fmla="*/ 1170122 w 2853322"/>
                <a:gd name="connsiteY23" fmla="*/ 565688 h 4223288"/>
                <a:gd name="connsiteX24" fmla="*/ 1131376 w 2853322"/>
                <a:gd name="connsiteY24" fmla="*/ 550190 h 4223288"/>
                <a:gd name="connsiteX25" fmla="*/ 1139125 w 2853322"/>
                <a:gd name="connsiteY25" fmla="*/ 495946 h 4223288"/>
                <a:gd name="connsiteX26" fmla="*/ 1146874 w 2853322"/>
                <a:gd name="connsiteY26" fmla="*/ 488196 h 4223288"/>
                <a:gd name="connsiteX27" fmla="*/ 1580827 w 2853322"/>
                <a:gd name="connsiteY27" fmla="*/ 0 h 4223288"/>
                <a:gd name="connsiteX28" fmla="*/ 1673817 w 2853322"/>
                <a:gd name="connsiteY28" fmla="*/ 77491 h 4223288"/>
                <a:gd name="connsiteX29" fmla="*/ 1759057 w 2853322"/>
                <a:gd name="connsiteY29" fmla="*/ 108488 h 4223288"/>
                <a:gd name="connsiteX30" fmla="*/ 1790054 w 2853322"/>
                <a:gd name="connsiteY30" fmla="*/ 131735 h 4223288"/>
                <a:gd name="connsiteX31" fmla="*/ 1759057 w 2853322"/>
                <a:gd name="connsiteY31" fmla="*/ 178230 h 4223288"/>
                <a:gd name="connsiteX32" fmla="*/ 1782305 w 2853322"/>
                <a:gd name="connsiteY32" fmla="*/ 263471 h 4223288"/>
                <a:gd name="connsiteX33" fmla="*/ 1813301 w 2853322"/>
                <a:gd name="connsiteY33" fmla="*/ 278969 h 4223288"/>
                <a:gd name="connsiteX34" fmla="*/ 1852047 w 2853322"/>
                <a:gd name="connsiteY34" fmla="*/ 294468 h 4223288"/>
                <a:gd name="connsiteX35" fmla="*/ 1852047 w 2853322"/>
                <a:gd name="connsiteY35" fmla="*/ 294468 h 4223288"/>
                <a:gd name="connsiteX36" fmla="*/ 1929539 w 2853322"/>
                <a:gd name="connsiteY36" fmla="*/ 348712 h 4223288"/>
                <a:gd name="connsiteX37" fmla="*/ 1929539 w 2853322"/>
                <a:gd name="connsiteY37" fmla="*/ 356461 h 4223288"/>
                <a:gd name="connsiteX38" fmla="*/ 2007030 w 2853322"/>
                <a:gd name="connsiteY38" fmla="*/ 395207 h 4223288"/>
                <a:gd name="connsiteX39" fmla="*/ 2038027 w 2853322"/>
                <a:gd name="connsiteY39" fmla="*/ 402956 h 4223288"/>
                <a:gd name="connsiteX40" fmla="*/ 2061274 w 2853322"/>
                <a:gd name="connsiteY40" fmla="*/ 433952 h 4223288"/>
                <a:gd name="connsiteX41" fmla="*/ 2053525 w 2853322"/>
                <a:gd name="connsiteY41" fmla="*/ 457200 h 4223288"/>
                <a:gd name="connsiteX42" fmla="*/ 2092271 w 2853322"/>
                <a:gd name="connsiteY42" fmla="*/ 464949 h 4223288"/>
                <a:gd name="connsiteX43" fmla="*/ 2146515 w 2853322"/>
                <a:gd name="connsiteY43" fmla="*/ 441702 h 4223288"/>
                <a:gd name="connsiteX44" fmla="*/ 2177511 w 2853322"/>
                <a:gd name="connsiteY44" fmla="*/ 441702 h 4223288"/>
                <a:gd name="connsiteX45" fmla="*/ 2200759 w 2853322"/>
                <a:gd name="connsiteY45" fmla="*/ 418454 h 4223288"/>
                <a:gd name="connsiteX46" fmla="*/ 2224006 w 2853322"/>
                <a:gd name="connsiteY46" fmla="*/ 402956 h 4223288"/>
                <a:gd name="connsiteX47" fmla="*/ 2193010 w 2853322"/>
                <a:gd name="connsiteY47" fmla="*/ 317715 h 4223288"/>
                <a:gd name="connsiteX48" fmla="*/ 2216257 w 2853322"/>
                <a:gd name="connsiteY48" fmla="*/ 317715 h 4223288"/>
                <a:gd name="connsiteX49" fmla="*/ 2216257 w 2853322"/>
                <a:gd name="connsiteY49" fmla="*/ 317715 h 4223288"/>
                <a:gd name="connsiteX50" fmla="*/ 2239505 w 2853322"/>
                <a:gd name="connsiteY50" fmla="*/ 379708 h 4223288"/>
                <a:gd name="connsiteX51" fmla="*/ 2278250 w 2853322"/>
                <a:gd name="connsiteY51" fmla="*/ 356461 h 4223288"/>
                <a:gd name="connsiteX52" fmla="*/ 2347993 w 2853322"/>
                <a:gd name="connsiteY52" fmla="*/ 317715 h 4223288"/>
                <a:gd name="connsiteX53" fmla="*/ 2340244 w 2853322"/>
                <a:gd name="connsiteY53" fmla="*/ 340963 h 4223288"/>
                <a:gd name="connsiteX54" fmla="*/ 2332495 w 2853322"/>
                <a:gd name="connsiteY54" fmla="*/ 348712 h 4223288"/>
                <a:gd name="connsiteX55" fmla="*/ 2316996 w 2853322"/>
                <a:gd name="connsiteY55" fmla="*/ 418454 h 4223288"/>
                <a:gd name="connsiteX56" fmla="*/ 2316996 w 2853322"/>
                <a:gd name="connsiteY56" fmla="*/ 449451 h 4223288"/>
                <a:gd name="connsiteX57" fmla="*/ 2316996 w 2853322"/>
                <a:gd name="connsiteY57" fmla="*/ 480447 h 4223288"/>
                <a:gd name="connsiteX58" fmla="*/ 2278250 w 2853322"/>
                <a:gd name="connsiteY58" fmla="*/ 519193 h 4223288"/>
                <a:gd name="connsiteX59" fmla="*/ 2270501 w 2853322"/>
                <a:gd name="connsiteY59" fmla="*/ 550190 h 4223288"/>
                <a:gd name="connsiteX60" fmla="*/ 2255003 w 2853322"/>
                <a:gd name="connsiteY60" fmla="*/ 604434 h 4223288"/>
                <a:gd name="connsiteX61" fmla="*/ 2255003 w 2853322"/>
                <a:gd name="connsiteY61" fmla="*/ 604434 h 4223288"/>
                <a:gd name="connsiteX62" fmla="*/ 2309247 w 2853322"/>
                <a:gd name="connsiteY62" fmla="*/ 619932 h 4223288"/>
                <a:gd name="connsiteX63" fmla="*/ 2332495 w 2853322"/>
                <a:gd name="connsiteY63" fmla="*/ 604434 h 4223288"/>
                <a:gd name="connsiteX64" fmla="*/ 2355742 w 2853322"/>
                <a:gd name="connsiteY64" fmla="*/ 596685 h 4223288"/>
                <a:gd name="connsiteX65" fmla="*/ 2371240 w 2853322"/>
                <a:gd name="connsiteY65" fmla="*/ 581186 h 4223288"/>
                <a:gd name="connsiteX66" fmla="*/ 2402237 w 2853322"/>
                <a:gd name="connsiteY66" fmla="*/ 588935 h 4223288"/>
                <a:gd name="connsiteX67" fmla="*/ 2402237 w 2853322"/>
                <a:gd name="connsiteY67" fmla="*/ 627681 h 4223288"/>
                <a:gd name="connsiteX68" fmla="*/ 2363491 w 2853322"/>
                <a:gd name="connsiteY68" fmla="*/ 674176 h 4223288"/>
                <a:gd name="connsiteX69" fmla="*/ 2363491 w 2853322"/>
                <a:gd name="connsiteY69" fmla="*/ 674176 h 4223288"/>
                <a:gd name="connsiteX70" fmla="*/ 2409986 w 2853322"/>
                <a:gd name="connsiteY70" fmla="*/ 743919 h 4223288"/>
                <a:gd name="connsiteX71" fmla="*/ 2433233 w 2853322"/>
                <a:gd name="connsiteY71" fmla="*/ 728420 h 4223288"/>
                <a:gd name="connsiteX72" fmla="*/ 2487478 w 2853322"/>
                <a:gd name="connsiteY72" fmla="*/ 689674 h 4223288"/>
                <a:gd name="connsiteX73" fmla="*/ 2487478 w 2853322"/>
                <a:gd name="connsiteY73" fmla="*/ 689674 h 4223288"/>
                <a:gd name="connsiteX74" fmla="*/ 2580467 w 2853322"/>
                <a:gd name="connsiteY74" fmla="*/ 681925 h 4223288"/>
                <a:gd name="connsiteX75" fmla="*/ 2580467 w 2853322"/>
                <a:gd name="connsiteY75" fmla="*/ 666427 h 4223288"/>
                <a:gd name="connsiteX76" fmla="*/ 2619213 w 2853322"/>
                <a:gd name="connsiteY76" fmla="*/ 635430 h 4223288"/>
                <a:gd name="connsiteX77" fmla="*/ 2634711 w 2853322"/>
                <a:gd name="connsiteY77" fmla="*/ 650929 h 4223288"/>
                <a:gd name="connsiteX78" fmla="*/ 2642461 w 2853322"/>
                <a:gd name="connsiteY78" fmla="*/ 674176 h 4223288"/>
                <a:gd name="connsiteX79" fmla="*/ 2634711 w 2853322"/>
                <a:gd name="connsiteY79" fmla="*/ 697424 h 4223288"/>
                <a:gd name="connsiteX80" fmla="*/ 2603715 w 2853322"/>
                <a:gd name="connsiteY80" fmla="*/ 728420 h 4223288"/>
                <a:gd name="connsiteX81" fmla="*/ 2595966 w 2853322"/>
                <a:gd name="connsiteY81" fmla="*/ 751668 h 4223288"/>
                <a:gd name="connsiteX82" fmla="*/ 2557220 w 2853322"/>
                <a:gd name="connsiteY82" fmla="*/ 759417 h 4223288"/>
                <a:gd name="connsiteX83" fmla="*/ 2549471 w 2853322"/>
                <a:gd name="connsiteY83" fmla="*/ 759417 h 4223288"/>
                <a:gd name="connsiteX84" fmla="*/ 2510725 w 2853322"/>
                <a:gd name="connsiteY84" fmla="*/ 813661 h 4223288"/>
                <a:gd name="connsiteX85" fmla="*/ 2502976 w 2853322"/>
                <a:gd name="connsiteY85" fmla="*/ 836908 h 4223288"/>
                <a:gd name="connsiteX86" fmla="*/ 2510725 w 2853322"/>
                <a:gd name="connsiteY86" fmla="*/ 860156 h 4223288"/>
                <a:gd name="connsiteX87" fmla="*/ 2502976 w 2853322"/>
                <a:gd name="connsiteY87" fmla="*/ 891152 h 4223288"/>
                <a:gd name="connsiteX88" fmla="*/ 2502976 w 2853322"/>
                <a:gd name="connsiteY88" fmla="*/ 898902 h 4223288"/>
                <a:gd name="connsiteX89" fmla="*/ 2502976 w 2853322"/>
                <a:gd name="connsiteY89" fmla="*/ 898902 h 4223288"/>
                <a:gd name="connsiteX90" fmla="*/ 2533972 w 2853322"/>
                <a:gd name="connsiteY90" fmla="*/ 960895 h 4223288"/>
                <a:gd name="connsiteX91" fmla="*/ 2518474 w 2853322"/>
                <a:gd name="connsiteY91" fmla="*/ 991891 h 4223288"/>
                <a:gd name="connsiteX92" fmla="*/ 2518474 w 2853322"/>
                <a:gd name="connsiteY92" fmla="*/ 1007390 h 4223288"/>
                <a:gd name="connsiteX93" fmla="*/ 2557220 w 2853322"/>
                <a:gd name="connsiteY93" fmla="*/ 1038386 h 4223288"/>
                <a:gd name="connsiteX94" fmla="*/ 2572718 w 2853322"/>
                <a:gd name="connsiteY94" fmla="*/ 1053885 h 4223288"/>
                <a:gd name="connsiteX95" fmla="*/ 2603715 w 2853322"/>
                <a:gd name="connsiteY95" fmla="*/ 1061634 h 4223288"/>
                <a:gd name="connsiteX96" fmla="*/ 2681206 w 2853322"/>
                <a:gd name="connsiteY96" fmla="*/ 1115878 h 4223288"/>
                <a:gd name="connsiteX97" fmla="*/ 2696705 w 2853322"/>
                <a:gd name="connsiteY97" fmla="*/ 1139125 h 4223288"/>
                <a:gd name="connsiteX98" fmla="*/ 2735450 w 2853322"/>
                <a:gd name="connsiteY98" fmla="*/ 1201119 h 4223288"/>
                <a:gd name="connsiteX99" fmla="*/ 2743200 w 2853322"/>
                <a:gd name="connsiteY99" fmla="*/ 1263112 h 4223288"/>
                <a:gd name="connsiteX100" fmla="*/ 2766447 w 2853322"/>
                <a:gd name="connsiteY100" fmla="*/ 1309607 h 4223288"/>
                <a:gd name="connsiteX101" fmla="*/ 2789695 w 2853322"/>
                <a:gd name="connsiteY101" fmla="*/ 1325105 h 4223288"/>
                <a:gd name="connsiteX102" fmla="*/ 2797444 w 2853322"/>
                <a:gd name="connsiteY102" fmla="*/ 1356102 h 4223288"/>
                <a:gd name="connsiteX103" fmla="*/ 2820691 w 2853322"/>
                <a:gd name="connsiteY103" fmla="*/ 1371600 h 4223288"/>
                <a:gd name="connsiteX104" fmla="*/ 2843939 w 2853322"/>
                <a:gd name="connsiteY104" fmla="*/ 1363851 h 4223288"/>
                <a:gd name="connsiteX105" fmla="*/ 2851688 w 2853322"/>
                <a:gd name="connsiteY105" fmla="*/ 1402596 h 4223288"/>
                <a:gd name="connsiteX106" fmla="*/ 2836189 w 2853322"/>
                <a:gd name="connsiteY106" fmla="*/ 1425844 h 4223288"/>
                <a:gd name="connsiteX107" fmla="*/ 2812942 w 2853322"/>
                <a:gd name="connsiteY107" fmla="*/ 1433593 h 4223288"/>
                <a:gd name="connsiteX108" fmla="*/ 2774196 w 2853322"/>
                <a:gd name="connsiteY108" fmla="*/ 1425844 h 4223288"/>
                <a:gd name="connsiteX109" fmla="*/ 2750949 w 2853322"/>
                <a:gd name="connsiteY109" fmla="*/ 1464590 h 4223288"/>
                <a:gd name="connsiteX110" fmla="*/ 2743200 w 2853322"/>
                <a:gd name="connsiteY110" fmla="*/ 1464590 h 4223288"/>
                <a:gd name="connsiteX111" fmla="*/ 2743200 w 2853322"/>
                <a:gd name="connsiteY111" fmla="*/ 1464590 h 4223288"/>
                <a:gd name="connsiteX112" fmla="*/ 2758698 w 2853322"/>
                <a:gd name="connsiteY112" fmla="*/ 1518834 h 4223288"/>
                <a:gd name="connsiteX113" fmla="*/ 2820691 w 2853322"/>
                <a:gd name="connsiteY113" fmla="*/ 1565329 h 4223288"/>
                <a:gd name="connsiteX114" fmla="*/ 2781945 w 2853322"/>
                <a:gd name="connsiteY114" fmla="*/ 1635071 h 4223288"/>
                <a:gd name="connsiteX115" fmla="*/ 2774196 w 2853322"/>
                <a:gd name="connsiteY115" fmla="*/ 1642820 h 4223288"/>
                <a:gd name="connsiteX116" fmla="*/ 2781945 w 2853322"/>
                <a:gd name="connsiteY116" fmla="*/ 1697064 h 4223288"/>
                <a:gd name="connsiteX117" fmla="*/ 2758698 w 2853322"/>
                <a:gd name="connsiteY117" fmla="*/ 1728061 h 4223288"/>
                <a:gd name="connsiteX118" fmla="*/ 2758698 w 2853322"/>
                <a:gd name="connsiteY118" fmla="*/ 1735810 h 4223288"/>
                <a:gd name="connsiteX119" fmla="*/ 2750949 w 2853322"/>
                <a:gd name="connsiteY119" fmla="*/ 1759057 h 4223288"/>
                <a:gd name="connsiteX120" fmla="*/ 2727701 w 2853322"/>
                <a:gd name="connsiteY120" fmla="*/ 1766807 h 4223288"/>
                <a:gd name="connsiteX121" fmla="*/ 2688956 w 2853322"/>
                <a:gd name="connsiteY121" fmla="*/ 1782305 h 4223288"/>
                <a:gd name="connsiteX122" fmla="*/ 2681206 w 2853322"/>
                <a:gd name="connsiteY122" fmla="*/ 1728061 h 4223288"/>
                <a:gd name="connsiteX123" fmla="*/ 2681206 w 2853322"/>
                <a:gd name="connsiteY123" fmla="*/ 1728061 h 4223288"/>
                <a:gd name="connsiteX124" fmla="*/ 2634711 w 2853322"/>
                <a:gd name="connsiteY124" fmla="*/ 1735810 h 4223288"/>
                <a:gd name="connsiteX125" fmla="*/ 2626962 w 2853322"/>
                <a:gd name="connsiteY125" fmla="*/ 1759057 h 4223288"/>
                <a:gd name="connsiteX126" fmla="*/ 2611464 w 2853322"/>
                <a:gd name="connsiteY126" fmla="*/ 1774556 h 4223288"/>
                <a:gd name="connsiteX127" fmla="*/ 2595966 w 2853322"/>
                <a:gd name="connsiteY127" fmla="*/ 1797803 h 4223288"/>
                <a:gd name="connsiteX128" fmla="*/ 2572718 w 2853322"/>
                <a:gd name="connsiteY128" fmla="*/ 1821051 h 4223288"/>
                <a:gd name="connsiteX129" fmla="*/ 2526223 w 2853322"/>
                <a:gd name="connsiteY129" fmla="*/ 1852047 h 4223288"/>
                <a:gd name="connsiteX130" fmla="*/ 2495227 w 2853322"/>
                <a:gd name="connsiteY130" fmla="*/ 1875295 h 4223288"/>
                <a:gd name="connsiteX131" fmla="*/ 2471979 w 2853322"/>
                <a:gd name="connsiteY131" fmla="*/ 1883044 h 4223288"/>
                <a:gd name="connsiteX132" fmla="*/ 2425484 w 2853322"/>
                <a:gd name="connsiteY132" fmla="*/ 1890793 h 4223288"/>
                <a:gd name="connsiteX133" fmla="*/ 2425484 w 2853322"/>
                <a:gd name="connsiteY133" fmla="*/ 1890793 h 4223288"/>
                <a:gd name="connsiteX134" fmla="*/ 2332495 w 2853322"/>
                <a:gd name="connsiteY134" fmla="*/ 1875295 h 4223288"/>
                <a:gd name="connsiteX135" fmla="*/ 2293749 w 2853322"/>
                <a:gd name="connsiteY135" fmla="*/ 1867546 h 4223288"/>
                <a:gd name="connsiteX136" fmla="*/ 2255003 w 2853322"/>
                <a:gd name="connsiteY136" fmla="*/ 1844298 h 4223288"/>
                <a:gd name="connsiteX137" fmla="*/ 2231756 w 2853322"/>
                <a:gd name="connsiteY137" fmla="*/ 1836549 h 4223288"/>
                <a:gd name="connsiteX138" fmla="*/ 2154264 w 2853322"/>
                <a:gd name="connsiteY138" fmla="*/ 1844298 h 4223288"/>
                <a:gd name="connsiteX139" fmla="*/ 2123267 w 2853322"/>
                <a:gd name="connsiteY139" fmla="*/ 1867546 h 4223288"/>
                <a:gd name="connsiteX140" fmla="*/ 2107769 w 2853322"/>
                <a:gd name="connsiteY140" fmla="*/ 1914041 h 4223288"/>
                <a:gd name="connsiteX141" fmla="*/ 2100020 w 2853322"/>
                <a:gd name="connsiteY141" fmla="*/ 2014780 h 4223288"/>
                <a:gd name="connsiteX142" fmla="*/ 2100020 w 2853322"/>
                <a:gd name="connsiteY142" fmla="*/ 2014780 h 4223288"/>
                <a:gd name="connsiteX143" fmla="*/ 2100020 w 2853322"/>
                <a:gd name="connsiteY143" fmla="*/ 2123268 h 4223288"/>
                <a:gd name="connsiteX144" fmla="*/ 2076772 w 2853322"/>
                <a:gd name="connsiteY144" fmla="*/ 2231756 h 4223288"/>
                <a:gd name="connsiteX145" fmla="*/ 2038027 w 2853322"/>
                <a:gd name="connsiteY145" fmla="*/ 2301498 h 4223288"/>
                <a:gd name="connsiteX146" fmla="*/ 2038027 w 2853322"/>
                <a:gd name="connsiteY146" fmla="*/ 2402237 h 4223288"/>
                <a:gd name="connsiteX147" fmla="*/ 2022528 w 2853322"/>
                <a:gd name="connsiteY147" fmla="*/ 2440983 h 4223288"/>
                <a:gd name="connsiteX148" fmla="*/ 2030278 w 2853322"/>
                <a:gd name="connsiteY148" fmla="*/ 2471980 h 4223288"/>
                <a:gd name="connsiteX149" fmla="*/ 2038027 w 2853322"/>
                <a:gd name="connsiteY149" fmla="*/ 2495227 h 4223288"/>
                <a:gd name="connsiteX150" fmla="*/ 2045776 w 2853322"/>
                <a:gd name="connsiteY150" fmla="*/ 2549471 h 4223288"/>
                <a:gd name="connsiteX151" fmla="*/ 2038027 w 2853322"/>
                <a:gd name="connsiteY151" fmla="*/ 2634712 h 4223288"/>
                <a:gd name="connsiteX152" fmla="*/ 2030278 w 2853322"/>
                <a:gd name="connsiteY152" fmla="*/ 2681207 h 4223288"/>
                <a:gd name="connsiteX153" fmla="*/ 2038027 w 2853322"/>
                <a:gd name="connsiteY153" fmla="*/ 2743200 h 4223288"/>
                <a:gd name="connsiteX154" fmla="*/ 2045776 w 2853322"/>
                <a:gd name="connsiteY154" fmla="*/ 2766447 h 4223288"/>
                <a:gd name="connsiteX155" fmla="*/ 2061274 w 2853322"/>
                <a:gd name="connsiteY155" fmla="*/ 2774196 h 4223288"/>
                <a:gd name="connsiteX156" fmla="*/ 2007030 w 2853322"/>
                <a:gd name="connsiteY156" fmla="*/ 2828441 h 4223288"/>
                <a:gd name="connsiteX157" fmla="*/ 1991532 w 2853322"/>
                <a:gd name="connsiteY157" fmla="*/ 2828441 h 4223288"/>
                <a:gd name="connsiteX158" fmla="*/ 1914040 w 2853322"/>
                <a:gd name="connsiteY158" fmla="*/ 2828441 h 4223288"/>
                <a:gd name="connsiteX159" fmla="*/ 1898542 w 2853322"/>
                <a:gd name="connsiteY159" fmla="*/ 2828441 h 4223288"/>
                <a:gd name="connsiteX160" fmla="*/ 1828800 w 2853322"/>
                <a:gd name="connsiteY160" fmla="*/ 2774196 h 4223288"/>
                <a:gd name="connsiteX161" fmla="*/ 1859796 w 2853322"/>
                <a:gd name="connsiteY161" fmla="*/ 2626963 h 4223288"/>
                <a:gd name="connsiteX162" fmla="*/ 1883044 w 2853322"/>
                <a:gd name="connsiteY162" fmla="*/ 2595966 h 4223288"/>
                <a:gd name="connsiteX163" fmla="*/ 1890793 w 2853322"/>
                <a:gd name="connsiteY163" fmla="*/ 2572719 h 4223288"/>
                <a:gd name="connsiteX164" fmla="*/ 1898542 w 2853322"/>
                <a:gd name="connsiteY164" fmla="*/ 2541722 h 4223288"/>
                <a:gd name="connsiteX165" fmla="*/ 1875295 w 2853322"/>
                <a:gd name="connsiteY165" fmla="*/ 2526224 h 4223288"/>
                <a:gd name="connsiteX166" fmla="*/ 1875295 w 2853322"/>
                <a:gd name="connsiteY166" fmla="*/ 2526224 h 4223288"/>
                <a:gd name="connsiteX167" fmla="*/ 1797803 w 2853322"/>
                <a:gd name="connsiteY167" fmla="*/ 2526224 h 4223288"/>
                <a:gd name="connsiteX168" fmla="*/ 1751308 w 2853322"/>
                <a:gd name="connsiteY168" fmla="*/ 2502976 h 4223288"/>
                <a:gd name="connsiteX169" fmla="*/ 1627322 w 2853322"/>
                <a:gd name="connsiteY169" fmla="*/ 2580468 h 4223288"/>
                <a:gd name="connsiteX170" fmla="*/ 1565328 w 2853322"/>
                <a:gd name="connsiteY170" fmla="*/ 2588217 h 4223288"/>
                <a:gd name="connsiteX171" fmla="*/ 1596325 w 2853322"/>
                <a:gd name="connsiteY171" fmla="*/ 2696705 h 4223288"/>
                <a:gd name="connsiteX172" fmla="*/ 1565328 w 2853322"/>
                <a:gd name="connsiteY172" fmla="*/ 2781946 h 4223288"/>
                <a:gd name="connsiteX173" fmla="*/ 1526583 w 2853322"/>
                <a:gd name="connsiteY173" fmla="*/ 2797444 h 4223288"/>
                <a:gd name="connsiteX174" fmla="*/ 1534332 w 2853322"/>
                <a:gd name="connsiteY174" fmla="*/ 2828441 h 4223288"/>
                <a:gd name="connsiteX175" fmla="*/ 1588576 w 2853322"/>
                <a:gd name="connsiteY175" fmla="*/ 2851688 h 4223288"/>
                <a:gd name="connsiteX176" fmla="*/ 1642820 w 2853322"/>
                <a:gd name="connsiteY176" fmla="*/ 2882685 h 4223288"/>
                <a:gd name="connsiteX177" fmla="*/ 1650569 w 2853322"/>
                <a:gd name="connsiteY177" fmla="*/ 2851688 h 4223288"/>
                <a:gd name="connsiteX178" fmla="*/ 1681566 w 2853322"/>
                <a:gd name="connsiteY178" fmla="*/ 2836190 h 4223288"/>
                <a:gd name="connsiteX179" fmla="*/ 1813301 w 2853322"/>
                <a:gd name="connsiteY179" fmla="*/ 2859437 h 4223288"/>
                <a:gd name="connsiteX180" fmla="*/ 1805552 w 2853322"/>
                <a:gd name="connsiteY180" fmla="*/ 2867186 h 4223288"/>
                <a:gd name="connsiteX181" fmla="*/ 1805552 w 2853322"/>
                <a:gd name="connsiteY181" fmla="*/ 2867186 h 4223288"/>
                <a:gd name="connsiteX182" fmla="*/ 1805552 w 2853322"/>
                <a:gd name="connsiteY182" fmla="*/ 2960176 h 4223288"/>
                <a:gd name="connsiteX183" fmla="*/ 1828800 w 2853322"/>
                <a:gd name="connsiteY183" fmla="*/ 2998922 h 4223288"/>
                <a:gd name="connsiteX184" fmla="*/ 1790054 w 2853322"/>
                <a:gd name="connsiteY184" fmla="*/ 3029919 h 4223288"/>
                <a:gd name="connsiteX185" fmla="*/ 1743559 w 2853322"/>
                <a:gd name="connsiteY185" fmla="*/ 3084163 h 4223288"/>
                <a:gd name="connsiteX186" fmla="*/ 1720311 w 2853322"/>
                <a:gd name="connsiteY186" fmla="*/ 3091912 h 4223288"/>
                <a:gd name="connsiteX187" fmla="*/ 1689315 w 2853322"/>
                <a:gd name="connsiteY187" fmla="*/ 3076413 h 4223288"/>
                <a:gd name="connsiteX188" fmla="*/ 1689315 w 2853322"/>
                <a:gd name="connsiteY188" fmla="*/ 3076413 h 4223288"/>
                <a:gd name="connsiteX189" fmla="*/ 1666067 w 2853322"/>
                <a:gd name="connsiteY189" fmla="*/ 3130657 h 4223288"/>
                <a:gd name="connsiteX190" fmla="*/ 1627322 w 2853322"/>
                <a:gd name="connsiteY190" fmla="*/ 3169403 h 4223288"/>
                <a:gd name="connsiteX191" fmla="*/ 1611823 w 2853322"/>
                <a:gd name="connsiteY191" fmla="*/ 3215898 h 4223288"/>
                <a:gd name="connsiteX192" fmla="*/ 1635071 w 2853322"/>
                <a:gd name="connsiteY192" fmla="*/ 3246895 h 4223288"/>
                <a:gd name="connsiteX193" fmla="*/ 1604074 w 2853322"/>
                <a:gd name="connsiteY193" fmla="*/ 3316637 h 4223288"/>
                <a:gd name="connsiteX194" fmla="*/ 1619572 w 2853322"/>
                <a:gd name="connsiteY194" fmla="*/ 3339885 h 4223288"/>
                <a:gd name="connsiteX195" fmla="*/ 1681566 w 2853322"/>
                <a:gd name="connsiteY195" fmla="*/ 3378630 h 4223288"/>
                <a:gd name="connsiteX196" fmla="*/ 1635071 w 2853322"/>
                <a:gd name="connsiteY196" fmla="*/ 3432874 h 4223288"/>
                <a:gd name="connsiteX197" fmla="*/ 1611823 w 2853322"/>
                <a:gd name="connsiteY197" fmla="*/ 3440624 h 4223288"/>
                <a:gd name="connsiteX198" fmla="*/ 1588576 w 2853322"/>
                <a:gd name="connsiteY198" fmla="*/ 3448373 h 4223288"/>
                <a:gd name="connsiteX199" fmla="*/ 1573078 w 2853322"/>
                <a:gd name="connsiteY199" fmla="*/ 3432874 h 4223288"/>
                <a:gd name="connsiteX200" fmla="*/ 1565328 w 2853322"/>
                <a:gd name="connsiteY200" fmla="*/ 3425125 h 4223288"/>
                <a:gd name="connsiteX201" fmla="*/ 1557579 w 2853322"/>
                <a:gd name="connsiteY201" fmla="*/ 3417376 h 4223288"/>
                <a:gd name="connsiteX202" fmla="*/ 1518833 w 2853322"/>
                <a:gd name="connsiteY202" fmla="*/ 3448373 h 4223288"/>
                <a:gd name="connsiteX203" fmla="*/ 1487837 w 2853322"/>
                <a:gd name="connsiteY203" fmla="*/ 3502617 h 4223288"/>
                <a:gd name="connsiteX204" fmla="*/ 1487837 w 2853322"/>
                <a:gd name="connsiteY204" fmla="*/ 3502617 h 4223288"/>
                <a:gd name="connsiteX205" fmla="*/ 1487837 w 2853322"/>
                <a:gd name="connsiteY205" fmla="*/ 3541363 h 4223288"/>
                <a:gd name="connsiteX206" fmla="*/ 1518833 w 2853322"/>
                <a:gd name="connsiteY206" fmla="*/ 3541363 h 4223288"/>
                <a:gd name="connsiteX207" fmla="*/ 1557579 w 2853322"/>
                <a:gd name="connsiteY207" fmla="*/ 3510366 h 4223288"/>
                <a:gd name="connsiteX208" fmla="*/ 1596325 w 2853322"/>
                <a:gd name="connsiteY208" fmla="*/ 3502617 h 4223288"/>
                <a:gd name="connsiteX209" fmla="*/ 1604074 w 2853322"/>
                <a:gd name="connsiteY209" fmla="*/ 3533613 h 4223288"/>
                <a:gd name="connsiteX210" fmla="*/ 1642820 w 2853322"/>
                <a:gd name="connsiteY210" fmla="*/ 3549112 h 4223288"/>
                <a:gd name="connsiteX211" fmla="*/ 1666067 w 2853322"/>
                <a:gd name="connsiteY211" fmla="*/ 3510366 h 4223288"/>
                <a:gd name="connsiteX212" fmla="*/ 1704813 w 2853322"/>
                <a:gd name="connsiteY212" fmla="*/ 3502617 h 4223288"/>
                <a:gd name="connsiteX213" fmla="*/ 1728061 w 2853322"/>
                <a:gd name="connsiteY213" fmla="*/ 3510366 h 4223288"/>
                <a:gd name="connsiteX214" fmla="*/ 1735810 w 2853322"/>
                <a:gd name="connsiteY214" fmla="*/ 3510366 h 4223288"/>
                <a:gd name="connsiteX215" fmla="*/ 1766806 w 2853322"/>
                <a:gd name="connsiteY215" fmla="*/ 3518115 h 4223288"/>
                <a:gd name="connsiteX216" fmla="*/ 1821050 w 2853322"/>
                <a:gd name="connsiteY216" fmla="*/ 3510366 h 4223288"/>
                <a:gd name="connsiteX217" fmla="*/ 1852047 w 2853322"/>
                <a:gd name="connsiteY217" fmla="*/ 3448373 h 4223288"/>
                <a:gd name="connsiteX218" fmla="*/ 1852047 w 2853322"/>
                <a:gd name="connsiteY218" fmla="*/ 3448373 h 4223288"/>
                <a:gd name="connsiteX219" fmla="*/ 1844298 w 2853322"/>
                <a:gd name="connsiteY219" fmla="*/ 3401878 h 4223288"/>
                <a:gd name="connsiteX220" fmla="*/ 1836549 w 2853322"/>
                <a:gd name="connsiteY220" fmla="*/ 3370881 h 4223288"/>
                <a:gd name="connsiteX221" fmla="*/ 1844298 w 2853322"/>
                <a:gd name="connsiteY221" fmla="*/ 3355383 h 4223288"/>
                <a:gd name="connsiteX222" fmla="*/ 1852047 w 2853322"/>
                <a:gd name="connsiteY222" fmla="*/ 3285641 h 4223288"/>
                <a:gd name="connsiteX223" fmla="*/ 1844298 w 2853322"/>
                <a:gd name="connsiteY223" fmla="*/ 3231396 h 4223288"/>
                <a:gd name="connsiteX224" fmla="*/ 1821050 w 2853322"/>
                <a:gd name="connsiteY224" fmla="*/ 3192651 h 4223288"/>
                <a:gd name="connsiteX225" fmla="*/ 1797803 w 2853322"/>
                <a:gd name="connsiteY225" fmla="*/ 3138407 h 4223288"/>
                <a:gd name="connsiteX226" fmla="*/ 1828800 w 2853322"/>
                <a:gd name="connsiteY226" fmla="*/ 3115159 h 4223288"/>
                <a:gd name="connsiteX227" fmla="*/ 1883044 w 2853322"/>
                <a:gd name="connsiteY227" fmla="*/ 3161654 h 4223288"/>
                <a:gd name="connsiteX228" fmla="*/ 1883044 w 2853322"/>
                <a:gd name="connsiteY228" fmla="*/ 2960176 h 4223288"/>
                <a:gd name="connsiteX229" fmla="*/ 1921789 w 2853322"/>
                <a:gd name="connsiteY229" fmla="*/ 2967925 h 4223288"/>
                <a:gd name="connsiteX230" fmla="*/ 1906291 w 2853322"/>
                <a:gd name="connsiteY230" fmla="*/ 3006671 h 4223288"/>
                <a:gd name="connsiteX231" fmla="*/ 1976033 w 2853322"/>
                <a:gd name="connsiteY231" fmla="*/ 3115159 h 4223288"/>
                <a:gd name="connsiteX232" fmla="*/ 1999281 w 2853322"/>
                <a:gd name="connsiteY232" fmla="*/ 3053166 h 4223288"/>
                <a:gd name="connsiteX233" fmla="*/ 2038027 w 2853322"/>
                <a:gd name="connsiteY233" fmla="*/ 3029919 h 4223288"/>
                <a:gd name="connsiteX234" fmla="*/ 2007030 w 2853322"/>
                <a:gd name="connsiteY234" fmla="*/ 2952427 h 4223288"/>
                <a:gd name="connsiteX235" fmla="*/ 2014779 w 2853322"/>
                <a:gd name="connsiteY235" fmla="*/ 2913681 h 4223288"/>
                <a:gd name="connsiteX236" fmla="*/ 2053525 w 2853322"/>
                <a:gd name="connsiteY236" fmla="*/ 2898183 h 4223288"/>
                <a:gd name="connsiteX237" fmla="*/ 2076772 w 2853322"/>
                <a:gd name="connsiteY237" fmla="*/ 2936929 h 4223288"/>
                <a:gd name="connsiteX238" fmla="*/ 2084522 w 2853322"/>
                <a:gd name="connsiteY238" fmla="*/ 2998922 h 4223288"/>
                <a:gd name="connsiteX239" fmla="*/ 2123267 w 2853322"/>
                <a:gd name="connsiteY239" fmla="*/ 2975674 h 4223288"/>
                <a:gd name="connsiteX240" fmla="*/ 2193010 w 2853322"/>
                <a:gd name="connsiteY240" fmla="*/ 3029919 h 4223288"/>
                <a:gd name="connsiteX241" fmla="*/ 2200759 w 2853322"/>
                <a:gd name="connsiteY241" fmla="*/ 3053166 h 4223288"/>
                <a:gd name="connsiteX242" fmla="*/ 2262752 w 2853322"/>
                <a:gd name="connsiteY242" fmla="*/ 3099661 h 4223288"/>
                <a:gd name="connsiteX243" fmla="*/ 2316996 w 2853322"/>
                <a:gd name="connsiteY243" fmla="*/ 3161654 h 4223288"/>
                <a:gd name="connsiteX244" fmla="*/ 2340244 w 2853322"/>
                <a:gd name="connsiteY244" fmla="*/ 3169403 h 4223288"/>
                <a:gd name="connsiteX245" fmla="*/ 2363491 w 2853322"/>
                <a:gd name="connsiteY245" fmla="*/ 3184902 h 4223288"/>
                <a:gd name="connsiteX246" fmla="*/ 2324745 w 2853322"/>
                <a:gd name="connsiteY246" fmla="*/ 3285641 h 4223288"/>
                <a:gd name="connsiteX247" fmla="*/ 2316996 w 2853322"/>
                <a:gd name="connsiteY247" fmla="*/ 3293390 h 4223288"/>
                <a:gd name="connsiteX248" fmla="*/ 2340244 w 2853322"/>
                <a:gd name="connsiteY248" fmla="*/ 3355383 h 4223288"/>
                <a:gd name="connsiteX249" fmla="*/ 2340244 w 2853322"/>
                <a:gd name="connsiteY249" fmla="*/ 3355383 h 4223288"/>
                <a:gd name="connsiteX250" fmla="*/ 2301498 w 2853322"/>
                <a:gd name="connsiteY250" fmla="*/ 3440624 h 4223288"/>
                <a:gd name="connsiteX251" fmla="*/ 2347993 w 2853322"/>
                <a:gd name="connsiteY251" fmla="*/ 3417376 h 4223288"/>
                <a:gd name="connsiteX252" fmla="*/ 2378989 w 2853322"/>
                <a:gd name="connsiteY252" fmla="*/ 3425125 h 4223288"/>
                <a:gd name="connsiteX253" fmla="*/ 2386739 w 2853322"/>
                <a:gd name="connsiteY253" fmla="*/ 3456122 h 4223288"/>
                <a:gd name="connsiteX254" fmla="*/ 2402237 w 2853322"/>
                <a:gd name="connsiteY254" fmla="*/ 3518115 h 4223288"/>
                <a:gd name="connsiteX255" fmla="*/ 2355742 w 2853322"/>
                <a:gd name="connsiteY255" fmla="*/ 3487119 h 4223288"/>
                <a:gd name="connsiteX256" fmla="*/ 2309247 w 2853322"/>
                <a:gd name="connsiteY256" fmla="*/ 3541363 h 4223288"/>
                <a:gd name="connsiteX257" fmla="*/ 2340244 w 2853322"/>
                <a:gd name="connsiteY257" fmla="*/ 3533613 h 4223288"/>
                <a:gd name="connsiteX258" fmla="*/ 2340244 w 2853322"/>
                <a:gd name="connsiteY258" fmla="*/ 3533613 h 4223288"/>
                <a:gd name="connsiteX259" fmla="*/ 2448732 w 2853322"/>
                <a:gd name="connsiteY259" fmla="*/ 3611105 h 4223288"/>
                <a:gd name="connsiteX260" fmla="*/ 2487478 w 2853322"/>
                <a:gd name="connsiteY260" fmla="*/ 3587857 h 4223288"/>
                <a:gd name="connsiteX261" fmla="*/ 2510725 w 2853322"/>
                <a:gd name="connsiteY261" fmla="*/ 3626603 h 4223288"/>
                <a:gd name="connsiteX262" fmla="*/ 2510725 w 2853322"/>
                <a:gd name="connsiteY262" fmla="*/ 3626603 h 4223288"/>
                <a:gd name="connsiteX263" fmla="*/ 2487478 w 2853322"/>
                <a:gd name="connsiteY263" fmla="*/ 3642102 h 4223288"/>
                <a:gd name="connsiteX264" fmla="*/ 2510725 w 2853322"/>
                <a:gd name="connsiteY264" fmla="*/ 3673098 h 4223288"/>
                <a:gd name="connsiteX265" fmla="*/ 2549471 w 2853322"/>
                <a:gd name="connsiteY265" fmla="*/ 3634352 h 4223288"/>
                <a:gd name="connsiteX266" fmla="*/ 2595966 w 2853322"/>
                <a:gd name="connsiteY266" fmla="*/ 3595607 h 4223288"/>
                <a:gd name="connsiteX267" fmla="*/ 2619213 w 2853322"/>
                <a:gd name="connsiteY267" fmla="*/ 3564610 h 4223288"/>
                <a:gd name="connsiteX268" fmla="*/ 2626962 w 2853322"/>
                <a:gd name="connsiteY268" fmla="*/ 3556861 h 4223288"/>
                <a:gd name="connsiteX269" fmla="*/ 2650210 w 2853322"/>
                <a:gd name="connsiteY269" fmla="*/ 3518115 h 4223288"/>
                <a:gd name="connsiteX270" fmla="*/ 2603715 w 2853322"/>
                <a:gd name="connsiteY270" fmla="*/ 3463871 h 4223288"/>
                <a:gd name="connsiteX271" fmla="*/ 2626962 w 2853322"/>
                <a:gd name="connsiteY271" fmla="*/ 3448373 h 4223288"/>
                <a:gd name="connsiteX272" fmla="*/ 2642461 w 2853322"/>
                <a:gd name="connsiteY272" fmla="*/ 3518115 h 4223288"/>
                <a:gd name="connsiteX273" fmla="*/ 2688956 w 2853322"/>
                <a:gd name="connsiteY273" fmla="*/ 3541363 h 4223288"/>
                <a:gd name="connsiteX274" fmla="*/ 2588217 w 2853322"/>
                <a:gd name="connsiteY274" fmla="*/ 3704095 h 4223288"/>
                <a:gd name="connsiteX275" fmla="*/ 2564969 w 2853322"/>
                <a:gd name="connsiteY275" fmla="*/ 3742841 h 4223288"/>
                <a:gd name="connsiteX276" fmla="*/ 2487478 w 2853322"/>
                <a:gd name="connsiteY276" fmla="*/ 3773837 h 4223288"/>
                <a:gd name="connsiteX277" fmla="*/ 2479728 w 2853322"/>
                <a:gd name="connsiteY277" fmla="*/ 3797085 h 4223288"/>
                <a:gd name="connsiteX278" fmla="*/ 2456481 w 2853322"/>
                <a:gd name="connsiteY278" fmla="*/ 3828081 h 4223288"/>
                <a:gd name="connsiteX279" fmla="*/ 2440983 w 2853322"/>
                <a:gd name="connsiteY279" fmla="*/ 3944319 h 4223288"/>
                <a:gd name="connsiteX280" fmla="*/ 2417735 w 2853322"/>
                <a:gd name="connsiteY280" fmla="*/ 3983064 h 4223288"/>
                <a:gd name="connsiteX281" fmla="*/ 2332495 w 2853322"/>
                <a:gd name="connsiteY281" fmla="*/ 3967566 h 4223288"/>
                <a:gd name="connsiteX282" fmla="*/ 2301498 w 2853322"/>
                <a:gd name="connsiteY282" fmla="*/ 3975315 h 4223288"/>
                <a:gd name="connsiteX283" fmla="*/ 2239505 w 2853322"/>
                <a:gd name="connsiteY283" fmla="*/ 3944319 h 4223288"/>
                <a:gd name="connsiteX284" fmla="*/ 2177511 w 2853322"/>
                <a:gd name="connsiteY284" fmla="*/ 3866827 h 4223288"/>
                <a:gd name="connsiteX285" fmla="*/ 2177511 w 2853322"/>
                <a:gd name="connsiteY285" fmla="*/ 3843580 h 4223288"/>
                <a:gd name="connsiteX286" fmla="*/ 2131017 w 2853322"/>
                <a:gd name="connsiteY286" fmla="*/ 3859078 h 4223288"/>
                <a:gd name="connsiteX287" fmla="*/ 2123267 w 2853322"/>
                <a:gd name="connsiteY287" fmla="*/ 3882325 h 4223288"/>
                <a:gd name="connsiteX288" fmla="*/ 2107769 w 2853322"/>
                <a:gd name="connsiteY288" fmla="*/ 3897824 h 4223288"/>
                <a:gd name="connsiteX289" fmla="*/ 2100020 w 2853322"/>
                <a:gd name="connsiteY289" fmla="*/ 3936569 h 4223288"/>
                <a:gd name="connsiteX290" fmla="*/ 2045776 w 2853322"/>
                <a:gd name="connsiteY290" fmla="*/ 3983064 h 4223288"/>
                <a:gd name="connsiteX291" fmla="*/ 2014779 w 2853322"/>
                <a:gd name="connsiteY291" fmla="*/ 3990813 h 4223288"/>
                <a:gd name="connsiteX292" fmla="*/ 1960535 w 2853322"/>
                <a:gd name="connsiteY292" fmla="*/ 3967566 h 4223288"/>
                <a:gd name="connsiteX293" fmla="*/ 1921789 w 2853322"/>
                <a:gd name="connsiteY293" fmla="*/ 3975315 h 4223288"/>
                <a:gd name="connsiteX294" fmla="*/ 1859796 w 2853322"/>
                <a:gd name="connsiteY294" fmla="*/ 3983064 h 4223288"/>
                <a:gd name="connsiteX295" fmla="*/ 1813301 w 2853322"/>
                <a:gd name="connsiteY295" fmla="*/ 3990813 h 4223288"/>
                <a:gd name="connsiteX296" fmla="*/ 1797803 w 2853322"/>
                <a:gd name="connsiteY296" fmla="*/ 4006312 h 4223288"/>
                <a:gd name="connsiteX297" fmla="*/ 1743559 w 2853322"/>
                <a:gd name="connsiteY297" fmla="*/ 4014061 h 4223288"/>
                <a:gd name="connsiteX298" fmla="*/ 1720311 w 2853322"/>
                <a:gd name="connsiteY298" fmla="*/ 4021810 h 4223288"/>
                <a:gd name="connsiteX299" fmla="*/ 1759057 w 2853322"/>
                <a:gd name="connsiteY299" fmla="*/ 4045057 h 4223288"/>
                <a:gd name="connsiteX300" fmla="*/ 1782305 w 2853322"/>
                <a:gd name="connsiteY300" fmla="*/ 4037308 h 4223288"/>
                <a:gd name="connsiteX301" fmla="*/ 1813301 w 2853322"/>
                <a:gd name="connsiteY301" fmla="*/ 4052807 h 4223288"/>
                <a:gd name="connsiteX302" fmla="*/ 1828800 w 2853322"/>
                <a:gd name="connsiteY302" fmla="*/ 4099302 h 4223288"/>
                <a:gd name="connsiteX303" fmla="*/ 1929539 w 2853322"/>
                <a:gd name="connsiteY303" fmla="*/ 4122549 h 4223288"/>
                <a:gd name="connsiteX304" fmla="*/ 1921789 w 2853322"/>
                <a:gd name="connsiteY304" fmla="*/ 4145796 h 4223288"/>
                <a:gd name="connsiteX305" fmla="*/ 1883044 w 2853322"/>
                <a:gd name="connsiteY305" fmla="*/ 4176793 h 4223288"/>
                <a:gd name="connsiteX306" fmla="*/ 1836549 w 2853322"/>
                <a:gd name="connsiteY306" fmla="*/ 4207790 h 4223288"/>
                <a:gd name="connsiteX307" fmla="*/ 1712562 w 2853322"/>
                <a:gd name="connsiteY307" fmla="*/ 4200041 h 4223288"/>
                <a:gd name="connsiteX308" fmla="*/ 1611823 w 2853322"/>
                <a:gd name="connsiteY308" fmla="*/ 4215539 h 4223288"/>
                <a:gd name="connsiteX309" fmla="*/ 1565328 w 2853322"/>
                <a:gd name="connsiteY309" fmla="*/ 4223288 h 4223288"/>
                <a:gd name="connsiteX310" fmla="*/ 1487837 w 2853322"/>
                <a:gd name="connsiteY310" fmla="*/ 4215539 h 4223288"/>
                <a:gd name="connsiteX311" fmla="*/ 1441342 w 2853322"/>
                <a:gd name="connsiteY311" fmla="*/ 4200041 h 4223288"/>
                <a:gd name="connsiteX312" fmla="*/ 1433593 w 2853322"/>
                <a:gd name="connsiteY312" fmla="*/ 4176793 h 4223288"/>
                <a:gd name="connsiteX313" fmla="*/ 1418095 w 2853322"/>
                <a:gd name="connsiteY313" fmla="*/ 4153546 h 4223288"/>
                <a:gd name="connsiteX314" fmla="*/ 1410345 w 2853322"/>
                <a:gd name="connsiteY314" fmla="*/ 4122549 h 4223288"/>
                <a:gd name="connsiteX315" fmla="*/ 1402596 w 2853322"/>
                <a:gd name="connsiteY315" fmla="*/ 4029559 h 4223288"/>
                <a:gd name="connsiteX316" fmla="*/ 1394847 w 2853322"/>
                <a:gd name="connsiteY316" fmla="*/ 4006312 h 4223288"/>
                <a:gd name="connsiteX317" fmla="*/ 1371600 w 2853322"/>
                <a:gd name="connsiteY317" fmla="*/ 3812583 h 4223288"/>
                <a:gd name="connsiteX318" fmla="*/ 1356101 w 2853322"/>
                <a:gd name="connsiteY318" fmla="*/ 3773837 h 4223288"/>
                <a:gd name="connsiteX319" fmla="*/ 1332854 w 2853322"/>
                <a:gd name="connsiteY319" fmla="*/ 3750590 h 4223288"/>
                <a:gd name="connsiteX320" fmla="*/ 1325105 w 2853322"/>
                <a:gd name="connsiteY320" fmla="*/ 3727342 h 4223288"/>
                <a:gd name="connsiteX321" fmla="*/ 1309606 w 2853322"/>
                <a:gd name="connsiteY321" fmla="*/ 3711844 h 4223288"/>
                <a:gd name="connsiteX322" fmla="*/ 1278610 w 2853322"/>
                <a:gd name="connsiteY322" fmla="*/ 3634352 h 4223288"/>
                <a:gd name="connsiteX323" fmla="*/ 1263111 w 2853322"/>
                <a:gd name="connsiteY323" fmla="*/ 3603356 h 4223288"/>
                <a:gd name="connsiteX324" fmla="*/ 1232115 w 2853322"/>
                <a:gd name="connsiteY324" fmla="*/ 3549112 h 4223288"/>
                <a:gd name="connsiteX325" fmla="*/ 1224366 w 2853322"/>
                <a:gd name="connsiteY325" fmla="*/ 3525864 h 4223288"/>
                <a:gd name="connsiteX326" fmla="*/ 1208867 w 2853322"/>
                <a:gd name="connsiteY326" fmla="*/ 3487119 h 4223288"/>
                <a:gd name="connsiteX327" fmla="*/ 1201118 w 2853322"/>
                <a:gd name="connsiteY327" fmla="*/ 3456122 h 4223288"/>
                <a:gd name="connsiteX328" fmla="*/ 1208991 w 2853322"/>
                <a:gd name="connsiteY328" fmla="*/ 3315569 h 4223288"/>
                <a:gd name="connsiteX329" fmla="*/ 1310696 w 2853322"/>
                <a:gd name="connsiteY329" fmla="*/ 3314535 h 4223288"/>
                <a:gd name="connsiteX330" fmla="*/ 1369375 w 2853322"/>
                <a:gd name="connsiteY330" fmla="*/ 3291286 h 4223288"/>
                <a:gd name="connsiteX331" fmla="*/ 1495783 w 2853322"/>
                <a:gd name="connsiteY331" fmla="*/ 3284436 h 4223288"/>
                <a:gd name="connsiteX332" fmla="*/ 1436779 w 2853322"/>
                <a:gd name="connsiteY332" fmla="*/ 3165383 h 4223288"/>
                <a:gd name="connsiteX333" fmla="*/ 1429385 w 2853322"/>
                <a:gd name="connsiteY333" fmla="*/ 3025284 h 4223288"/>
                <a:gd name="connsiteX334" fmla="*/ 1503177 w 2853322"/>
                <a:gd name="connsiteY334" fmla="*/ 2850212 h 4223288"/>
                <a:gd name="connsiteX335" fmla="*/ 1381702 w 2853322"/>
                <a:gd name="connsiteY335" fmla="*/ 2823907 h 4223288"/>
                <a:gd name="connsiteX336" fmla="*/ 1361595 w 2853322"/>
                <a:gd name="connsiteY336" fmla="*/ 2819010 h 4223288"/>
                <a:gd name="connsiteX337" fmla="*/ 1355939 w 2853322"/>
                <a:gd name="connsiteY337" fmla="*/ 2807353 h 4223288"/>
                <a:gd name="connsiteX338" fmla="*/ 1228888 w 2853322"/>
                <a:gd name="connsiteY338" fmla="*/ 2943672 h 4223288"/>
                <a:gd name="connsiteX339" fmla="*/ 1288674 w 2853322"/>
                <a:gd name="connsiteY339" fmla="*/ 2956299 h 4223288"/>
                <a:gd name="connsiteX340" fmla="*/ 1281828 w 2853322"/>
                <a:gd name="connsiteY340" fmla="*/ 3066813 h 4223288"/>
                <a:gd name="connsiteX341" fmla="*/ 1131376 w 2853322"/>
                <a:gd name="connsiteY341" fmla="*/ 3332135 h 4223288"/>
                <a:gd name="connsiteX342" fmla="*/ 1077132 w 2853322"/>
                <a:gd name="connsiteY342" fmla="*/ 3316637 h 4223288"/>
                <a:gd name="connsiteX343" fmla="*/ 1046135 w 2853322"/>
                <a:gd name="connsiteY343" fmla="*/ 3301139 h 4223288"/>
                <a:gd name="connsiteX344" fmla="*/ 1007389 w 2853322"/>
                <a:gd name="connsiteY344" fmla="*/ 3262393 h 4223288"/>
                <a:gd name="connsiteX345" fmla="*/ 960895 w 2853322"/>
                <a:gd name="connsiteY345" fmla="*/ 3184902 h 4223288"/>
                <a:gd name="connsiteX346" fmla="*/ 937647 w 2853322"/>
                <a:gd name="connsiteY346" fmla="*/ 3130657 h 4223288"/>
                <a:gd name="connsiteX347" fmla="*/ 914400 w 2853322"/>
                <a:gd name="connsiteY347" fmla="*/ 3076413 h 4223288"/>
                <a:gd name="connsiteX348" fmla="*/ 906650 w 2853322"/>
                <a:gd name="connsiteY348" fmla="*/ 3037668 h 4223288"/>
                <a:gd name="connsiteX349" fmla="*/ 891152 w 2853322"/>
                <a:gd name="connsiteY349" fmla="*/ 3022169 h 4223288"/>
                <a:gd name="connsiteX350" fmla="*/ 875654 w 2853322"/>
                <a:gd name="connsiteY350" fmla="*/ 2998922 h 4223288"/>
                <a:gd name="connsiteX351" fmla="*/ 805911 w 2853322"/>
                <a:gd name="connsiteY351" fmla="*/ 2913681 h 4223288"/>
                <a:gd name="connsiteX352" fmla="*/ 782664 w 2853322"/>
                <a:gd name="connsiteY352" fmla="*/ 2890434 h 4223288"/>
                <a:gd name="connsiteX353" fmla="*/ 728420 w 2853322"/>
                <a:gd name="connsiteY353" fmla="*/ 2843939 h 4223288"/>
                <a:gd name="connsiteX354" fmla="*/ 650928 w 2853322"/>
                <a:gd name="connsiteY354" fmla="*/ 2750949 h 4223288"/>
                <a:gd name="connsiteX355" fmla="*/ 612183 w 2853322"/>
                <a:gd name="connsiteY355" fmla="*/ 2735451 h 4223288"/>
                <a:gd name="connsiteX356" fmla="*/ 596684 w 2853322"/>
                <a:gd name="connsiteY356" fmla="*/ 2719952 h 4223288"/>
                <a:gd name="connsiteX357" fmla="*/ 503695 w 2853322"/>
                <a:gd name="connsiteY357" fmla="*/ 2650210 h 4223288"/>
                <a:gd name="connsiteX358" fmla="*/ 488196 w 2853322"/>
                <a:gd name="connsiteY358" fmla="*/ 2611464 h 4223288"/>
                <a:gd name="connsiteX359" fmla="*/ 0 w 2853322"/>
                <a:gd name="connsiteY359" fmla="*/ 2076773 h 4223288"/>
                <a:gd name="connsiteX0" fmla="*/ 0 w 2853322"/>
                <a:gd name="connsiteY0" fmla="*/ 2076773 h 4223288"/>
                <a:gd name="connsiteX1" fmla="*/ 697423 w 2853322"/>
                <a:gd name="connsiteY1" fmla="*/ 1301857 h 4223288"/>
                <a:gd name="connsiteX2" fmla="*/ 805911 w 2853322"/>
                <a:gd name="connsiteY2" fmla="*/ 1348352 h 4223288"/>
                <a:gd name="connsiteX3" fmla="*/ 813661 w 2853322"/>
                <a:gd name="connsiteY3" fmla="*/ 1464590 h 4223288"/>
                <a:gd name="connsiteX4" fmla="*/ 821410 w 2853322"/>
                <a:gd name="connsiteY4" fmla="*/ 1480088 h 4223288"/>
                <a:gd name="connsiteX5" fmla="*/ 860156 w 2853322"/>
                <a:gd name="connsiteY5" fmla="*/ 1557580 h 4223288"/>
                <a:gd name="connsiteX6" fmla="*/ 875654 w 2853322"/>
                <a:gd name="connsiteY6" fmla="*/ 1580827 h 4223288"/>
                <a:gd name="connsiteX7" fmla="*/ 937647 w 2853322"/>
                <a:gd name="connsiteY7" fmla="*/ 1611824 h 4223288"/>
                <a:gd name="connsiteX8" fmla="*/ 953145 w 2853322"/>
                <a:gd name="connsiteY8" fmla="*/ 1635071 h 4223288"/>
                <a:gd name="connsiteX9" fmla="*/ 999640 w 2853322"/>
                <a:gd name="connsiteY9" fmla="*/ 1650569 h 4223288"/>
                <a:gd name="connsiteX10" fmla="*/ 1030637 w 2853322"/>
                <a:gd name="connsiteY10" fmla="*/ 1635071 h 4223288"/>
                <a:gd name="connsiteX11" fmla="*/ 1030637 w 2853322"/>
                <a:gd name="connsiteY11" fmla="*/ 1635071 h 4223288"/>
                <a:gd name="connsiteX12" fmla="*/ 1053884 w 2853322"/>
                <a:gd name="connsiteY12" fmla="*/ 1588576 h 4223288"/>
                <a:gd name="connsiteX13" fmla="*/ 1038386 w 2853322"/>
                <a:gd name="connsiteY13" fmla="*/ 1464590 h 4223288"/>
                <a:gd name="connsiteX14" fmla="*/ 1038386 w 2853322"/>
                <a:gd name="connsiteY14" fmla="*/ 1464590 h 4223288"/>
                <a:gd name="connsiteX15" fmla="*/ 976393 w 2853322"/>
                <a:gd name="connsiteY15" fmla="*/ 1379349 h 4223288"/>
                <a:gd name="connsiteX16" fmla="*/ 937647 w 2853322"/>
                <a:gd name="connsiteY16" fmla="*/ 1325105 h 4223288"/>
                <a:gd name="connsiteX17" fmla="*/ 914400 w 2853322"/>
                <a:gd name="connsiteY17" fmla="*/ 1317356 h 4223288"/>
                <a:gd name="connsiteX18" fmla="*/ 852406 w 2853322"/>
                <a:gd name="connsiteY18" fmla="*/ 1301857 h 4223288"/>
                <a:gd name="connsiteX19" fmla="*/ 805911 w 2853322"/>
                <a:gd name="connsiteY19" fmla="*/ 1309607 h 4223288"/>
                <a:gd name="connsiteX20" fmla="*/ 720671 w 2853322"/>
                <a:gd name="connsiteY20" fmla="*/ 1270861 h 4223288"/>
                <a:gd name="connsiteX21" fmla="*/ 1224366 w 2853322"/>
                <a:gd name="connsiteY21" fmla="*/ 689674 h 4223288"/>
                <a:gd name="connsiteX22" fmla="*/ 1208867 w 2853322"/>
                <a:gd name="connsiteY22" fmla="*/ 612183 h 4223288"/>
                <a:gd name="connsiteX23" fmla="*/ 1170122 w 2853322"/>
                <a:gd name="connsiteY23" fmla="*/ 565688 h 4223288"/>
                <a:gd name="connsiteX24" fmla="*/ 1131376 w 2853322"/>
                <a:gd name="connsiteY24" fmla="*/ 550190 h 4223288"/>
                <a:gd name="connsiteX25" fmla="*/ 1139125 w 2853322"/>
                <a:gd name="connsiteY25" fmla="*/ 495946 h 4223288"/>
                <a:gd name="connsiteX26" fmla="*/ 1146874 w 2853322"/>
                <a:gd name="connsiteY26" fmla="*/ 488196 h 4223288"/>
                <a:gd name="connsiteX27" fmla="*/ 1580827 w 2853322"/>
                <a:gd name="connsiteY27" fmla="*/ 0 h 4223288"/>
                <a:gd name="connsiteX28" fmla="*/ 1673817 w 2853322"/>
                <a:gd name="connsiteY28" fmla="*/ 77491 h 4223288"/>
                <a:gd name="connsiteX29" fmla="*/ 1759057 w 2853322"/>
                <a:gd name="connsiteY29" fmla="*/ 108488 h 4223288"/>
                <a:gd name="connsiteX30" fmla="*/ 1790054 w 2853322"/>
                <a:gd name="connsiteY30" fmla="*/ 131735 h 4223288"/>
                <a:gd name="connsiteX31" fmla="*/ 1759057 w 2853322"/>
                <a:gd name="connsiteY31" fmla="*/ 178230 h 4223288"/>
                <a:gd name="connsiteX32" fmla="*/ 1782305 w 2853322"/>
                <a:gd name="connsiteY32" fmla="*/ 263471 h 4223288"/>
                <a:gd name="connsiteX33" fmla="*/ 1813301 w 2853322"/>
                <a:gd name="connsiteY33" fmla="*/ 278969 h 4223288"/>
                <a:gd name="connsiteX34" fmla="*/ 1852047 w 2853322"/>
                <a:gd name="connsiteY34" fmla="*/ 294468 h 4223288"/>
                <a:gd name="connsiteX35" fmla="*/ 1852047 w 2853322"/>
                <a:gd name="connsiteY35" fmla="*/ 294468 h 4223288"/>
                <a:gd name="connsiteX36" fmla="*/ 1929539 w 2853322"/>
                <a:gd name="connsiteY36" fmla="*/ 348712 h 4223288"/>
                <a:gd name="connsiteX37" fmla="*/ 1929539 w 2853322"/>
                <a:gd name="connsiteY37" fmla="*/ 356461 h 4223288"/>
                <a:gd name="connsiteX38" fmla="*/ 2007030 w 2853322"/>
                <a:gd name="connsiteY38" fmla="*/ 395207 h 4223288"/>
                <a:gd name="connsiteX39" fmla="*/ 2038027 w 2853322"/>
                <a:gd name="connsiteY39" fmla="*/ 402956 h 4223288"/>
                <a:gd name="connsiteX40" fmla="*/ 2061274 w 2853322"/>
                <a:gd name="connsiteY40" fmla="*/ 433952 h 4223288"/>
                <a:gd name="connsiteX41" fmla="*/ 2053525 w 2853322"/>
                <a:gd name="connsiteY41" fmla="*/ 457200 h 4223288"/>
                <a:gd name="connsiteX42" fmla="*/ 2092271 w 2853322"/>
                <a:gd name="connsiteY42" fmla="*/ 464949 h 4223288"/>
                <a:gd name="connsiteX43" fmla="*/ 2146515 w 2853322"/>
                <a:gd name="connsiteY43" fmla="*/ 441702 h 4223288"/>
                <a:gd name="connsiteX44" fmla="*/ 2177511 w 2853322"/>
                <a:gd name="connsiteY44" fmla="*/ 441702 h 4223288"/>
                <a:gd name="connsiteX45" fmla="*/ 2200759 w 2853322"/>
                <a:gd name="connsiteY45" fmla="*/ 418454 h 4223288"/>
                <a:gd name="connsiteX46" fmla="*/ 2224006 w 2853322"/>
                <a:gd name="connsiteY46" fmla="*/ 402956 h 4223288"/>
                <a:gd name="connsiteX47" fmla="*/ 2193010 w 2853322"/>
                <a:gd name="connsiteY47" fmla="*/ 317715 h 4223288"/>
                <a:gd name="connsiteX48" fmla="*/ 2216257 w 2853322"/>
                <a:gd name="connsiteY48" fmla="*/ 317715 h 4223288"/>
                <a:gd name="connsiteX49" fmla="*/ 2216257 w 2853322"/>
                <a:gd name="connsiteY49" fmla="*/ 317715 h 4223288"/>
                <a:gd name="connsiteX50" fmla="*/ 2239505 w 2853322"/>
                <a:gd name="connsiteY50" fmla="*/ 379708 h 4223288"/>
                <a:gd name="connsiteX51" fmla="*/ 2278250 w 2853322"/>
                <a:gd name="connsiteY51" fmla="*/ 356461 h 4223288"/>
                <a:gd name="connsiteX52" fmla="*/ 2347993 w 2853322"/>
                <a:gd name="connsiteY52" fmla="*/ 317715 h 4223288"/>
                <a:gd name="connsiteX53" fmla="*/ 2340244 w 2853322"/>
                <a:gd name="connsiteY53" fmla="*/ 340963 h 4223288"/>
                <a:gd name="connsiteX54" fmla="*/ 2332495 w 2853322"/>
                <a:gd name="connsiteY54" fmla="*/ 348712 h 4223288"/>
                <a:gd name="connsiteX55" fmla="*/ 2316996 w 2853322"/>
                <a:gd name="connsiteY55" fmla="*/ 418454 h 4223288"/>
                <a:gd name="connsiteX56" fmla="*/ 2316996 w 2853322"/>
                <a:gd name="connsiteY56" fmla="*/ 449451 h 4223288"/>
                <a:gd name="connsiteX57" fmla="*/ 2316996 w 2853322"/>
                <a:gd name="connsiteY57" fmla="*/ 480447 h 4223288"/>
                <a:gd name="connsiteX58" fmla="*/ 2278250 w 2853322"/>
                <a:gd name="connsiteY58" fmla="*/ 519193 h 4223288"/>
                <a:gd name="connsiteX59" fmla="*/ 2270501 w 2853322"/>
                <a:gd name="connsiteY59" fmla="*/ 550190 h 4223288"/>
                <a:gd name="connsiteX60" fmla="*/ 2255003 w 2853322"/>
                <a:gd name="connsiteY60" fmla="*/ 604434 h 4223288"/>
                <a:gd name="connsiteX61" fmla="*/ 2255003 w 2853322"/>
                <a:gd name="connsiteY61" fmla="*/ 604434 h 4223288"/>
                <a:gd name="connsiteX62" fmla="*/ 2309247 w 2853322"/>
                <a:gd name="connsiteY62" fmla="*/ 619932 h 4223288"/>
                <a:gd name="connsiteX63" fmla="*/ 2332495 w 2853322"/>
                <a:gd name="connsiteY63" fmla="*/ 604434 h 4223288"/>
                <a:gd name="connsiteX64" fmla="*/ 2355742 w 2853322"/>
                <a:gd name="connsiteY64" fmla="*/ 596685 h 4223288"/>
                <a:gd name="connsiteX65" fmla="*/ 2371240 w 2853322"/>
                <a:gd name="connsiteY65" fmla="*/ 581186 h 4223288"/>
                <a:gd name="connsiteX66" fmla="*/ 2402237 w 2853322"/>
                <a:gd name="connsiteY66" fmla="*/ 588935 h 4223288"/>
                <a:gd name="connsiteX67" fmla="*/ 2402237 w 2853322"/>
                <a:gd name="connsiteY67" fmla="*/ 627681 h 4223288"/>
                <a:gd name="connsiteX68" fmla="*/ 2363491 w 2853322"/>
                <a:gd name="connsiteY68" fmla="*/ 674176 h 4223288"/>
                <a:gd name="connsiteX69" fmla="*/ 2363491 w 2853322"/>
                <a:gd name="connsiteY69" fmla="*/ 674176 h 4223288"/>
                <a:gd name="connsiteX70" fmla="*/ 2409986 w 2853322"/>
                <a:gd name="connsiteY70" fmla="*/ 743919 h 4223288"/>
                <a:gd name="connsiteX71" fmla="*/ 2433233 w 2853322"/>
                <a:gd name="connsiteY71" fmla="*/ 728420 h 4223288"/>
                <a:gd name="connsiteX72" fmla="*/ 2487478 w 2853322"/>
                <a:gd name="connsiteY72" fmla="*/ 689674 h 4223288"/>
                <a:gd name="connsiteX73" fmla="*/ 2487478 w 2853322"/>
                <a:gd name="connsiteY73" fmla="*/ 689674 h 4223288"/>
                <a:gd name="connsiteX74" fmla="*/ 2580467 w 2853322"/>
                <a:gd name="connsiteY74" fmla="*/ 681925 h 4223288"/>
                <a:gd name="connsiteX75" fmla="*/ 2580467 w 2853322"/>
                <a:gd name="connsiteY75" fmla="*/ 666427 h 4223288"/>
                <a:gd name="connsiteX76" fmla="*/ 2619213 w 2853322"/>
                <a:gd name="connsiteY76" fmla="*/ 635430 h 4223288"/>
                <a:gd name="connsiteX77" fmla="*/ 2634711 w 2853322"/>
                <a:gd name="connsiteY77" fmla="*/ 650929 h 4223288"/>
                <a:gd name="connsiteX78" fmla="*/ 2642461 w 2853322"/>
                <a:gd name="connsiteY78" fmla="*/ 674176 h 4223288"/>
                <a:gd name="connsiteX79" fmla="*/ 2634711 w 2853322"/>
                <a:gd name="connsiteY79" fmla="*/ 697424 h 4223288"/>
                <a:gd name="connsiteX80" fmla="*/ 2603715 w 2853322"/>
                <a:gd name="connsiteY80" fmla="*/ 728420 h 4223288"/>
                <a:gd name="connsiteX81" fmla="*/ 2595966 w 2853322"/>
                <a:gd name="connsiteY81" fmla="*/ 751668 h 4223288"/>
                <a:gd name="connsiteX82" fmla="*/ 2557220 w 2853322"/>
                <a:gd name="connsiteY82" fmla="*/ 759417 h 4223288"/>
                <a:gd name="connsiteX83" fmla="*/ 2549471 w 2853322"/>
                <a:gd name="connsiteY83" fmla="*/ 759417 h 4223288"/>
                <a:gd name="connsiteX84" fmla="*/ 2510725 w 2853322"/>
                <a:gd name="connsiteY84" fmla="*/ 813661 h 4223288"/>
                <a:gd name="connsiteX85" fmla="*/ 2502976 w 2853322"/>
                <a:gd name="connsiteY85" fmla="*/ 836908 h 4223288"/>
                <a:gd name="connsiteX86" fmla="*/ 2510725 w 2853322"/>
                <a:gd name="connsiteY86" fmla="*/ 860156 h 4223288"/>
                <a:gd name="connsiteX87" fmla="*/ 2502976 w 2853322"/>
                <a:gd name="connsiteY87" fmla="*/ 891152 h 4223288"/>
                <a:gd name="connsiteX88" fmla="*/ 2502976 w 2853322"/>
                <a:gd name="connsiteY88" fmla="*/ 898902 h 4223288"/>
                <a:gd name="connsiteX89" fmla="*/ 2502976 w 2853322"/>
                <a:gd name="connsiteY89" fmla="*/ 898902 h 4223288"/>
                <a:gd name="connsiteX90" fmla="*/ 2533972 w 2853322"/>
                <a:gd name="connsiteY90" fmla="*/ 960895 h 4223288"/>
                <a:gd name="connsiteX91" fmla="*/ 2518474 w 2853322"/>
                <a:gd name="connsiteY91" fmla="*/ 991891 h 4223288"/>
                <a:gd name="connsiteX92" fmla="*/ 2518474 w 2853322"/>
                <a:gd name="connsiteY92" fmla="*/ 1007390 h 4223288"/>
                <a:gd name="connsiteX93" fmla="*/ 2557220 w 2853322"/>
                <a:gd name="connsiteY93" fmla="*/ 1038386 h 4223288"/>
                <a:gd name="connsiteX94" fmla="*/ 2572718 w 2853322"/>
                <a:gd name="connsiteY94" fmla="*/ 1053885 h 4223288"/>
                <a:gd name="connsiteX95" fmla="*/ 2603715 w 2853322"/>
                <a:gd name="connsiteY95" fmla="*/ 1061634 h 4223288"/>
                <a:gd name="connsiteX96" fmla="*/ 2681206 w 2853322"/>
                <a:gd name="connsiteY96" fmla="*/ 1115878 h 4223288"/>
                <a:gd name="connsiteX97" fmla="*/ 2696705 w 2853322"/>
                <a:gd name="connsiteY97" fmla="*/ 1139125 h 4223288"/>
                <a:gd name="connsiteX98" fmla="*/ 2735450 w 2853322"/>
                <a:gd name="connsiteY98" fmla="*/ 1201119 h 4223288"/>
                <a:gd name="connsiteX99" fmla="*/ 2743200 w 2853322"/>
                <a:gd name="connsiteY99" fmla="*/ 1263112 h 4223288"/>
                <a:gd name="connsiteX100" fmla="*/ 2766447 w 2853322"/>
                <a:gd name="connsiteY100" fmla="*/ 1309607 h 4223288"/>
                <a:gd name="connsiteX101" fmla="*/ 2789695 w 2853322"/>
                <a:gd name="connsiteY101" fmla="*/ 1325105 h 4223288"/>
                <a:gd name="connsiteX102" fmla="*/ 2797444 w 2853322"/>
                <a:gd name="connsiteY102" fmla="*/ 1356102 h 4223288"/>
                <a:gd name="connsiteX103" fmla="*/ 2820691 w 2853322"/>
                <a:gd name="connsiteY103" fmla="*/ 1371600 h 4223288"/>
                <a:gd name="connsiteX104" fmla="*/ 2843939 w 2853322"/>
                <a:gd name="connsiteY104" fmla="*/ 1363851 h 4223288"/>
                <a:gd name="connsiteX105" fmla="*/ 2851688 w 2853322"/>
                <a:gd name="connsiteY105" fmla="*/ 1402596 h 4223288"/>
                <a:gd name="connsiteX106" fmla="*/ 2836189 w 2853322"/>
                <a:gd name="connsiteY106" fmla="*/ 1425844 h 4223288"/>
                <a:gd name="connsiteX107" fmla="*/ 2812942 w 2853322"/>
                <a:gd name="connsiteY107" fmla="*/ 1433593 h 4223288"/>
                <a:gd name="connsiteX108" fmla="*/ 2774196 w 2853322"/>
                <a:gd name="connsiteY108" fmla="*/ 1425844 h 4223288"/>
                <a:gd name="connsiteX109" fmla="*/ 2750949 w 2853322"/>
                <a:gd name="connsiteY109" fmla="*/ 1464590 h 4223288"/>
                <a:gd name="connsiteX110" fmla="*/ 2743200 w 2853322"/>
                <a:gd name="connsiteY110" fmla="*/ 1464590 h 4223288"/>
                <a:gd name="connsiteX111" fmla="*/ 2743200 w 2853322"/>
                <a:gd name="connsiteY111" fmla="*/ 1464590 h 4223288"/>
                <a:gd name="connsiteX112" fmla="*/ 2758698 w 2853322"/>
                <a:gd name="connsiteY112" fmla="*/ 1518834 h 4223288"/>
                <a:gd name="connsiteX113" fmla="*/ 2820691 w 2853322"/>
                <a:gd name="connsiteY113" fmla="*/ 1565329 h 4223288"/>
                <a:gd name="connsiteX114" fmla="*/ 2781945 w 2853322"/>
                <a:gd name="connsiteY114" fmla="*/ 1635071 h 4223288"/>
                <a:gd name="connsiteX115" fmla="*/ 2774196 w 2853322"/>
                <a:gd name="connsiteY115" fmla="*/ 1642820 h 4223288"/>
                <a:gd name="connsiteX116" fmla="*/ 2781945 w 2853322"/>
                <a:gd name="connsiteY116" fmla="*/ 1697064 h 4223288"/>
                <a:gd name="connsiteX117" fmla="*/ 2758698 w 2853322"/>
                <a:gd name="connsiteY117" fmla="*/ 1728061 h 4223288"/>
                <a:gd name="connsiteX118" fmla="*/ 2758698 w 2853322"/>
                <a:gd name="connsiteY118" fmla="*/ 1735810 h 4223288"/>
                <a:gd name="connsiteX119" fmla="*/ 2750949 w 2853322"/>
                <a:gd name="connsiteY119" fmla="*/ 1759057 h 4223288"/>
                <a:gd name="connsiteX120" fmla="*/ 2727701 w 2853322"/>
                <a:gd name="connsiteY120" fmla="*/ 1766807 h 4223288"/>
                <a:gd name="connsiteX121" fmla="*/ 2688956 w 2853322"/>
                <a:gd name="connsiteY121" fmla="*/ 1782305 h 4223288"/>
                <a:gd name="connsiteX122" fmla="*/ 2681206 w 2853322"/>
                <a:gd name="connsiteY122" fmla="*/ 1728061 h 4223288"/>
                <a:gd name="connsiteX123" fmla="*/ 2681206 w 2853322"/>
                <a:gd name="connsiteY123" fmla="*/ 1728061 h 4223288"/>
                <a:gd name="connsiteX124" fmla="*/ 2634711 w 2853322"/>
                <a:gd name="connsiteY124" fmla="*/ 1735810 h 4223288"/>
                <a:gd name="connsiteX125" fmla="*/ 2626962 w 2853322"/>
                <a:gd name="connsiteY125" fmla="*/ 1759057 h 4223288"/>
                <a:gd name="connsiteX126" fmla="*/ 2611464 w 2853322"/>
                <a:gd name="connsiteY126" fmla="*/ 1774556 h 4223288"/>
                <a:gd name="connsiteX127" fmla="*/ 2595966 w 2853322"/>
                <a:gd name="connsiteY127" fmla="*/ 1797803 h 4223288"/>
                <a:gd name="connsiteX128" fmla="*/ 2572718 w 2853322"/>
                <a:gd name="connsiteY128" fmla="*/ 1821051 h 4223288"/>
                <a:gd name="connsiteX129" fmla="*/ 2526223 w 2853322"/>
                <a:gd name="connsiteY129" fmla="*/ 1852047 h 4223288"/>
                <a:gd name="connsiteX130" fmla="*/ 2495227 w 2853322"/>
                <a:gd name="connsiteY130" fmla="*/ 1875295 h 4223288"/>
                <a:gd name="connsiteX131" fmla="*/ 2471979 w 2853322"/>
                <a:gd name="connsiteY131" fmla="*/ 1883044 h 4223288"/>
                <a:gd name="connsiteX132" fmla="*/ 2425484 w 2853322"/>
                <a:gd name="connsiteY132" fmla="*/ 1890793 h 4223288"/>
                <a:gd name="connsiteX133" fmla="*/ 2425484 w 2853322"/>
                <a:gd name="connsiteY133" fmla="*/ 1890793 h 4223288"/>
                <a:gd name="connsiteX134" fmla="*/ 2332495 w 2853322"/>
                <a:gd name="connsiteY134" fmla="*/ 1875295 h 4223288"/>
                <a:gd name="connsiteX135" fmla="*/ 2293749 w 2853322"/>
                <a:gd name="connsiteY135" fmla="*/ 1867546 h 4223288"/>
                <a:gd name="connsiteX136" fmla="*/ 2255003 w 2853322"/>
                <a:gd name="connsiteY136" fmla="*/ 1844298 h 4223288"/>
                <a:gd name="connsiteX137" fmla="*/ 2231756 w 2853322"/>
                <a:gd name="connsiteY137" fmla="*/ 1836549 h 4223288"/>
                <a:gd name="connsiteX138" fmla="*/ 2154264 w 2853322"/>
                <a:gd name="connsiteY138" fmla="*/ 1844298 h 4223288"/>
                <a:gd name="connsiteX139" fmla="*/ 2123267 w 2853322"/>
                <a:gd name="connsiteY139" fmla="*/ 1867546 h 4223288"/>
                <a:gd name="connsiteX140" fmla="*/ 2107769 w 2853322"/>
                <a:gd name="connsiteY140" fmla="*/ 1914041 h 4223288"/>
                <a:gd name="connsiteX141" fmla="*/ 2100020 w 2853322"/>
                <a:gd name="connsiteY141" fmla="*/ 2014780 h 4223288"/>
                <a:gd name="connsiteX142" fmla="*/ 2100020 w 2853322"/>
                <a:gd name="connsiteY142" fmla="*/ 2014780 h 4223288"/>
                <a:gd name="connsiteX143" fmla="*/ 2100020 w 2853322"/>
                <a:gd name="connsiteY143" fmla="*/ 2123268 h 4223288"/>
                <a:gd name="connsiteX144" fmla="*/ 2076772 w 2853322"/>
                <a:gd name="connsiteY144" fmla="*/ 2231756 h 4223288"/>
                <a:gd name="connsiteX145" fmla="*/ 2038027 w 2853322"/>
                <a:gd name="connsiteY145" fmla="*/ 2301498 h 4223288"/>
                <a:gd name="connsiteX146" fmla="*/ 2038027 w 2853322"/>
                <a:gd name="connsiteY146" fmla="*/ 2402237 h 4223288"/>
                <a:gd name="connsiteX147" fmla="*/ 2022528 w 2853322"/>
                <a:gd name="connsiteY147" fmla="*/ 2440983 h 4223288"/>
                <a:gd name="connsiteX148" fmla="*/ 2030278 w 2853322"/>
                <a:gd name="connsiteY148" fmla="*/ 2471980 h 4223288"/>
                <a:gd name="connsiteX149" fmla="*/ 2038027 w 2853322"/>
                <a:gd name="connsiteY149" fmla="*/ 2495227 h 4223288"/>
                <a:gd name="connsiteX150" fmla="*/ 2045776 w 2853322"/>
                <a:gd name="connsiteY150" fmla="*/ 2549471 h 4223288"/>
                <a:gd name="connsiteX151" fmla="*/ 2038027 w 2853322"/>
                <a:gd name="connsiteY151" fmla="*/ 2634712 h 4223288"/>
                <a:gd name="connsiteX152" fmla="*/ 2030278 w 2853322"/>
                <a:gd name="connsiteY152" fmla="*/ 2681207 h 4223288"/>
                <a:gd name="connsiteX153" fmla="*/ 2038027 w 2853322"/>
                <a:gd name="connsiteY153" fmla="*/ 2743200 h 4223288"/>
                <a:gd name="connsiteX154" fmla="*/ 2045776 w 2853322"/>
                <a:gd name="connsiteY154" fmla="*/ 2766447 h 4223288"/>
                <a:gd name="connsiteX155" fmla="*/ 2061274 w 2853322"/>
                <a:gd name="connsiteY155" fmla="*/ 2774196 h 4223288"/>
                <a:gd name="connsiteX156" fmla="*/ 2007030 w 2853322"/>
                <a:gd name="connsiteY156" fmla="*/ 2828441 h 4223288"/>
                <a:gd name="connsiteX157" fmla="*/ 1991532 w 2853322"/>
                <a:gd name="connsiteY157" fmla="*/ 2828441 h 4223288"/>
                <a:gd name="connsiteX158" fmla="*/ 1914040 w 2853322"/>
                <a:gd name="connsiteY158" fmla="*/ 2828441 h 4223288"/>
                <a:gd name="connsiteX159" fmla="*/ 1898542 w 2853322"/>
                <a:gd name="connsiteY159" fmla="*/ 2828441 h 4223288"/>
                <a:gd name="connsiteX160" fmla="*/ 1828800 w 2853322"/>
                <a:gd name="connsiteY160" fmla="*/ 2774196 h 4223288"/>
                <a:gd name="connsiteX161" fmla="*/ 1859796 w 2853322"/>
                <a:gd name="connsiteY161" fmla="*/ 2626963 h 4223288"/>
                <a:gd name="connsiteX162" fmla="*/ 1883044 w 2853322"/>
                <a:gd name="connsiteY162" fmla="*/ 2595966 h 4223288"/>
                <a:gd name="connsiteX163" fmla="*/ 1890793 w 2853322"/>
                <a:gd name="connsiteY163" fmla="*/ 2572719 h 4223288"/>
                <a:gd name="connsiteX164" fmla="*/ 1898542 w 2853322"/>
                <a:gd name="connsiteY164" fmla="*/ 2541722 h 4223288"/>
                <a:gd name="connsiteX165" fmla="*/ 1875295 w 2853322"/>
                <a:gd name="connsiteY165" fmla="*/ 2526224 h 4223288"/>
                <a:gd name="connsiteX166" fmla="*/ 1875295 w 2853322"/>
                <a:gd name="connsiteY166" fmla="*/ 2526224 h 4223288"/>
                <a:gd name="connsiteX167" fmla="*/ 1797803 w 2853322"/>
                <a:gd name="connsiteY167" fmla="*/ 2526224 h 4223288"/>
                <a:gd name="connsiteX168" fmla="*/ 1751308 w 2853322"/>
                <a:gd name="connsiteY168" fmla="*/ 2502976 h 4223288"/>
                <a:gd name="connsiteX169" fmla="*/ 1627322 w 2853322"/>
                <a:gd name="connsiteY169" fmla="*/ 2580468 h 4223288"/>
                <a:gd name="connsiteX170" fmla="*/ 1565328 w 2853322"/>
                <a:gd name="connsiteY170" fmla="*/ 2588217 h 4223288"/>
                <a:gd name="connsiteX171" fmla="*/ 1596325 w 2853322"/>
                <a:gd name="connsiteY171" fmla="*/ 2696705 h 4223288"/>
                <a:gd name="connsiteX172" fmla="*/ 1565328 w 2853322"/>
                <a:gd name="connsiteY172" fmla="*/ 2781946 h 4223288"/>
                <a:gd name="connsiteX173" fmla="*/ 1526583 w 2853322"/>
                <a:gd name="connsiteY173" fmla="*/ 2797444 h 4223288"/>
                <a:gd name="connsiteX174" fmla="*/ 1534332 w 2853322"/>
                <a:gd name="connsiteY174" fmla="*/ 2828441 h 4223288"/>
                <a:gd name="connsiteX175" fmla="*/ 1588576 w 2853322"/>
                <a:gd name="connsiteY175" fmla="*/ 2851688 h 4223288"/>
                <a:gd name="connsiteX176" fmla="*/ 1642820 w 2853322"/>
                <a:gd name="connsiteY176" fmla="*/ 2882685 h 4223288"/>
                <a:gd name="connsiteX177" fmla="*/ 1650569 w 2853322"/>
                <a:gd name="connsiteY177" fmla="*/ 2851688 h 4223288"/>
                <a:gd name="connsiteX178" fmla="*/ 1681566 w 2853322"/>
                <a:gd name="connsiteY178" fmla="*/ 2836190 h 4223288"/>
                <a:gd name="connsiteX179" fmla="*/ 1813301 w 2853322"/>
                <a:gd name="connsiteY179" fmla="*/ 2859437 h 4223288"/>
                <a:gd name="connsiteX180" fmla="*/ 1805552 w 2853322"/>
                <a:gd name="connsiteY180" fmla="*/ 2867186 h 4223288"/>
                <a:gd name="connsiteX181" fmla="*/ 1805552 w 2853322"/>
                <a:gd name="connsiteY181" fmla="*/ 2867186 h 4223288"/>
                <a:gd name="connsiteX182" fmla="*/ 1805552 w 2853322"/>
                <a:gd name="connsiteY182" fmla="*/ 2960176 h 4223288"/>
                <a:gd name="connsiteX183" fmla="*/ 1828800 w 2853322"/>
                <a:gd name="connsiteY183" fmla="*/ 2998922 h 4223288"/>
                <a:gd name="connsiteX184" fmla="*/ 1790054 w 2853322"/>
                <a:gd name="connsiteY184" fmla="*/ 3029919 h 4223288"/>
                <a:gd name="connsiteX185" fmla="*/ 1743559 w 2853322"/>
                <a:gd name="connsiteY185" fmla="*/ 3084163 h 4223288"/>
                <a:gd name="connsiteX186" fmla="*/ 1720311 w 2853322"/>
                <a:gd name="connsiteY186" fmla="*/ 3091912 h 4223288"/>
                <a:gd name="connsiteX187" fmla="*/ 1689315 w 2853322"/>
                <a:gd name="connsiteY187" fmla="*/ 3076413 h 4223288"/>
                <a:gd name="connsiteX188" fmla="*/ 1689315 w 2853322"/>
                <a:gd name="connsiteY188" fmla="*/ 3076413 h 4223288"/>
                <a:gd name="connsiteX189" fmla="*/ 1666067 w 2853322"/>
                <a:gd name="connsiteY189" fmla="*/ 3130657 h 4223288"/>
                <a:gd name="connsiteX190" fmla="*/ 1627322 w 2853322"/>
                <a:gd name="connsiteY190" fmla="*/ 3169403 h 4223288"/>
                <a:gd name="connsiteX191" fmla="*/ 1611823 w 2853322"/>
                <a:gd name="connsiteY191" fmla="*/ 3215898 h 4223288"/>
                <a:gd name="connsiteX192" fmla="*/ 1635071 w 2853322"/>
                <a:gd name="connsiteY192" fmla="*/ 3246895 h 4223288"/>
                <a:gd name="connsiteX193" fmla="*/ 1604074 w 2853322"/>
                <a:gd name="connsiteY193" fmla="*/ 3316637 h 4223288"/>
                <a:gd name="connsiteX194" fmla="*/ 1619572 w 2853322"/>
                <a:gd name="connsiteY194" fmla="*/ 3339885 h 4223288"/>
                <a:gd name="connsiteX195" fmla="*/ 1681566 w 2853322"/>
                <a:gd name="connsiteY195" fmla="*/ 3378630 h 4223288"/>
                <a:gd name="connsiteX196" fmla="*/ 1635071 w 2853322"/>
                <a:gd name="connsiteY196" fmla="*/ 3432874 h 4223288"/>
                <a:gd name="connsiteX197" fmla="*/ 1611823 w 2853322"/>
                <a:gd name="connsiteY197" fmla="*/ 3440624 h 4223288"/>
                <a:gd name="connsiteX198" fmla="*/ 1588576 w 2853322"/>
                <a:gd name="connsiteY198" fmla="*/ 3448373 h 4223288"/>
                <a:gd name="connsiteX199" fmla="*/ 1573078 w 2853322"/>
                <a:gd name="connsiteY199" fmla="*/ 3432874 h 4223288"/>
                <a:gd name="connsiteX200" fmla="*/ 1565328 w 2853322"/>
                <a:gd name="connsiteY200" fmla="*/ 3425125 h 4223288"/>
                <a:gd name="connsiteX201" fmla="*/ 1557579 w 2853322"/>
                <a:gd name="connsiteY201" fmla="*/ 3417376 h 4223288"/>
                <a:gd name="connsiteX202" fmla="*/ 1518833 w 2853322"/>
                <a:gd name="connsiteY202" fmla="*/ 3448373 h 4223288"/>
                <a:gd name="connsiteX203" fmla="*/ 1487837 w 2853322"/>
                <a:gd name="connsiteY203" fmla="*/ 3502617 h 4223288"/>
                <a:gd name="connsiteX204" fmla="*/ 1487837 w 2853322"/>
                <a:gd name="connsiteY204" fmla="*/ 3502617 h 4223288"/>
                <a:gd name="connsiteX205" fmla="*/ 1487837 w 2853322"/>
                <a:gd name="connsiteY205" fmla="*/ 3541363 h 4223288"/>
                <a:gd name="connsiteX206" fmla="*/ 1518833 w 2853322"/>
                <a:gd name="connsiteY206" fmla="*/ 3541363 h 4223288"/>
                <a:gd name="connsiteX207" fmla="*/ 1557579 w 2853322"/>
                <a:gd name="connsiteY207" fmla="*/ 3510366 h 4223288"/>
                <a:gd name="connsiteX208" fmla="*/ 1596325 w 2853322"/>
                <a:gd name="connsiteY208" fmla="*/ 3502617 h 4223288"/>
                <a:gd name="connsiteX209" fmla="*/ 1604074 w 2853322"/>
                <a:gd name="connsiteY209" fmla="*/ 3533613 h 4223288"/>
                <a:gd name="connsiteX210" fmla="*/ 1642820 w 2853322"/>
                <a:gd name="connsiteY210" fmla="*/ 3549112 h 4223288"/>
                <a:gd name="connsiteX211" fmla="*/ 1666067 w 2853322"/>
                <a:gd name="connsiteY211" fmla="*/ 3510366 h 4223288"/>
                <a:gd name="connsiteX212" fmla="*/ 1704813 w 2853322"/>
                <a:gd name="connsiteY212" fmla="*/ 3502617 h 4223288"/>
                <a:gd name="connsiteX213" fmla="*/ 1728061 w 2853322"/>
                <a:gd name="connsiteY213" fmla="*/ 3510366 h 4223288"/>
                <a:gd name="connsiteX214" fmla="*/ 1735810 w 2853322"/>
                <a:gd name="connsiteY214" fmla="*/ 3510366 h 4223288"/>
                <a:gd name="connsiteX215" fmla="*/ 1766806 w 2853322"/>
                <a:gd name="connsiteY215" fmla="*/ 3518115 h 4223288"/>
                <a:gd name="connsiteX216" fmla="*/ 1821050 w 2853322"/>
                <a:gd name="connsiteY216" fmla="*/ 3510366 h 4223288"/>
                <a:gd name="connsiteX217" fmla="*/ 1852047 w 2853322"/>
                <a:gd name="connsiteY217" fmla="*/ 3448373 h 4223288"/>
                <a:gd name="connsiteX218" fmla="*/ 1852047 w 2853322"/>
                <a:gd name="connsiteY218" fmla="*/ 3448373 h 4223288"/>
                <a:gd name="connsiteX219" fmla="*/ 1844298 w 2853322"/>
                <a:gd name="connsiteY219" fmla="*/ 3401878 h 4223288"/>
                <a:gd name="connsiteX220" fmla="*/ 1836549 w 2853322"/>
                <a:gd name="connsiteY220" fmla="*/ 3370881 h 4223288"/>
                <a:gd name="connsiteX221" fmla="*/ 1844298 w 2853322"/>
                <a:gd name="connsiteY221" fmla="*/ 3355383 h 4223288"/>
                <a:gd name="connsiteX222" fmla="*/ 1852047 w 2853322"/>
                <a:gd name="connsiteY222" fmla="*/ 3285641 h 4223288"/>
                <a:gd name="connsiteX223" fmla="*/ 1844298 w 2853322"/>
                <a:gd name="connsiteY223" fmla="*/ 3231396 h 4223288"/>
                <a:gd name="connsiteX224" fmla="*/ 1821050 w 2853322"/>
                <a:gd name="connsiteY224" fmla="*/ 3192651 h 4223288"/>
                <a:gd name="connsiteX225" fmla="*/ 1797803 w 2853322"/>
                <a:gd name="connsiteY225" fmla="*/ 3138407 h 4223288"/>
                <a:gd name="connsiteX226" fmla="*/ 1828800 w 2853322"/>
                <a:gd name="connsiteY226" fmla="*/ 3115159 h 4223288"/>
                <a:gd name="connsiteX227" fmla="*/ 1883044 w 2853322"/>
                <a:gd name="connsiteY227" fmla="*/ 3161654 h 4223288"/>
                <a:gd name="connsiteX228" fmla="*/ 1883044 w 2853322"/>
                <a:gd name="connsiteY228" fmla="*/ 2960176 h 4223288"/>
                <a:gd name="connsiteX229" fmla="*/ 1921789 w 2853322"/>
                <a:gd name="connsiteY229" fmla="*/ 2967925 h 4223288"/>
                <a:gd name="connsiteX230" fmla="*/ 1906291 w 2853322"/>
                <a:gd name="connsiteY230" fmla="*/ 3006671 h 4223288"/>
                <a:gd name="connsiteX231" fmla="*/ 1976033 w 2853322"/>
                <a:gd name="connsiteY231" fmla="*/ 3115159 h 4223288"/>
                <a:gd name="connsiteX232" fmla="*/ 1999281 w 2853322"/>
                <a:gd name="connsiteY232" fmla="*/ 3053166 h 4223288"/>
                <a:gd name="connsiteX233" fmla="*/ 2038027 w 2853322"/>
                <a:gd name="connsiteY233" fmla="*/ 3029919 h 4223288"/>
                <a:gd name="connsiteX234" fmla="*/ 2007030 w 2853322"/>
                <a:gd name="connsiteY234" fmla="*/ 2952427 h 4223288"/>
                <a:gd name="connsiteX235" fmla="*/ 2014779 w 2853322"/>
                <a:gd name="connsiteY235" fmla="*/ 2913681 h 4223288"/>
                <a:gd name="connsiteX236" fmla="*/ 2053525 w 2853322"/>
                <a:gd name="connsiteY236" fmla="*/ 2898183 h 4223288"/>
                <a:gd name="connsiteX237" fmla="*/ 2076772 w 2853322"/>
                <a:gd name="connsiteY237" fmla="*/ 2936929 h 4223288"/>
                <a:gd name="connsiteX238" fmla="*/ 2084522 w 2853322"/>
                <a:gd name="connsiteY238" fmla="*/ 2998922 h 4223288"/>
                <a:gd name="connsiteX239" fmla="*/ 2123267 w 2853322"/>
                <a:gd name="connsiteY239" fmla="*/ 2975674 h 4223288"/>
                <a:gd name="connsiteX240" fmla="*/ 2193010 w 2853322"/>
                <a:gd name="connsiteY240" fmla="*/ 3029919 h 4223288"/>
                <a:gd name="connsiteX241" fmla="*/ 2200759 w 2853322"/>
                <a:gd name="connsiteY241" fmla="*/ 3053166 h 4223288"/>
                <a:gd name="connsiteX242" fmla="*/ 2262752 w 2853322"/>
                <a:gd name="connsiteY242" fmla="*/ 3099661 h 4223288"/>
                <a:gd name="connsiteX243" fmla="*/ 2316996 w 2853322"/>
                <a:gd name="connsiteY243" fmla="*/ 3161654 h 4223288"/>
                <a:gd name="connsiteX244" fmla="*/ 2340244 w 2853322"/>
                <a:gd name="connsiteY244" fmla="*/ 3169403 h 4223288"/>
                <a:gd name="connsiteX245" fmla="*/ 2363491 w 2853322"/>
                <a:gd name="connsiteY245" fmla="*/ 3184902 h 4223288"/>
                <a:gd name="connsiteX246" fmla="*/ 2324745 w 2853322"/>
                <a:gd name="connsiteY246" fmla="*/ 3285641 h 4223288"/>
                <a:gd name="connsiteX247" fmla="*/ 2316996 w 2853322"/>
                <a:gd name="connsiteY247" fmla="*/ 3293390 h 4223288"/>
                <a:gd name="connsiteX248" fmla="*/ 2340244 w 2853322"/>
                <a:gd name="connsiteY248" fmla="*/ 3355383 h 4223288"/>
                <a:gd name="connsiteX249" fmla="*/ 2340244 w 2853322"/>
                <a:gd name="connsiteY249" fmla="*/ 3355383 h 4223288"/>
                <a:gd name="connsiteX250" fmla="*/ 2301498 w 2853322"/>
                <a:gd name="connsiteY250" fmla="*/ 3440624 h 4223288"/>
                <a:gd name="connsiteX251" fmla="*/ 2347993 w 2853322"/>
                <a:gd name="connsiteY251" fmla="*/ 3417376 h 4223288"/>
                <a:gd name="connsiteX252" fmla="*/ 2378989 w 2853322"/>
                <a:gd name="connsiteY252" fmla="*/ 3425125 h 4223288"/>
                <a:gd name="connsiteX253" fmla="*/ 2386739 w 2853322"/>
                <a:gd name="connsiteY253" fmla="*/ 3456122 h 4223288"/>
                <a:gd name="connsiteX254" fmla="*/ 2402237 w 2853322"/>
                <a:gd name="connsiteY254" fmla="*/ 3518115 h 4223288"/>
                <a:gd name="connsiteX255" fmla="*/ 2355742 w 2853322"/>
                <a:gd name="connsiteY255" fmla="*/ 3487119 h 4223288"/>
                <a:gd name="connsiteX256" fmla="*/ 2309247 w 2853322"/>
                <a:gd name="connsiteY256" fmla="*/ 3541363 h 4223288"/>
                <a:gd name="connsiteX257" fmla="*/ 2340244 w 2853322"/>
                <a:gd name="connsiteY257" fmla="*/ 3533613 h 4223288"/>
                <a:gd name="connsiteX258" fmla="*/ 2340244 w 2853322"/>
                <a:gd name="connsiteY258" fmla="*/ 3533613 h 4223288"/>
                <a:gd name="connsiteX259" fmla="*/ 2448732 w 2853322"/>
                <a:gd name="connsiteY259" fmla="*/ 3611105 h 4223288"/>
                <a:gd name="connsiteX260" fmla="*/ 2487478 w 2853322"/>
                <a:gd name="connsiteY260" fmla="*/ 3587857 h 4223288"/>
                <a:gd name="connsiteX261" fmla="*/ 2510725 w 2853322"/>
                <a:gd name="connsiteY261" fmla="*/ 3626603 h 4223288"/>
                <a:gd name="connsiteX262" fmla="*/ 2510725 w 2853322"/>
                <a:gd name="connsiteY262" fmla="*/ 3626603 h 4223288"/>
                <a:gd name="connsiteX263" fmla="*/ 2487478 w 2853322"/>
                <a:gd name="connsiteY263" fmla="*/ 3642102 h 4223288"/>
                <a:gd name="connsiteX264" fmla="*/ 2510725 w 2853322"/>
                <a:gd name="connsiteY264" fmla="*/ 3673098 h 4223288"/>
                <a:gd name="connsiteX265" fmla="*/ 2549471 w 2853322"/>
                <a:gd name="connsiteY265" fmla="*/ 3634352 h 4223288"/>
                <a:gd name="connsiteX266" fmla="*/ 2595966 w 2853322"/>
                <a:gd name="connsiteY266" fmla="*/ 3595607 h 4223288"/>
                <a:gd name="connsiteX267" fmla="*/ 2619213 w 2853322"/>
                <a:gd name="connsiteY267" fmla="*/ 3564610 h 4223288"/>
                <a:gd name="connsiteX268" fmla="*/ 2626962 w 2853322"/>
                <a:gd name="connsiteY268" fmla="*/ 3556861 h 4223288"/>
                <a:gd name="connsiteX269" fmla="*/ 2650210 w 2853322"/>
                <a:gd name="connsiteY269" fmla="*/ 3518115 h 4223288"/>
                <a:gd name="connsiteX270" fmla="*/ 2603715 w 2853322"/>
                <a:gd name="connsiteY270" fmla="*/ 3463871 h 4223288"/>
                <a:gd name="connsiteX271" fmla="*/ 2626962 w 2853322"/>
                <a:gd name="connsiteY271" fmla="*/ 3448373 h 4223288"/>
                <a:gd name="connsiteX272" fmla="*/ 2642461 w 2853322"/>
                <a:gd name="connsiteY272" fmla="*/ 3518115 h 4223288"/>
                <a:gd name="connsiteX273" fmla="*/ 2688956 w 2853322"/>
                <a:gd name="connsiteY273" fmla="*/ 3541363 h 4223288"/>
                <a:gd name="connsiteX274" fmla="*/ 2588217 w 2853322"/>
                <a:gd name="connsiteY274" fmla="*/ 3704095 h 4223288"/>
                <a:gd name="connsiteX275" fmla="*/ 2564969 w 2853322"/>
                <a:gd name="connsiteY275" fmla="*/ 3742841 h 4223288"/>
                <a:gd name="connsiteX276" fmla="*/ 2487478 w 2853322"/>
                <a:gd name="connsiteY276" fmla="*/ 3773837 h 4223288"/>
                <a:gd name="connsiteX277" fmla="*/ 2479728 w 2853322"/>
                <a:gd name="connsiteY277" fmla="*/ 3797085 h 4223288"/>
                <a:gd name="connsiteX278" fmla="*/ 2456481 w 2853322"/>
                <a:gd name="connsiteY278" fmla="*/ 3828081 h 4223288"/>
                <a:gd name="connsiteX279" fmla="*/ 2440983 w 2853322"/>
                <a:gd name="connsiteY279" fmla="*/ 3944319 h 4223288"/>
                <a:gd name="connsiteX280" fmla="*/ 2417735 w 2853322"/>
                <a:gd name="connsiteY280" fmla="*/ 3983064 h 4223288"/>
                <a:gd name="connsiteX281" fmla="*/ 2332495 w 2853322"/>
                <a:gd name="connsiteY281" fmla="*/ 3967566 h 4223288"/>
                <a:gd name="connsiteX282" fmla="*/ 2301498 w 2853322"/>
                <a:gd name="connsiteY282" fmla="*/ 3975315 h 4223288"/>
                <a:gd name="connsiteX283" fmla="*/ 2239505 w 2853322"/>
                <a:gd name="connsiteY283" fmla="*/ 3944319 h 4223288"/>
                <a:gd name="connsiteX284" fmla="*/ 2177511 w 2853322"/>
                <a:gd name="connsiteY284" fmla="*/ 3866827 h 4223288"/>
                <a:gd name="connsiteX285" fmla="*/ 2177511 w 2853322"/>
                <a:gd name="connsiteY285" fmla="*/ 3843580 h 4223288"/>
                <a:gd name="connsiteX286" fmla="*/ 2131017 w 2853322"/>
                <a:gd name="connsiteY286" fmla="*/ 3859078 h 4223288"/>
                <a:gd name="connsiteX287" fmla="*/ 2123267 w 2853322"/>
                <a:gd name="connsiteY287" fmla="*/ 3882325 h 4223288"/>
                <a:gd name="connsiteX288" fmla="*/ 2107769 w 2853322"/>
                <a:gd name="connsiteY288" fmla="*/ 3897824 h 4223288"/>
                <a:gd name="connsiteX289" fmla="*/ 2100020 w 2853322"/>
                <a:gd name="connsiteY289" fmla="*/ 3936569 h 4223288"/>
                <a:gd name="connsiteX290" fmla="*/ 2045776 w 2853322"/>
                <a:gd name="connsiteY290" fmla="*/ 3983064 h 4223288"/>
                <a:gd name="connsiteX291" fmla="*/ 2014779 w 2853322"/>
                <a:gd name="connsiteY291" fmla="*/ 3990813 h 4223288"/>
                <a:gd name="connsiteX292" fmla="*/ 1960535 w 2853322"/>
                <a:gd name="connsiteY292" fmla="*/ 3967566 h 4223288"/>
                <a:gd name="connsiteX293" fmla="*/ 1921789 w 2853322"/>
                <a:gd name="connsiteY293" fmla="*/ 3975315 h 4223288"/>
                <a:gd name="connsiteX294" fmla="*/ 1859796 w 2853322"/>
                <a:gd name="connsiteY294" fmla="*/ 3983064 h 4223288"/>
                <a:gd name="connsiteX295" fmla="*/ 1813301 w 2853322"/>
                <a:gd name="connsiteY295" fmla="*/ 3990813 h 4223288"/>
                <a:gd name="connsiteX296" fmla="*/ 1797803 w 2853322"/>
                <a:gd name="connsiteY296" fmla="*/ 4006312 h 4223288"/>
                <a:gd name="connsiteX297" fmla="*/ 1743559 w 2853322"/>
                <a:gd name="connsiteY297" fmla="*/ 4014061 h 4223288"/>
                <a:gd name="connsiteX298" fmla="*/ 1720311 w 2853322"/>
                <a:gd name="connsiteY298" fmla="*/ 4021810 h 4223288"/>
                <a:gd name="connsiteX299" fmla="*/ 1759057 w 2853322"/>
                <a:gd name="connsiteY299" fmla="*/ 4045057 h 4223288"/>
                <a:gd name="connsiteX300" fmla="*/ 1782305 w 2853322"/>
                <a:gd name="connsiteY300" fmla="*/ 4037308 h 4223288"/>
                <a:gd name="connsiteX301" fmla="*/ 1813301 w 2853322"/>
                <a:gd name="connsiteY301" fmla="*/ 4052807 h 4223288"/>
                <a:gd name="connsiteX302" fmla="*/ 1828800 w 2853322"/>
                <a:gd name="connsiteY302" fmla="*/ 4099302 h 4223288"/>
                <a:gd name="connsiteX303" fmla="*/ 1929539 w 2853322"/>
                <a:gd name="connsiteY303" fmla="*/ 4122549 h 4223288"/>
                <a:gd name="connsiteX304" fmla="*/ 1921789 w 2853322"/>
                <a:gd name="connsiteY304" fmla="*/ 4145796 h 4223288"/>
                <a:gd name="connsiteX305" fmla="*/ 1883044 w 2853322"/>
                <a:gd name="connsiteY305" fmla="*/ 4176793 h 4223288"/>
                <a:gd name="connsiteX306" fmla="*/ 1836549 w 2853322"/>
                <a:gd name="connsiteY306" fmla="*/ 4207790 h 4223288"/>
                <a:gd name="connsiteX307" fmla="*/ 1712562 w 2853322"/>
                <a:gd name="connsiteY307" fmla="*/ 4200041 h 4223288"/>
                <a:gd name="connsiteX308" fmla="*/ 1611823 w 2853322"/>
                <a:gd name="connsiteY308" fmla="*/ 4215539 h 4223288"/>
                <a:gd name="connsiteX309" fmla="*/ 1565328 w 2853322"/>
                <a:gd name="connsiteY309" fmla="*/ 4223288 h 4223288"/>
                <a:gd name="connsiteX310" fmla="*/ 1487837 w 2853322"/>
                <a:gd name="connsiteY310" fmla="*/ 4215539 h 4223288"/>
                <a:gd name="connsiteX311" fmla="*/ 1441342 w 2853322"/>
                <a:gd name="connsiteY311" fmla="*/ 4200041 h 4223288"/>
                <a:gd name="connsiteX312" fmla="*/ 1433593 w 2853322"/>
                <a:gd name="connsiteY312" fmla="*/ 4176793 h 4223288"/>
                <a:gd name="connsiteX313" fmla="*/ 1418095 w 2853322"/>
                <a:gd name="connsiteY313" fmla="*/ 4153546 h 4223288"/>
                <a:gd name="connsiteX314" fmla="*/ 1410345 w 2853322"/>
                <a:gd name="connsiteY314" fmla="*/ 4122549 h 4223288"/>
                <a:gd name="connsiteX315" fmla="*/ 1402596 w 2853322"/>
                <a:gd name="connsiteY315" fmla="*/ 4029559 h 4223288"/>
                <a:gd name="connsiteX316" fmla="*/ 1394847 w 2853322"/>
                <a:gd name="connsiteY316" fmla="*/ 4006312 h 4223288"/>
                <a:gd name="connsiteX317" fmla="*/ 1371600 w 2853322"/>
                <a:gd name="connsiteY317" fmla="*/ 3812583 h 4223288"/>
                <a:gd name="connsiteX318" fmla="*/ 1356101 w 2853322"/>
                <a:gd name="connsiteY318" fmla="*/ 3773837 h 4223288"/>
                <a:gd name="connsiteX319" fmla="*/ 1332854 w 2853322"/>
                <a:gd name="connsiteY319" fmla="*/ 3750590 h 4223288"/>
                <a:gd name="connsiteX320" fmla="*/ 1325105 w 2853322"/>
                <a:gd name="connsiteY320" fmla="*/ 3727342 h 4223288"/>
                <a:gd name="connsiteX321" fmla="*/ 1309606 w 2853322"/>
                <a:gd name="connsiteY321" fmla="*/ 3711844 h 4223288"/>
                <a:gd name="connsiteX322" fmla="*/ 1278610 w 2853322"/>
                <a:gd name="connsiteY322" fmla="*/ 3634352 h 4223288"/>
                <a:gd name="connsiteX323" fmla="*/ 1263111 w 2853322"/>
                <a:gd name="connsiteY323" fmla="*/ 3603356 h 4223288"/>
                <a:gd name="connsiteX324" fmla="*/ 1232115 w 2853322"/>
                <a:gd name="connsiteY324" fmla="*/ 3549112 h 4223288"/>
                <a:gd name="connsiteX325" fmla="*/ 1224366 w 2853322"/>
                <a:gd name="connsiteY325" fmla="*/ 3525864 h 4223288"/>
                <a:gd name="connsiteX326" fmla="*/ 1208867 w 2853322"/>
                <a:gd name="connsiteY326" fmla="*/ 3487119 h 4223288"/>
                <a:gd name="connsiteX327" fmla="*/ 1201118 w 2853322"/>
                <a:gd name="connsiteY327" fmla="*/ 3456122 h 4223288"/>
                <a:gd name="connsiteX328" fmla="*/ 1208991 w 2853322"/>
                <a:gd name="connsiteY328" fmla="*/ 3315569 h 4223288"/>
                <a:gd name="connsiteX329" fmla="*/ 1310696 w 2853322"/>
                <a:gd name="connsiteY329" fmla="*/ 3314535 h 4223288"/>
                <a:gd name="connsiteX330" fmla="*/ 1369375 w 2853322"/>
                <a:gd name="connsiteY330" fmla="*/ 3291286 h 4223288"/>
                <a:gd name="connsiteX331" fmla="*/ 1495783 w 2853322"/>
                <a:gd name="connsiteY331" fmla="*/ 3284436 h 4223288"/>
                <a:gd name="connsiteX332" fmla="*/ 1436779 w 2853322"/>
                <a:gd name="connsiteY332" fmla="*/ 3165383 h 4223288"/>
                <a:gd name="connsiteX333" fmla="*/ 1429385 w 2853322"/>
                <a:gd name="connsiteY333" fmla="*/ 3025284 h 4223288"/>
                <a:gd name="connsiteX334" fmla="*/ 1503177 w 2853322"/>
                <a:gd name="connsiteY334" fmla="*/ 2850212 h 4223288"/>
                <a:gd name="connsiteX335" fmla="*/ 1381702 w 2853322"/>
                <a:gd name="connsiteY335" fmla="*/ 2823907 h 4223288"/>
                <a:gd name="connsiteX336" fmla="*/ 1361595 w 2853322"/>
                <a:gd name="connsiteY336" fmla="*/ 2819010 h 4223288"/>
                <a:gd name="connsiteX337" fmla="*/ 1355939 w 2853322"/>
                <a:gd name="connsiteY337" fmla="*/ 2807353 h 4223288"/>
                <a:gd name="connsiteX338" fmla="*/ 1228888 w 2853322"/>
                <a:gd name="connsiteY338" fmla="*/ 2943672 h 4223288"/>
                <a:gd name="connsiteX339" fmla="*/ 1288674 w 2853322"/>
                <a:gd name="connsiteY339" fmla="*/ 2956299 h 4223288"/>
                <a:gd name="connsiteX340" fmla="*/ 1281828 w 2853322"/>
                <a:gd name="connsiteY340" fmla="*/ 3066813 h 4223288"/>
                <a:gd name="connsiteX341" fmla="*/ 1131376 w 2853322"/>
                <a:gd name="connsiteY341" fmla="*/ 3332135 h 4223288"/>
                <a:gd name="connsiteX342" fmla="*/ 1077132 w 2853322"/>
                <a:gd name="connsiteY342" fmla="*/ 3316637 h 4223288"/>
                <a:gd name="connsiteX343" fmla="*/ 1046135 w 2853322"/>
                <a:gd name="connsiteY343" fmla="*/ 3301139 h 4223288"/>
                <a:gd name="connsiteX344" fmla="*/ 1007389 w 2853322"/>
                <a:gd name="connsiteY344" fmla="*/ 3262393 h 4223288"/>
                <a:gd name="connsiteX345" fmla="*/ 960895 w 2853322"/>
                <a:gd name="connsiteY345" fmla="*/ 3184902 h 4223288"/>
                <a:gd name="connsiteX346" fmla="*/ 937647 w 2853322"/>
                <a:gd name="connsiteY346" fmla="*/ 3130657 h 4223288"/>
                <a:gd name="connsiteX347" fmla="*/ 914400 w 2853322"/>
                <a:gd name="connsiteY347" fmla="*/ 3076413 h 4223288"/>
                <a:gd name="connsiteX348" fmla="*/ 906650 w 2853322"/>
                <a:gd name="connsiteY348" fmla="*/ 3037668 h 4223288"/>
                <a:gd name="connsiteX349" fmla="*/ 891152 w 2853322"/>
                <a:gd name="connsiteY349" fmla="*/ 3022169 h 4223288"/>
                <a:gd name="connsiteX350" fmla="*/ 875654 w 2853322"/>
                <a:gd name="connsiteY350" fmla="*/ 2998922 h 4223288"/>
                <a:gd name="connsiteX351" fmla="*/ 805911 w 2853322"/>
                <a:gd name="connsiteY351" fmla="*/ 2913681 h 4223288"/>
                <a:gd name="connsiteX352" fmla="*/ 782664 w 2853322"/>
                <a:gd name="connsiteY352" fmla="*/ 2890434 h 4223288"/>
                <a:gd name="connsiteX353" fmla="*/ 728420 w 2853322"/>
                <a:gd name="connsiteY353" fmla="*/ 2843939 h 4223288"/>
                <a:gd name="connsiteX354" fmla="*/ 650928 w 2853322"/>
                <a:gd name="connsiteY354" fmla="*/ 2750949 h 4223288"/>
                <a:gd name="connsiteX355" fmla="*/ 612183 w 2853322"/>
                <a:gd name="connsiteY355" fmla="*/ 2735451 h 4223288"/>
                <a:gd name="connsiteX356" fmla="*/ 596684 w 2853322"/>
                <a:gd name="connsiteY356" fmla="*/ 2719952 h 4223288"/>
                <a:gd name="connsiteX357" fmla="*/ 503695 w 2853322"/>
                <a:gd name="connsiteY357" fmla="*/ 2650210 h 4223288"/>
                <a:gd name="connsiteX358" fmla="*/ 488196 w 2853322"/>
                <a:gd name="connsiteY358" fmla="*/ 2611464 h 4223288"/>
                <a:gd name="connsiteX359" fmla="*/ 0 w 2853322"/>
                <a:gd name="connsiteY359" fmla="*/ 2076773 h 4223288"/>
                <a:gd name="connsiteX0" fmla="*/ 0 w 2853322"/>
                <a:gd name="connsiteY0" fmla="*/ 2076773 h 4223288"/>
                <a:gd name="connsiteX1" fmla="*/ 697423 w 2853322"/>
                <a:gd name="connsiteY1" fmla="*/ 1301857 h 4223288"/>
                <a:gd name="connsiteX2" fmla="*/ 805911 w 2853322"/>
                <a:gd name="connsiteY2" fmla="*/ 1348352 h 4223288"/>
                <a:gd name="connsiteX3" fmla="*/ 813661 w 2853322"/>
                <a:gd name="connsiteY3" fmla="*/ 1464590 h 4223288"/>
                <a:gd name="connsiteX4" fmla="*/ 821410 w 2853322"/>
                <a:gd name="connsiteY4" fmla="*/ 1480088 h 4223288"/>
                <a:gd name="connsiteX5" fmla="*/ 860156 w 2853322"/>
                <a:gd name="connsiteY5" fmla="*/ 1557580 h 4223288"/>
                <a:gd name="connsiteX6" fmla="*/ 875654 w 2853322"/>
                <a:gd name="connsiteY6" fmla="*/ 1580827 h 4223288"/>
                <a:gd name="connsiteX7" fmla="*/ 937647 w 2853322"/>
                <a:gd name="connsiteY7" fmla="*/ 1611824 h 4223288"/>
                <a:gd name="connsiteX8" fmla="*/ 953145 w 2853322"/>
                <a:gd name="connsiteY8" fmla="*/ 1635071 h 4223288"/>
                <a:gd name="connsiteX9" fmla="*/ 999640 w 2853322"/>
                <a:gd name="connsiteY9" fmla="*/ 1650569 h 4223288"/>
                <a:gd name="connsiteX10" fmla="*/ 1030637 w 2853322"/>
                <a:gd name="connsiteY10" fmla="*/ 1635071 h 4223288"/>
                <a:gd name="connsiteX11" fmla="*/ 1030637 w 2853322"/>
                <a:gd name="connsiteY11" fmla="*/ 1635071 h 4223288"/>
                <a:gd name="connsiteX12" fmla="*/ 1053884 w 2853322"/>
                <a:gd name="connsiteY12" fmla="*/ 1588576 h 4223288"/>
                <a:gd name="connsiteX13" fmla="*/ 1038386 w 2853322"/>
                <a:gd name="connsiteY13" fmla="*/ 1464590 h 4223288"/>
                <a:gd name="connsiteX14" fmla="*/ 1038386 w 2853322"/>
                <a:gd name="connsiteY14" fmla="*/ 1464590 h 4223288"/>
                <a:gd name="connsiteX15" fmla="*/ 976393 w 2853322"/>
                <a:gd name="connsiteY15" fmla="*/ 1379349 h 4223288"/>
                <a:gd name="connsiteX16" fmla="*/ 937647 w 2853322"/>
                <a:gd name="connsiteY16" fmla="*/ 1325105 h 4223288"/>
                <a:gd name="connsiteX17" fmla="*/ 914400 w 2853322"/>
                <a:gd name="connsiteY17" fmla="*/ 1317356 h 4223288"/>
                <a:gd name="connsiteX18" fmla="*/ 852406 w 2853322"/>
                <a:gd name="connsiteY18" fmla="*/ 1301857 h 4223288"/>
                <a:gd name="connsiteX19" fmla="*/ 805911 w 2853322"/>
                <a:gd name="connsiteY19" fmla="*/ 1309607 h 4223288"/>
                <a:gd name="connsiteX20" fmla="*/ 720671 w 2853322"/>
                <a:gd name="connsiteY20" fmla="*/ 1270861 h 4223288"/>
                <a:gd name="connsiteX21" fmla="*/ 1224366 w 2853322"/>
                <a:gd name="connsiteY21" fmla="*/ 689674 h 4223288"/>
                <a:gd name="connsiteX22" fmla="*/ 1208867 w 2853322"/>
                <a:gd name="connsiteY22" fmla="*/ 612183 h 4223288"/>
                <a:gd name="connsiteX23" fmla="*/ 1170122 w 2853322"/>
                <a:gd name="connsiteY23" fmla="*/ 565688 h 4223288"/>
                <a:gd name="connsiteX24" fmla="*/ 1131376 w 2853322"/>
                <a:gd name="connsiteY24" fmla="*/ 550190 h 4223288"/>
                <a:gd name="connsiteX25" fmla="*/ 1139125 w 2853322"/>
                <a:gd name="connsiteY25" fmla="*/ 495946 h 4223288"/>
                <a:gd name="connsiteX26" fmla="*/ 1146874 w 2853322"/>
                <a:gd name="connsiteY26" fmla="*/ 488196 h 4223288"/>
                <a:gd name="connsiteX27" fmla="*/ 1580827 w 2853322"/>
                <a:gd name="connsiteY27" fmla="*/ 0 h 4223288"/>
                <a:gd name="connsiteX28" fmla="*/ 1673817 w 2853322"/>
                <a:gd name="connsiteY28" fmla="*/ 77491 h 4223288"/>
                <a:gd name="connsiteX29" fmla="*/ 1759057 w 2853322"/>
                <a:gd name="connsiteY29" fmla="*/ 108488 h 4223288"/>
                <a:gd name="connsiteX30" fmla="*/ 1790054 w 2853322"/>
                <a:gd name="connsiteY30" fmla="*/ 131735 h 4223288"/>
                <a:gd name="connsiteX31" fmla="*/ 1759057 w 2853322"/>
                <a:gd name="connsiteY31" fmla="*/ 178230 h 4223288"/>
                <a:gd name="connsiteX32" fmla="*/ 1782305 w 2853322"/>
                <a:gd name="connsiteY32" fmla="*/ 263471 h 4223288"/>
                <a:gd name="connsiteX33" fmla="*/ 1813301 w 2853322"/>
                <a:gd name="connsiteY33" fmla="*/ 278969 h 4223288"/>
                <a:gd name="connsiteX34" fmla="*/ 1852047 w 2853322"/>
                <a:gd name="connsiteY34" fmla="*/ 294468 h 4223288"/>
                <a:gd name="connsiteX35" fmla="*/ 1852047 w 2853322"/>
                <a:gd name="connsiteY35" fmla="*/ 294468 h 4223288"/>
                <a:gd name="connsiteX36" fmla="*/ 1929539 w 2853322"/>
                <a:gd name="connsiteY36" fmla="*/ 348712 h 4223288"/>
                <a:gd name="connsiteX37" fmla="*/ 1929539 w 2853322"/>
                <a:gd name="connsiteY37" fmla="*/ 356461 h 4223288"/>
                <a:gd name="connsiteX38" fmla="*/ 2007030 w 2853322"/>
                <a:gd name="connsiteY38" fmla="*/ 395207 h 4223288"/>
                <a:gd name="connsiteX39" fmla="*/ 2038027 w 2853322"/>
                <a:gd name="connsiteY39" fmla="*/ 402956 h 4223288"/>
                <a:gd name="connsiteX40" fmla="*/ 2061274 w 2853322"/>
                <a:gd name="connsiteY40" fmla="*/ 433952 h 4223288"/>
                <a:gd name="connsiteX41" fmla="*/ 2053525 w 2853322"/>
                <a:gd name="connsiteY41" fmla="*/ 457200 h 4223288"/>
                <a:gd name="connsiteX42" fmla="*/ 2092271 w 2853322"/>
                <a:gd name="connsiteY42" fmla="*/ 464949 h 4223288"/>
                <a:gd name="connsiteX43" fmla="*/ 2146515 w 2853322"/>
                <a:gd name="connsiteY43" fmla="*/ 441702 h 4223288"/>
                <a:gd name="connsiteX44" fmla="*/ 2177511 w 2853322"/>
                <a:gd name="connsiteY44" fmla="*/ 441702 h 4223288"/>
                <a:gd name="connsiteX45" fmla="*/ 2200759 w 2853322"/>
                <a:gd name="connsiteY45" fmla="*/ 418454 h 4223288"/>
                <a:gd name="connsiteX46" fmla="*/ 2224006 w 2853322"/>
                <a:gd name="connsiteY46" fmla="*/ 402956 h 4223288"/>
                <a:gd name="connsiteX47" fmla="*/ 2193010 w 2853322"/>
                <a:gd name="connsiteY47" fmla="*/ 317715 h 4223288"/>
                <a:gd name="connsiteX48" fmla="*/ 2216257 w 2853322"/>
                <a:gd name="connsiteY48" fmla="*/ 317715 h 4223288"/>
                <a:gd name="connsiteX49" fmla="*/ 2216257 w 2853322"/>
                <a:gd name="connsiteY49" fmla="*/ 317715 h 4223288"/>
                <a:gd name="connsiteX50" fmla="*/ 2239505 w 2853322"/>
                <a:gd name="connsiteY50" fmla="*/ 379708 h 4223288"/>
                <a:gd name="connsiteX51" fmla="*/ 2278250 w 2853322"/>
                <a:gd name="connsiteY51" fmla="*/ 356461 h 4223288"/>
                <a:gd name="connsiteX52" fmla="*/ 2347993 w 2853322"/>
                <a:gd name="connsiteY52" fmla="*/ 317715 h 4223288"/>
                <a:gd name="connsiteX53" fmla="*/ 2340244 w 2853322"/>
                <a:gd name="connsiteY53" fmla="*/ 340963 h 4223288"/>
                <a:gd name="connsiteX54" fmla="*/ 2332495 w 2853322"/>
                <a:gd name="connsiteY54" fmla="*/ 348712 h 4223288"/>
                <a:gd name="connsiteX55" fmla="*/ 2316996 w 2853322"/>
                <a:gd name="connsiteY55" fmla="*/ 418454 h 4223288"/>
                <a:gd name="connsiteX56" fmla="*/ 2316996 w 2853322"/>
                <a:gd name="connsiteY56" fmla="*/ 449451 h 4223288"/>
                <a:gd name="connsiteX57" fmla="*/ 2316996 w 2853322"/>
                <a:gd name="connsiteY57" fmla="*/ 480447 h 4223288"/>
                <a:gd name="connsiteX58" fmla="*/ 2278250 w 2853322"/>
                <a:gd name="connsiteY58" fmla="*/ 519193 h 4223288"/>
                <a:gd name="connsiteX59" fmla="*/ 2270501 w 2853322"/>
                <a:gd name="connsiteY59" fmla="*/ 550190 h 4223288"/>
                <a:gd name="connsiteX60" fmla="*/ 2255003 w 2853322"/>
                <a:gd name="connsiteY60" fmla="*/ 604434 h 4223288"/>
                <a:gd name="connsiteX61" fmla="*/ 2255003 w 2853322"/>
                <a:gd name="connsiteY61" fmla="*/ 604434 h 4223288"/>
                <a:gd name="connsiteX62" fmla="*/ 2309247 w 2853322"/>
                <a:gd name="connsiteY62" fmla="*/ 619932 h 4223288"/>
                <a:gd name="connsiteX63" fmla="*/ 2332495 w 2853322"/>
                <a:gd name="connsiteY63" fmla="*/ 604434 h 4223288"/>
                <a:gd name="connsiteX64" fmla="*/ 2355742 w 2853322"/>
                <a:gd name="connsiteY64" fmla="*/ 596685 h 4223288"/>
                <a:gd name="connsiteX65" fmla="*/ 2371240 w 2853322"/>
                <a:gd name="connsiteY65" fmla="*/ 581186 h 4223288"/>
                <a:gd name="connsiteX66" fmla="*/ 2402237 w 2853322"/>
                <a:gd name="connsiteY66" fmla="*/ 588935 h 4223288"/>
                <a:gd name="connsiteX67" fmla="*/ 2402237 w 2853322"/>
                <a:gd name="connsiteY67" fmla="*/ 627681 h 4223288"/>
                <a:gd name="connsiteX68" fmla="*/ 2363491 w 2853322"/>
                <a:gd name="connsiteY68" fmla="*/ 674176 h 4223288"/>
                <a:gd name="connsiteX69" fmla="*/ 2363491 w 2853322"/>
                <a:gd name="connsiteY69" fmla="*/ 674176 h 4223288"/>
                <a:gd name="connsiteX70" fmla="*/ 2409986 w 2853322"/>
                <a:gd name="connsiteY70" fmla="*/ 743919 h 4223288"/>
                <a:gd name="connsiteX71" fmla="*/ 2433233 w 2853322"/>
                <a:gd name="connsiteY71" fmla="*/ 728420 h 4223288"/>
                <a:gd name="connsiteX72" fmla="*/ 2487478 w 2853322"/>
                <a:gd name="connsiteY72" fmla="*/ 689674 h 4223288"/>
                <a:gd name="connsiteX73" fmla="*/ 2487478 w 2853322"/>
                <a:gd name="connsiteY73" fmla="*/ 689674 h 4223288"/>
                <a:gd name="connsiteX74" fmla="*/ 2580467 w 2853322"/>
                <a:gd name="connsiteY74" fmla="*/ 681925 h 4223288"/>
                <a:gd name="connsiteX75" fmla="*/ 2580467 w 2853322"/>
                <a:gd name="connsiteY75" fmla="*/ 666427 h 4223288"/>
                <a:gd name="connsiteX76" fmla="*/ 2619213 w 2853322"/>
                <a:gd name="connsiteY76" fmla="*/ 635430 h 4223288"/>
                <a:gd name="connsiteX77" fmla="*/ 2634711 w 2853322"/>
                <a:gd name="connsiteY77" fmla="*/ 650929 h 4223288"/>
                <a:gd name="connsiteX78" fmla="*/ 2642461 w 2853322"/>
                <a:gd name="connsiteY78" fmla="*/ 674176 h 4223288"/>
                <a:gd name="connsiteX79" fmla="*/ 2634711 w 2853322"/>
                <a:gd name="connsiteY79" fmla="*/ 697424 h 4223288"/>
                <a:gd name="connsiteX80" fmla="*/ 2603715 w 2853322"/>
                <a:gd name="connsiteY80" fmla="*/ 728420 h 4223288"/>
                <a:gd name="connsiteX81" fmla="*/ 2595966 w 2853322"/>
                <a:gd name="connsiteY81" fmla="*/ 751668 h 4223288"/>
                <a:gd name="connsiteX82" fmla="*/ 2557220 w 2853322"/>
                <a:gd name="connsiteY82" fmla="*/ 759417 h 4223288"/>
                <a:gd name="connsiteX83" fmla="*/ 2549471 w 2853322"/>
                <a:gd name="connsiteY83" fmla="*/ 759417 h 4223288"/>
                <a:gd name="connsiteX84" fmla="*/ 2510725 w 2853322"/>
                <a:gd name="connsiteY84" fmla="*/ 813661 h 4223288"/>
                <a:gd name="connsiteX85" fmla="*/ 2502976 w 2853322"/>
                <a:gd name="connsiteY85" fmla="*/ 836908 h 4223288"/>
                <a:gd name="connsiteX86" fmla="*/ 2510725 w 2853322"/>
                <a:gd name="connsiteY86" fmla="*/ 860156 h 4223288"/>
                <a:gd name="connsiteX87" fmla="*/ 2502976 w 2853322"/>
                <a:gd name="connsiteY87" fmla="*/ 891152 h 4223288"/>
                <a:gd name="connsiteX88" fmla="*/ 2502976 w 2853322"/>
                <a:gd name="connsiteY88" fmla="*/ 898902 h 4223288"/>
                <a:gd name="connsiteX89" fmla="*/ 2502976 w 2853322"/>
                <a:gd name="connsiteY89" fmla="*/ 898902 h 4223288"/>
                <a:gd name="connsiteX90" fmla="*/ 2533972 w 2853322"/>
                <a:gd name="connsiteY90" fmla="*/ 960895 h 4223288"/>
                <a:gd name="connsiteX91" fmla="*/ 2518474 w 2853322"/>
                <a:gd name="connsiteY91" fmla="*/ 991891 h 4223288"/>
                <a:gd name="connsiteX92" fmla="*/ 2518474 w 2853322"/>
                <a:gd name="connsiteY92" fmla="*/ 1007390 h 4223288"/>
                <a:gd name="connsiteX93" fmla="*/ 2557220 w 2853322"/>
                <a:gd name="connsiteY93" fmla="*/ 1038386 h 4223288"/>
                <a:gd name="connsiteX94" fmla="*/ 2572718 w 2853322"/>
                <a:gd name="connsiteY94" fmla="*/ 1053885 h 4223288"/>
                <a:gd name="connsiteX95" fmla="*/ 2603715 w 2853322"/>
                <a:gd name="connsiteY95" fmla="*/ 1061634 h 4223288"/>
                <a:gd name="connsiteX96" fmla="*/ 2681206 w 2853322"/>
                <a:gd name="connsiteY96" fmla="*/ 1115878 h 4223288"/>
                <a:gd name="connsiteX97" fmla="*/ 2696705 w 2853322"/>
                <a:gd name="connsiteY97" fmla="*/ 1139125 h 4223288"/>
                <a:gd name="connsiteX98" fmla="*/ 2735450 w 2853322"/>
                <a:gd name="connsiteY98" fmla="*/ 1201119 h 4223288"/>
                <a:gd name="connsiteX99" fmla="*/ 2743200 w 2853322"/>
                <a:gd name="connsiteY99" fmla="*/ 1263112 h 4223288"/>
                <a:gd name="connsiteX100" fmla="*/ 2766447 w 2853322"/>
                <a:gd name="connsiteY100" fmla="*/ 1309607 h 4223288"/>
                <a:gd name="connsiteX101" fmla="*/ 2789695 w 2853322"/>
                <a:gd name="connsiteY101" fmla="*/ 1325105 h 4223288"/>
                <a:gd name="connsiteX102" fmla="*/ 2797444 w 2853322"/>
                <a:gd name="connsiteY102" fmla="*/ 1356102 h 4223288"/>
                <a:gd name="connsiteX103" fmla="*/ 2820691 w 2853322"/>
                <a:gd name="connsiteY103" fmla="*/ 1371600 h 4223288"/>
                <a:gd name="connsiteX104" fmla="*/ 2843939 w 2853322"/>
                <a:gd name="connsiteY104" fmla="*/ 1363851 h 4223288"/>
                <a:gd name="connsiteX105" fmla="*/ 2851688 w 2853322"/>
                <a:gd name="connsiteY105" fmla="*/ 1402596 h 4223288"/>
                <a:gd name="connsiteX106" fmla="*/ 2836189 w 2853322"/>
                <a:gd name="connsiteY106" fmla="*/ 1425844 h 4223288"/>
                <a:gd name="connsiteX107" fmla="*/ 2812942 w 2853322"/>
                <a:gd name="connsiteY107" fmla="*/ 1433593 h 4223288"/>
                <a:gd name="connsiteX108" fmla="*/ 2774196 w 2853322"/>
                <a:gd name="connsiteY108" fmla="*/ 1425844 h 4223288"/>
                <a:gd name="connsiteX109" fmla="*/ 2750949 w 2853322"/>
                <a:gd name="connsiteY109" fmla="*/ 1464590 h 4223288"/>
                <a:gd name="connsiteX110" fmla="*/ 2743200 w 2853322"/>
                <a:gd name="connsiteY110" fmla="*/ 1464590 h 4223288"/>
                <a:gd name="connsiteX111" fmla="*/ 2743200 w 2853322"/>
                <a:gd name="connsiteY111" fmla="*/ 1464590 h 4223288"/>
                <a:gd name="connsiteX112" fmla="*/ 2758698 w 2853322"/>
                <a:gd name="connsiteY112" fmla="*/ 1518834 h 4223288"/>
                <a:gd name="connsiteX113" fmla="*/ 2820691 w 2853322"/>
                <a:gd name="connsiteY113" fmla="*/ 1565329 h 4223288"/>
                <a:gd name="connsiteX114" fmla="*/ 2781945 w 2853322"/>
                <a:gd name="connsiteY114" fmla="*/ 1635071 h 4223288"/>
                <a:gd name="connsiteX115" fmla="*/ 2774196 w 2853322"/>
                <a:gd name="connsiteY115" fmla="*/ 1642820 h 4223288"/>
                <a:gd name="connsiteX116" fmla="*/ 2781945 w 2853322"/>
                <a:gd name="connsiteY116" fmla="*/ 1697064 h 4223288"/>
                <a:gd name="connsiteX117" fmla="*/ 2758698 w 2853322"/>
                <a:gd name="connsiteY117" fmla="*/ 1728061 h 4223288"/>
                <a:gd name="connsiteX118" fmla="*/ 2758698 w 2853322"/>
                <a:gd name="connsiteY118" fmla="*/ 1735810 h 4223288"/>
                <a:gd name="connsiteX119" fmla="*/ 2750949 w 2853322"/>
                <a:gd name="connsiteY119" fmla="*/ 1759057 h 4223288"/>
                <a:gd name="connsiteX120" fmla="*/ 2727701 w 2853322"/>
                <a:gd name="connsiteY120" fmla="*/ 1766807 h 4223288"/>
                <a:gd name="connsiteX121" fmla="*/ 2688956 w 2853322"/>
                <a:gd name="connsiteY121" fmla="*/ 1782305 h 4223288"/>
                <a:gd name="connsiteX122" fmla="*/ 2681206 w 2853322"/>
                <a:gd name="connsiteY122" fmla="*/ 1728061 h 4223288"/>
                <a:gd name="connsiteX123" fmla="*/ 2681206 w 2853322"/>
                <a:gd name="connsiteY123" fmla="*/ 1728061 h 4223288"/>
                <a:gd name="connsiteX124" fmla="*/ 2634711 w 2853322"/>
                <a:gd name="connsiteY124" fmla="*/ 1735810 h 4223288"/>
                <a:gd name="connsiteX125" fmla="*/ 2626962 w 2853322"/>
                <a:gd name="connsiteY125" fmla="*/ 1759057 h 4223288"/>
                <a:gd name="connsiteX126" fmla="*/ 2611464 w 2853322"/>
                <a:gd name="connsiteY126" fmla="*/ 1774556 h 4223288"/>
                <a:gd name="connsiteX127" fmla="*/ 2595966 w 2853322"/>
                <a:gd name="connsiteY127" fmla="*/ 1797803 h 4223288"/>
                <a:gd name="connsiteX128" fmla="*/ 2572718 w 2853322"/>
                <a:gd name="connsiteY128" fmla="*/ 1821051 h 4223288"/>
                <a:gd name="connsiteX129" fmla="*/ 2526223 w 2853322"/>
                <a:gd name="connsiteY129" fmla="*/ 1852047 h 4223288"/>
                <a:gd name="connsiteX130" fmla="*/ 2495227 w 2853322"/>
                <a:gd name="connsiteY130" fmla="*/ 1875295 h 4223288"/>
                <a:gd name="connsiteX131" fmla="*/ 2471979 w 2853322"/>
                <a:gd name="connsiteY131" fmla="*/ 1883044 h 4223288"/>
                <a:gd name="connsiteX132" fmla="*/ 2425484 w 2853322"/>
                <a:gd name="connsiteY132" fmla="*/ 1890793 h 4223288"/>
                <a:gd name="connsiteX133" fmla="*/ 2425484 w 2853322"/>
                <a:gd name="connsiteY133" fmla="*/ 1890793 h 4223288"/>
                <a:gd name="connsiteX134" fmla="*/ 2332495 w 2853322"/>
                <a:gd name="connsiteY134" fmla="*/ 1875295 h 4223288"/>
                <a:gd name="connsiteX135" fmla="*/ 2293749 w 2853322"/>
                <a:gd name="connsiteY135" fmla="*/ 1867546 h 4223288"/>
                <a:gd name="connsiteX136" fmla="*/ 2255003 w 2853322"/>
                <a:gd name="connsiteY136" fmla="*/ 1844298 h 4223288"/>
                <a:gd name="connsiteX137" fmla="*/ 2231756 w 2853322"/>
                <a:gd name="connsiteY137" fmla="*/ 1836549 h 4223288"/>
                <a:gd name="connsiteX138" fmla="*/ 2154264 w 2853322"/>
                <a:gd name="connsiteY138" fmla="*/ 1844298 h 4223288"/>
                <a:gd name="connsiteX139" fmla="*/ 2123267 w 2853322"/>
                <a:gd name="connsiteY139" fmla="*/ 1867546 h 4223288"/>
                <a:gd name="connsiteX140" fmla="*/ 2107769 w 2853322"/>
                <a:gd name="connsiteY140" fmla="*/ 1914041 h 4223288"/>
                <a:gd name="connsiteX141" fmla="*/ 2100020 w 2853322"/>
                <a:gd name="connsiteY141" fmla="*/ 2014780 h 4223288"/>
                <a:gd name="connsiteX142" fmla="*/ 2100020 w 2853322"/>
                <a:gd name="connsiteY142" fmla="*/ 2014780 h 4223288"/>
                <a:gd name="connsiteX143" fmla="*/ 2100020 w 2853322"/>
                <a:gd name="connsiteY143" fmla="*/ 2123268 h 4223288"/>
                <a:gd name="connsiteX144" fmla="*/ 2076772 w 2853322"/>
                <a:gd name="connsiteY144" fmla="*/ 2231756 h 4223288"/>
                <a:gd name="connsiteX145" fmla="*/ 2038027 w 2853322"/>
                <a:gd name="connsiteY145" fmla="*/ 2301498 h 4223288"/>
                <a:gd name="connsiteX146" fmla="*/ 2038027 w 2853322"/>
                <a:gd name="connsiteY146" fmla="*/ 2402237 h 4223288"/>
                <a:gd name="connsiteX147" fmla="*/ 2022528 w 2853322"/>
                <a:gd name="connsiteY147" fmla="*/ 2440983 h 4223288"/>
                <a:gd name="connsiteX148" fmla="*/ 2030278 w 2853322"/>
                <a:gd name="connsiteY148" fmla="*/ 2471980 h 4223288"/>
                <a:gd name="connsiteX149" fmla="*/ 2038027 w 2853322"/>
                <a:gd name="connsiteY149" fmla="*/ 2495227 h 4223288"/>
                <a:gd name="connsiteX150" fmla="*/ 2045776 w 2853322"/>
                <a:gd name="connsiteY150" fmla="*/ 2549471 h 4223288"/>
                <a:gd name="connsiteX151" fmla="*/ 2038027 w 2853322"/>
                <a:gd name="connsiteY151" fmla="*/ 2634712 h 4223288"/>
                <a:gd name="connsiteX152" fmla="*/ 2030278 w 2853322"/>
                <a:gd name="connsiteY152" fmla="*/ 2681207 h 4223288"/>
                <a:gd name="connsiteX153" fmla="*/ 2038027 w 2853322"/>
                <a:gd name="connsiteY153" fmla="*/ 2743200 h 4223288"/>
                <a:gd name="connsiteX154" fmla="*/ 2045776 w 2853322"/>
                <a:gd name="connsiteY154" fmla="*/ 2766447 h 4223288"/>
                <a:gd name="connsiteX155" fmla="*/ 2061274 w 2853322"/>
                <a:gd name="connsiteY155" fmla="*/ 2774196 h 4223288"/>
                <a:gd name="connsiteX156" fmla="*/ 2007030 w 2853322"/>
                <a:gd name="connsiteY156" fmla="*/ 2828441 h 4223288"/>
                <a:gd name="connsiteX157" fmla="*/ 1991532 w 2853322"/>
                <a:gd name="connsiteY157" fmla="*/ 2828441 h 4223288"/>
                <a:gd name="connsiteX158" fmla="*/ 1914040 w 2853322"/>
                <a:gd name="connsiteY158" fmla="*/ 2828441 h 4223288"/>
                <a:gd name="connsiteX159" fmla="*/ 1898542 w 2853322"/>
                <a:gd name="connsiteY159" fmla="*/ 2828441 h 4223288"/>
                <a:gd name="connsiteX160" fmla="*/ 1828800 w 2853322"/>
                <a:gd name="connsiteY160" fmla="*/ 2774196 h 4223288"/>
                <a:gd name="connsiteX161" fmla="*/ 1859796 w 2853322"/>
                <a:gd name="connsiteY161" fmla="*/ 2626963 h 4223288"/>
                <a:gd name="connsiteX162" fmla="*/ 1883044 w 2853322"/>
                <a:gd name="connsiteY162" fmla="*/ 2595966 h 4223288"/>
                <a:gd name="connsiteX163" fmla="*/ 1890793 w 2853322"/>
                <a:gd name="connsiteY163" fmla="*/ 2572719 h 4223288"/>
                <a:gd name="connsiteX164" fmla="*/ 1898542 w 2853322"/>
                <a:gd name="connsiteY164" fmla="*/ 2541722 h 4223288"/>
                <a:gd name="connsiteX165" fmla="*/ 1875295 w 2853322"/>
                <a:gd name="connsiteY165" fmla="*/ 2526224 h 4223288"/>
                <a:gd name="connsiteX166" fmla="*/ 1875295 w 2853322"/>
                <a:gd name="connsiteY166" fmla="*/ 2526224 h 4223288"/>
                <a:gd name="connsiteX167" fmla="*/ 1797803 w 2853322"/>
                <a:gd name="connsiteY167" fmla="*/ 2526224 h 4223288"/>
                <a:gd name="connsiteX168" fmla="*/ 1751308 w 2853322"/>
                <a:gd name="connsiteY168" fmla="*/ 2502976 h 4223288"/>
                <a:gd name="connsiteX169" fmla="*/ 1627322 w 2853322"/>
                <a:gd name="connsiteY169" fmla="*/ 2580468 h 4223288"/>
                <a:gd name="connsiteX170" fmla="*/ 1565328 w 2853322"/>
                <a:gd name="connsiteY170" fmla="*/ 2588217 h 4223288"/>
                <a:gd name="connsiteX171" fmla="*/ 1596325 w 2853322"/>
                <a:gd name="connsiteY171" fmla="*/ 2696705 h 4223288"/>
                <a:gd name="connsiteX172" fmla="*/ 1565328 w 2853322"/>
                <a:gd name="connsiteY172" fmla="*/ 2781946 h 4223288"/>
                <a:gd name="connsiteX173" fmla="*/ 1526583 w 2853322"/>
                <a:gd name="connsiteY173" fmla="*/ 2797444 h 4223288"/>
                <a:gd name="connsiteX174" fmla="*/ 1534332 w 2853322"/>
                <a:gd name="connsiteY174" fmla="*/ 2828441 h 4223288"/>
                <a:gd name="connsiteX175" fmla="*/ 1588576 w 2853322"/>
                <a:gd name="connsiteY175" fmla="*/ 2851688 h 4223288"/>
                <a:gd name="connsiteX176" fmla="*/ 1642820 w 2853322"/>
                <a:gd name="connsiteY176" fmla="*/ 2882685 h 4223288"/>
                <a:gd name="connsiteX177" fmla="*/ 1650569 w 2853322"/>
                <a:gd name="connsiteY177" fmla="*/ 2851688 h 4223288"/>
                <a:gd name="connsiteX178" fmla="*/ 1681566 w 2853322"/>
                <a:gd name="connsiteY178" fmla="*/ 2836190 h 4223288"/>
                <a:gd name="connsiteX179" fmla="*/ 1813301 w 2853322"/>
                <a:gd name="connsiteY179" fmla="*/ 2859437 h 4223288"/>
                <a:gd name="connsiteX180" fmla="*/ 1805552 w 2853322"/>
                <a:gd name="connsiteY180" fmla="*/ 2867186 h 4223288"/>
                <a:gd name="connsiteX181" fmla="*/ 1805552 w 2853322"/>
                <a:gd name="connsiteY181" fmla="*/ 2867186 h 4223288"/>
                <a:gd name="connsiteX182" fmla="*/ 1805552 w 2853322"/>
                <a:gd name="connsiteY182" fmla="*/ 2960176 h 4223288"/>
                <a:gd name="connsiteX183" fmla="*/ 1828800 w 2853322"/>
                <a:gd name="connsiteY183" fmla="*/ 2998922 h 4223288"/>
                <a:gd name="connsiteX184" fmla="*/ 1790054 w 2853322"/>
                <a:gd name="connsiteY184" fmla="*/ 3029919 h 4223288"/>
                <a:gd name="connsiteX185" fmla="*/ 1743559 w 2853322"/>
                <a:gd name="connsiteY185" fmla="*/ 3084163 h 4223288"/>
                <a:gd name="connsiteX186" fmla="*/ 1720311 w 2853322"/>
                <a:gd name="connsiteY186" fmla="*/ 3091912 h 4223288"/>
                <a:gd name="connsiteX187" fmla="*/ 1689315 w 2853322"/>
                <a:gd name="connsiteY187" fmla="*/ 3076413 h 4223288"/>
                <a:gd name="connsiteX188" fmla="*/ 1689315 w 2853322"/>
                <a:gd name="connsiteY188" fmla="*/ 3076413 h 4223288"/>
                <a:gd name="connsiteX189" fmla="*/ 1666067 w 2853322"/>
                <a:gd name="connsiteY189" fmla="*/ 3130657 h 4223288"/>
                <a:gd name="connsiteX190" fmla="*/ 1627322 w 2853322"/>
                <a:gd name="connsiteY190" fmla="*/ 3169403 h 4223288"/>
                <a:gd name="connsiteX191" fmla="*/ 1611823 w 2853322"/>
                <a:gd name="connsiteY191" fmla="*/ 3215898 h 4223288"/>
                <a:gd name="connsiteX192" fmla="*/ 1635071 w 2853322"/>
                <a:gd name="connsiteY192" fmla="*/ 3246895 h 4223288"/>
                <a:gd name="connsiteX193" fmla="*/ 1604074 w 2853322"/>
                <a:gd name="connsiteY193" fmla="*/ 3316637 h 4223288"/>
                <a:gd name="connsiteX194" fmla="*/ 1619572 w 2853322"/>
                <a:gd name="connsiteY194" fmla="*/ 3339885 h 4223288"/>
                <a:gd name="connsiteX195" fmla="*/ 1681566 w 2853322"/>
                <a:gd name="connsiteY195" fmla="*/ 3378630 h 4223288"/>
                <a:gd name="connsiteX196" fmla="*/ 1635071 w 2853322"/>
                <a:gd name="connsiteY196" fmla="*/ 3432874 h 4223288"/>
                <a:gd name="connsiteX197" fmla="*/ 1611823 w 2853322"/>
                <a:gd name="connsiteY197" fmla="*/ 3440624 h 4223288"/>
                <a:gd name="connsiteX198" fmla="*/ 1588576 w 2853322"/>
                <a:gd name="connsiteY198" fmla="*/ 3448373 h 4223288"/>
                <a:gd name="connsiteX199" fmla="*/ 1573078 w 2853322"/>
                <a:gd name="connsiteY199" fmla="*/ 3432874 h 4223288"/>
                <a:gd name="connsiteX200" fmla="*/ 1565328 w 2853322"/>
                <a:gd name="connsiteY200" fmla="*/ 3425125 h 4223288"/>
                <a:gd name="connsiteX201" fmla="*/ 1557579 w 2853322"/>
                <a:gd name="connsiteY201" fmla="*/ 3417376 h 4223288"/>
                <a:gd name="connsiteX202" fmla="*/ 1518833 w 2853322"/>
                <a:gd name="connsiteY202" fmla="*/ 3448373 h 4223288"/>
                <a:gd name="connsiteX203" fmla="*/ 1487837 w 2853322"/>
                <a:gd name="connsiteY203" fmla="*/ 3502617 h 4223288"/>
                <a:gd name="connsiteX204" fmla="*/ 1487837 w 2853322"/>
                <a:gd name="connsiteY204" fmla="*/ 3502617 h 4223288"/>
                <a:gd name="connsiteX205" fmla="*/ 1487837 w 2853322"/>
                <a:gd name="connsiteY205" fmla="*/ 3541363 h 4223288"/>
                <a:gd name="connsiteX206" fmla="*/ 1518833 w 2853322"/>
                <a:gd name="connsiteY206" fmla="*/ 3541363 h 4223288"/>
                <a:gd name="connsiteX207" fmla="*/ 1557579 w 2853322"/>
                <a:gd name="connsiteY207" fmla="*/ 3510366 h 4223288"/>
                <a:gd name="connsiteX208" fmla="*/ 1596325 w 2853322"/>
                <a:gd name="connsiteY208" fmla="*/ 3502617 h 4223288"/>
                <a:gd name="connsiteX209" fmla="*/ 1604074 w 2853322"/>
                <a:gd name="connsiteY209" fmla="*/ 3533613 h 4223288"/>
                <a:gd name="connsiteX210" fmla="*/ 1642820 w 2853322"/>
                <a:gd name="connsiteY210" fmla="*/ 3549112 h 4223288"/>
                <a:gd name="connsiteX211" fmla="*/ 1666067 w 2853322"/>
                <a:gd name="connsiteY211" fmla="*/ 3510366 h 4223288"/>
                <a:gd name="connsiteX212" fmla="*/ 1704813 w 2853322"/>
                <a:gd name="connsiteY212" fmla="*/ 3502617 h 4223288"/>
                <a:gd name="connsiteX213" fmla="*/ 1728061 w 2853322"/>
                <a:gd name="connsiteY213" fmla="*/ 3510366 h 4223288"/>
                <a:gd name="connsiteX214" fmla="*/ 1735810 w 2853322"/>
                <a:gd name="connsiteY214" fmla="*/ 3510366 h 4223288"/>
                <a:gd name="connsiteX215" fmla="*/ 1766806 w 2853322"/>
                <a:gd name="connsiteY215" fmla="*/ 3518115 h 4223288"/>
                <a:gd name="connsiteX216" fmla="*/ 1821050 w 2853322"/>
                <a:gd name="connsiteY216" fmla="*/ 3510366 h 4223288"/>
                <a:gd name="connsiteX217" fmla="*/ 1852047 w 2853322"/>
                <a:gd name="connsiteY217" fmla="*/ 3448373 h 4223288"/>
                <a:gd name="connsiteX218" fmla="*/ 1852047 w 2853322"/>
                <a:gd name="connsiteY218" fmla="*/ 3448373 h 4223288"/>
                <a:gd name="connsiteX219" fmla="*/ 1844298 w 2853322"/>
                <a:gd name="connsiteY219" fmla="*/ 3401878 h 4223288"/>
                <a:gd name="connsiteX220" fmla="*/ 1836549 w 2853322"/>
                <a:gd name="connsiteY220" fmla="*/ 3370881 h 4223288"/>
                <a:gd name="connsiteX221" fmla="*/ 1844298 w 2853322"/>
                <a:gd name="connsiteY221" fmla="*/ 3355383 h 4223288"/>
                <a:gd name="connsiteX222" fmla="*/ 1852047 w 2853322"/>
                <a:gd name="connsiteY222" fmla="*/ 3285641 h 4223288"/>
                <a:gd name="connsiteX223" fmla="*/ 1844298 w 2853322"/>
                <a:gd name="connsiteY223" fmla="*/ 3231396 h 4223288"/>
                <a:gd name="connsiteX224" fmla="*/ 1821050 w 2853322"/>
                <a:gd name="connsiteY224" fmla="*/ 3192651 h 4223288"/>
                <a:gd name="connsiteX225" fmla="*/ 1797803 w 2853322"/>
                <a:gd name="connsiteY225" fmla="*/ 3138407 h 4223288"/>
                <a:gd name="connsiteX226" fmla="*/ 1828800 w 2853322"/>
                <a:gd name="connsiteY226" fmla="*/ 3115159 h 4223288"/>
                <a:gd name="connsiteX227" fmla="*/ 1883044 w 2853322"/>
                <a:gd name="connsiteY227" fmla="*/ 3161654 h 4223288"/>
                <a:gd name="connsiteX228" fmla="*/ 1883044 w 2853322"/>
                <a:gd name="connsiteY228" fmla="*/ 2960176 h 4223288"/>
                <a:gd name="connsiteX229" fmla="*/ 1921789 w 2853322"/>
                <a:gd name="connsiteY229" fmla="*/ 2967925 h 4223288"/>
                <a:gd name="connsiteX230" fmla="*/ 1906291 w 2853322"/>
                <a:gd name="connsiteY230" fmla="*/ 3006671 h 4223288"/>
                <a:gd name="connsiteX231" fmla="*/ 1976033 w 2853322"/>
                <a:gd name="connsiteY231" fmla="*/ 3115159 h 4223288"/>
                <a:gd name="connsiteX232" fmla="*/ 1999281 w 2853322"/>
                <a:gd name="connsiteY232" fmla="*/ 3053166 h 4223288"/>
                <a:gd name="connsiteX233" fmla="*/ 2038027 w 2853322"/>
                <a:gd name="connsiteY233" fmla="*/ 3029919 h 4223288"/>
                <a:gd name="connsiteX234" fmla="*/ 2007030 w 2853322"/>
                <a:gd name="connsiteY234" fmla="*/ 2952427 h 4223288"/>
                <a:gd name="connsiteX235" fmla="*/ 2014779 w 2853322"/>
                <a:gd name="connsiteY235" fmla="*/ 2913681 h 4223288"/>
                <a:gd name="connsiteX236" fmla="*/ 2053525 w 2853322"/>
                <a:gd name="connsiteY236" fmla="*/ 2898183 h 4223288"/>
                <a:gd name="connsiteX237" fmla="*/ 2076772 w 2853322"/>
                <a:gd name="connsiteY237" fmla="*/ 2936929 h 4223288"/>
                <a:gd name="connsiteX238" fmla="*/ 2084522 w 2853322"/>
                <a:gd name="connsiteY238" fmla="*/ 2998922 h 4223288"/>
                <a:gd name="connsiteX239" fmla="*/ 2123267 w 2853322"/>
                <a:gd name="connsiteY239" fmla="*/ 2975674 h 4223288"/>
                <a:gd name="connsiteX240" fmla="*/ 2193010 w 2853322"/>
                <a:gd name="connsiteY240" fmla="*/ 3029919 h 4223288"/>
                <a:gd name="connsiteX241" fmla="*/ 2200759 w 2853322"/>
                <a:gd name="connsiteY241" fmla="*/ 3053166 h 4223288"/>
                <a:gd name="connsiteX242" fmla="*/ 2262752 w 2853322"/>
                <a:gd name="connsiteY242" fmla="*/ 3099661 h 4223288"/>
                <a:gd name="connsiteX243" fmla="*/ 2316996 w 2853322"/>
                <a:gd name="connsiteY243" fmla="*/ 3161654 h 4223288"/>
                <a:gd name="connsiteX244" fmla="*/ 2340244 w 2853322"/>
                <a:gd name="connsiteY244" fmla="*/ 3169403 h 4223288"/>
                <a:gd name="connsiteX245" fmla="*/ 2363491 w 2853322"/>
                <a:gd name="connsiteY245" fmla="*/ 3184902 h 4223288"/>
                <a:gd name="connsiteX246" fmla="*/ 2324745 w 2853322"/>
                <a:gd name="connsiteY246" fmla="*/ 3285641 h 4223288"/>
                <a:gd name="connsiteX247" fmla="*/ 2316996 w 2853322"/>
                <a:gd name="connsiteY247" fmla="*/ 3293390 h 4223288"/>
                <a:gd name="connsiteX248" fmla="*/ 2340244 w 2853322"/>
                <a:gd name="connsiteY248" fmla="*/ 3355383 h 4223288"/>
                <a:gd name="connsiteX249" fmla="*/ 2340244 w 2853322"/>
                <a:gd name="connsiteY249" fmla="*/ 3355383 h 4223288"/>
                <a:gd name="connsiteX250" fmla="*/ 2301498 w 2853322"/>
                <a:gd name="connsiteY250" fmla="*/ 3440624 h 4223288"/>
                <a:gd name="connsiteX251" fmla="*/ 2347993 w 2853322"/>
                <a:gd name="connsiteY251" fmla="*/ 3417376 h 4223288"/>
                <a:gd name="connsiteX252" fmla="*/ 2378989 w 2853322"/>
                <a:gd name="connsiteY252" fmla="*/ 3425125 h 4223288"/>
                <a:gd name="connsiteX253" fmla="*/ 2386739 w 2853322"/>
                <a:gd name="connsiteY253" fmla="*/ 3456122 h 4223288"/>
                <a:gd name="connsiteX254" fmla="*/ 2402237 w 2853322"/>
                <a:gd name="connsiteY254" fmla="*/ 3518115 h 4223288"/>
                <a:gd name="connsiteX255" fmla="*/ 2355742 w 2853322"/>
                <a:gd name="connsiteY255" fmla="*/ 3487119 h 4223288"/>
                <a:gd name="connsiteX256" fmla="*/ 2309247 w 2853322"/>
                <a:gd name="connsiteY256" fmla="*/ 3541363 h 4223288"/>
                <a:gd name="connsiteX257" fmla="*/ 2340244 w 2853322"/>
                <a:gd name="connsiteY257" fmla="*/ 3533613 h 4223288"/>
                <a:gd name="connsiteX258" fmla="*/ 2340244 w 2853322"/>
                <a:gd name="connsiteY258" fmla="*/ 3533613 h 4223288"/>
                <a:gd name="connsiteX259" fmla="*/ 2448732 w 2853322"/>
                <a:gd name="connsiteY259" fmla="*/ 3611105 h 4223288"/>
                <a:gd name="connsiteX260" fmla="*/ 2487478 w 2853322"/>
                <a:gd name="connsiteY260" fmla="*/ 3587857 h 4223288"/>
                <a:gd name="connsiteX261" fmla="*/ 2510725 w 2853322"/>
                <a:gd name="connsiteY261" fmla="*/ 3626603 h 4223288"/>
                <a:gd name="connsiteX262" fmla="*/ 2510725 w 2853322"/>
                <a:gd name="connsiteY262" fmla="*/ 3626603 h 4223288"/>
                <a:gd name="connsiteX263" fmla="*/ 2487478 w 2853322"/>
                <a:gd name="connsiteY263" fmla="*/ 3642102 h 4223288"/>
                <a:gd name="connsiteX264" fmla="*/ 2510725 w 2853322"/>
                <a:gd name="connsiteY264" fmla="*/ 3673098 h 4223288"/>
                <a:gd name="connsiteX265" fmla="*/ 2549471 w 2853322"/>
                <a:gd name="connsiteY265" fmla="*/ 3634352 h 4223288"/>
                <a:gd name="connsiteX266" fmla="*/ 2595966 w 2853322"/>
                <a:gd name="connsiteY266" fmla="*/ 3595607 h 4223288"/>
                <a:gd name="connsiteX267" fmla="*/ 2619213 w 2853322"/>
                <a:gd name="connsiteY267" fmla="*/ 3564610 h 4223288"/>
                <a:gd name="connsiteX268" fmla="*/ 2626962 w 2853322"/>
                <a:gd name="connsiteY268" fmla="*/ 3556861 h 4223288"/>
                <a:gd name="connsiteX269" fmla="*/ 2650210 w 2853322"/>
                <a:gd name="connsiteY269" fmla="*/ 3518115 h 4223288"/>
                <a:gd name="connsiteX270" fmla="*/ 2603715 w 2853322"/>
                <a:gd name="connsiteY270" fmla="*/ 3463871 h 4223288"/>
                <a:gd name="connsiteX271" fmla="*/ 2626962 w 2853322"/>
                <a:gd name="connsiteY271" fmla="*/ 3448373 h 4223288"/>
                <a:gd name="connsiteX272" fmla="*/ 2642461 w 2853322"/>
                <a:gd name="connsiteY272" fmla="*/ 3518115 h 4223288"/>
                <a:gd name="connsiteX273" fmla="*/ 2688956 w 2853322"/>
                <a:gd name="connsiteY273" fmla="*/ 3541363 h 4223288"/>
                <a:gd name="connsiteX274" fmla="*/ 2588217 w 2853322"/>
                <a:gd name="connsiteY274" fmla="*/ 3704095 h 4223288"/>
                <a:gd name="connsiteX275" fmla="*/ 2564969 w 2853322"/>
                <a:gd name="connsiteY275" fmla="*/ 3742841 h 4223288"/>
                <a:gd name="connsiteX276" fmla="*/ 2487478 w 2853322"/>
                <a:gd name="connsiteY276" fmla="*/ 3773837 h 4223288"/>
                <a:gd name="connsiteX277" fmla="*/ 2479728 w 2853322"/>
                <a:gd name="connsiteY277" fmla="*/ 3797085 h 4223288"/>
                <a:gd name="connsiteX278" fmla="*/ 2456481 w 2853322"/>
                <a:gd name="connsiteY278" fmla="*/ 3828081 h 4223288"/>
                <a:gd name="connsiteX279" fmla="*/ 2440983 w 2853322"/>
                <a:gd name="connsiteY279" fmla="*/ 3944319 h 4223288"/>
                <a:gd name="connsiteX280" fmla="*/ 2417735 w 2853322"/>
                <a:gd name="connsiteY280" fmla="*/ 3983064 h 4223288"/>
                <a:gd name="connsiteX281" fmla="*/ 2332495 w 2853322"/>
                <a:gd name="connsiteY281" fmla="*/ 3967566 h 4223288"/>
                <a:gd name="connsiteX282" fmla="*/ 2301498 w 2853322"/>
                <a:gd name="connsiteY282" fmla="*/ 3975315 h 4223288"/>
                <a:gd name="connsiteX283" fmla="*/ 2239505 w 2853322"/>
                <a:gd name="connsiteY283" fmla="*/ 3944319 h 4223288"/>
                <a:gd name="connsiteX284" fmla="*/ 2177511 w 2853322"/>
                <a:gd name="connsiteY284" fmla="*/ 3866827 h 4223288"/>
                <a:gd name="connsiteX285" fmla="*/ 2177511 w 2853322"/>
                <a:gd name="connsiteY285" fmla="*/ 3843580 h 4223288"/>
                <a:gd name="connsiteX286" fmla="*/ 2131017 w 2853322"/>
                <a:gd name="connsiteY286" fmla="*/ 3859078 h 4223288"/>
                <a:gd name="connsiteX287" fmla="*/ 2123267 w 2853322"/>
                <a:gd name="connsiteY287" fmla="*/ 3882325 h 4223288"/>
                <a:gd name="connsiteX288" fmla="*/ 2107769 w 2853322"/>
                <a:gd name="connsiteY288" fmla="*/ 3897824 h 4223288"/>
                <a:gd name="connsiteX289" fmla="*/ 2100020 w 2853322"/>
                <a:gd name="connsiteY289" fmla="*/ 3936569 h 4223288"/>
                <a:gd name="connsiteX290" fmla="*/ 2045776 w 2853322"/>
                <a:gd name="connsiteY290" fmla="*/ 3983064 h 4223288"/>
                <a:gd name="connsiteX291" fmla="*/ 2014779 w 2853322"/>
                <a:gd name="connsiteY291" fmla="*/ 3990813 h 4223288"/>
                <a:gd name="connsiteX292" fmla="*/ 1960535 w 2853322"/>
                <a:gd name="connsiteY292" fmla="*/ 3967566 h 4223288"/>
                <a:gd name="connsiteX293" fmla="*/ 1921789 w 2853322"/>
                <a:gd name="connsiteY293" fmla="*/ 3975315 h 4223288"/>
                <a:gd name="connsiteX294" fmla="*/ 1859796 w 2853322"/>
                <a:gd name="connsiteY294" fmla="*/ 3983064 h 4223288"/>
                <a:gd name="connsiteX295" fmla="*/ 1813301 w 2853322"/>
                <a:gd name="connsiteY295" fmla="*/ 3990813 h 4223288"/>
                <a:gd name="connsiteX296" fmla="*/ 1797803 w 2853322"/>
                <a:gd name="connsiteY296" fmla="*/ 4006312 h 4223288"/>
                <a:gd name="connsiteX297" fmla="*/ 1743559 w 2853322"/>
                <a:gd name="connsiteY297" fmla="*/ 4014061 h 4223288"/>
                <a:gd name="connsiteX298" fmla="*/ 1720311 w 2853322"/>
                <a:gd name="connsiteY298" fmla="*/ 4021810 h 4223288"/>
                <a:gd name="connsiteX299" fmla="*/ 1759057 w 2853322"/>
                <a:gd name="connsiteY299" fmla="*/ 4045057 h 4223288"/>
                <a:gd name="connsiteX300" fmla="*/ 1782305 w 2853322"/>
                <a:gd name="connsiteY300" fmla="*/ 4037308 h 4223288"/>
                <a:gd name="connsiteX301" fmla="*/ 1813301 w 2853322"/>
                <a:gd name="connsiteY301" fmla="*/ 4052807 h 4223288"/>
                <a:gd name="connsiteX302" fmla="*/ 1828800 w 2853322"/>
                <a:gd name="connsiteY302" fmla="*/ 4099302 h 4223288"/>
                <a:gd name="connsiteX303" fmla="*/ 1929539 w 2853322"/>
                <a:gd name="connsiteY303" fmla="*/ 4122549 h 4223288"/>
                <a:gd name="connsiteX304" fmla="*/ 1921789 w 2853322"/>
                <a:gd name="connsiteY304" fmla="*/ 4145796 h 4223288"/>
                <a:gd name="connsiteX305" fmla="*/ 1883044 w 2853322"/>
                <a:gd name="connsiteY305" fmla="*/ 4176793 h 4223288"/>
                <a:gd name="connsiteX306" fmla="*/ 1836549 w 2853322"/>
                <a:gd name="connsiteY306" fmla="*/ 4207790 h 4223288"/>
                <a:gd name="connsiteX307" fmla="*/ 1712562 w 2853322"/>
                <a:gd name="connsiteY307" fmla="*/ 4200041 h 4223288"/>
                <a:gd name="connsiteX308" fmla="*/ 1611823 w 2853322"/>
                <a:gd name="connsiteY308" fmla="*/ 4215539 h 4223288"/>
                <a:gd name="connsiteX309" fmla="*/ 1565328 w 2853322"/>
                <a:gd name="connsiteY309" fmla="*/ 4223288 h 4223288"/>
                <a:gd name="connsiteX310" fmla="*/ 1487837 w 2853322"/>
                <a:gd name="connsiteY310" fmla="*/ 4215539 h 4223288"/>
                <a:gd name="connsiteX311" fmla="*/ 1441342 w 2853322"/>
                <a:gd name="connsiteY311" fmla="*/ 4200041 h 4223288"/>
                <a:gd name="connsiteX312" fmla="*/ 1433593 w 2853322"/>
                <a:gd name="connsiteY312" fmla="*/ 4176793 h 4223288"/>
                <a:gd name="connsiteX313" fmla="*/ 1418095 w 2853322"/>
                <a:gd name="connsiteY313" fmla="*/ 4153546 h 4223288"/>
                <a:gd name="connsiteX314" fmla="*/ 1410345 w 2853322"/>
                <a:gd name="connsiteY314" fmla="*/ 4122549 h 4223288"/>
                <a:gd name="connsiteX315" fmla="*/ 1402596 w 2853322"/>
                <a:gd name="connsiteY315" fmla="*/ 4029559 h 4223288"/>
                <a:gd name="connsiteX316" fmla="*/ 1394847 w 2853322"/>
                <a:gd name="connsiteY316" fmla="*/ 4006312 h 4223288"/>
                <a:gd name="connsiteX317" fmla="*/ 1371600 w 2853322"/>
                <a:gd name="connsiteY317" fmla="*/ 3812583 h 4223288"/>
                <a:gd name="connsiteX318" fmla="*/ 1356101 w 2853322"/>
                <a:gd name="connsiteY318" fmla="*/ 3773837 h 4223288"/>
                <a:gd name="connsiteX319" fmla="*/ 1332854 w 2853322"/>
                <a:gd name="connsiteY319" fmla="*/ 3750590 h 4223288"/>
                <a:gd name="connsiteX320" fmla="*/ 1325105 w 2853322"/>
                <a:gd name="connsiteY320" fmla="*/ 3727342 h 4223288"/>
                <a:gd name="connsiteX321" fmla="*/ 1309606 w 2853322"/>
                <a:gd name="connsiteY321" fmla="*/ 3711844 h 4223288"/>
                <a:gd name="connsiteX322" fmla="*/ 1278610 w 2853322"/>
                <a:gd name="connsiteY322" fmla="*/ 3634352 h 4223288"/>
                <a:gd name="connsiteX323" fmla="*/ 1263111 w 2853322"/>
                <a:gd name="connsiteY323" fmla="*/ 3603356 h 4223288"/>
                <a:gd name="connsiteX324" fmla="*/ 1232115 w 2853322"/>
                <a:gd name="connsiteY324" fmla="*/ 3549112 h 4223288"/>
                <a:gd name="connsiteX325" fmla="*/ 1224366 w 2853322"/>
                <a:gd name="connsiteY325" fmla="*/ 3525864 h 4223288"/>
                <a:gd name="connsiteX326" fmla="*/ 1208867 w 2853322"/>
                <a:gd name="connsiteY326" fmla="*/ 3487119 h 4223288"/>
                <a:gd name="connsiteX327" fmla="*/ 1201118 w 2853322"/>
                <a:gd name="connsiteY327" fmla="*/ 3456122 h 4223288"/>
                <a:gd name="connsiteX328" fmla="*/ 1208991 w 2853322"/>
                <a:gd name="connsiteY328" fmla="*/ 3315569 h 4223288"/>
                <a:gd name="connsiteX329" fmla="*/ 1310696 w 2853322"/>
                <a:gd name="connsiteY329" fmla="*/ 3314535 h 4223288"/>
                <a:gd name="connsiteX330" fmla="*/ 1369375 w 2853322"/>
                <a:gd name="connsiteY330" fmla="*/ 3291286 h 4223288"/>
                <a:gd name="connsiteX331" fmla="*/ 1495783 w 2853322"/>
                <a:gd name="connsiteY331" fmla="*/ 3284436 h 4223288"/>
                <a:gd name="connsiteX332" fmla="*/ 1436779 w 2853322"/>
                <a:gd name="connsiteY332" fmla="*/ 3165383 h 4223288"/>
                <a:gd name="connsiteX333" fmla="*/ 1429385 w 2853322"/>
                <a:gd name="connsiteY333" fmla="*/ 3025284 h 4223288"/>
                <a:gd name="connsiteX334" fmla="*/ 1503177 w 2853322"/>
                <a:gd name="connsiteY334" fmla="*/ 2850212 h 4223288"/>
                <a:gd name="connsiteX335" fmla="*/ 1507913 w 2853322"/>
                <a:gd name="connsiteY335" fmla="*/ 2836535 h 4223288"/>
                <a:gd name="connsiteX336" fmla="*/ 1381702 w 2853322"/>
                <a:gd name="connsiteY336" fmla="*/ 2823907 h 4223288"/>
                <a:gd name="connsiteX337" fmla="*/ 1361595 w 2853322"/>
                <a:gd name="connsiteY337" fmla="*/ 2819010 h 4223288"/>
                <a:gd name="connsiteX338" fmla="*/ 1355939 w 2853322"/>
                <a:gd name="connsiteY338" fmla="*/ 2807353 h 4223288"/>
                <a:gd name="connsiteX339" fmla="*/ 1228888 w 2853322"/>
                <a:gd name="connsiteY339" fmla="*/ 2943672 h 4223288"/>
                <a:gd name="connsiteX340" fmla="*/ 1288674 w 2853322"/>
                <a:gd name="connsiteY340" fmla="*/ 2956299 h 4223288"/>
                <a:gd name="connsiteX341" fmla="*/ 1281828 w 2853322"/>
                <a:gd name="connsiteY341" fmla="*/ 3066813 h 4223288"/>
                <a:gd name="connsiteX342" fmla="*/ 1131376 w 2853322"/>
                <a:gd name="connsiteY342" fmla="*/ 3332135 h 4223288"/>
                <a:gd name="connsiteX343" fmla="*/ 1077132 w 2853322"/>
                <a:gd name="connsiteY343" fmla="*/ 3316637 h 4223288"/>
                <a:gd name="connsiteX344" fmla="*/ 1046135 w 2853322"/>
                <a:gd name="connsiteY344" fmla="*/ 3301139 h 4223288"/>
                <a:gd name="connsiteX345" fmla="*/ 1007389 w 2853322"/>
                <a:gd name="connsiteY345" fmla="*/ 3262393 h 4223288"/>
                <a:gd name="connsiteX346" fmla="*/ 960895 w 2853322"/>
                <a:gd name="connsiteY346" fmla="*/ 3184902 h 4223288"/>
                <a:gd name="connsiteX347" fmla="*/ 937647 w 2853322"/>
                <a:gd name="connsiteY347" fmla="*/ 3130657 h 4223288"/>
                <a:gd name="connsiteX348" fmla="*/ 914400 w 2853322"/>
                <a:gd name="connsiteY348" fmla="*/ 3076413 h 4223288"/>
                <a:gd name="connsiteX349" fmla="*/ 906650 w 2853322"/>
                <a:gd name="connsiteY349" fmla="*/ 3037668 h 4223288"/>
                <a:gd name="connsiteX350" fmla="*/ 891152 w 2853322"/>
                <a:gd name="connsiteY350" fmla="*/ 3022169 h 4223288"/>
                <a:gd name="connsiteX351" fmla="*/ 875654 w 2853322"/>
                <a:gd name="connsiteY351" fmla="*/ 2998922 h 4223288"/>
                <a:gd name="connsiteX352" fmla="*/ 805911 w 2853322"/>
                <a:gd name="connsiteY352" fmla="*/ 2913681 h 4223288"/>
                <a:gd name="connsiteX353" fmla="*/ 782664 w 2853322"/>
                <a:gd name="connsiteY353" fmla="*/ 2890434 h 4223288"/>
                <a:gd name="connsiteX354" fmla="*/ 728420 w 2853322"/>
                <a:gd name="connsiteY354" fmla="*/ 2843939 h 4223288"/>
                <a:gd name="connsiteX355" fmla="*/ 650928 w 2853322"/>
                <a:gd name="connsiteY355" fmla="*/ 2750949 h 4223288"/>
                <a:gd name="connsiteX356" fmla="*/ 612183 w 2853322"/>
                <a:gd name="connsiteY356" fmla="*/ 2735451 h 4223288"/>
                <a:gd name="connsiteX357" fmla="*/ 596684 w 2853322"/>
                <a:gd name="connsiteY357" fmla="*/ 2719952 h 4223288"/>
                <a:gd name="connsiteX358" fmla="*/ 503695 w 2853322"/>
                <a:gd name="connsiteY358" fmla="*/ 2650210 h 4223288"/>
                <a:gd name="connsiteX359" fmla="*/ 488196 w 2853322"/>
                <a:gd name="connsiteY359" fmla="*/ 2611464 h 4223288"/>
                <a:gd name="connsiteX360" fmla="*/ 0 w 2853322"/>
                <a:gd name="connsiteY360" fmla="*/ 2076773 h 4223288"/>
                <a:gd name="connsiteX0" fmla="*/ 0 w 2853322"/>
                <a:gd name="connsiteY0" fmla="*/ 2076773 h 4223288"/>
                <a:gd name="connsiteX1" fmla="*/ 697423 w 2853322"/>
                <a:gd name="connsiteY1" fmla="*/ 1301857 h 4223288"/>
                <a:gd name="connsiteX2" fmla="*/ 805911 w 2853322"/>
                <a:gd name="connsiteY2" fmla="*/ 1348352 h 4223288"/>
                <a:gd name="connsiteX3" fmla="*/ 813661 w 2853322"/>
                <a:gd name="connsiteY3" fmla="*/ 1464590 h 4223288"/>
                <a:gd name="connsiteX4" fmla="*/ 821410 w 2853322"/>
                <a:gd name="connsiteY4" fmla="*/ 1480088 h 4223288"/>
                <a:gd name="connsiteX5" fmla="*/ 860156 w 2853322"/>
                <a:gd name="connsiteY5" fmla="*/ 1557580 h 4223288"/>
                <a:gd name="connsiteX6" fmla="*/ 875654 w 2853322"/>
                <a:gd name="connsiteY6" fmla="*/ 1580827 h 4223288"/>
                <a:gd name="connsiteX7" fmla="*/ 937647 w 2853322"/>
                <a:gd name="connsiteY7" fmla="*/ 1611824 h 4223288"/>
                <a:gd name="connsiteX8" fmla="*/ 953145 w 2853322"/>
                <a:gd name="connsiteY8" fmla="*/ 1635071 h 4223288"/>
                <a:gd name="connsiteX9" fmla="*/ 999640 w 2853322"/>
                <a:gd name="connsiteY9" fmla="*/ 1650569 h 4223288"/>
                <a:gd name="connsiteX10" fmla="*/ 1030637 w 2853322"/>
                <a:gd name="connsiteY10" fmla="*/ 1635071 h 4223288"/>
                <a:gd name="connsiteX11" fmla="*/ 1030637 w 2853322"/>
                <a:gd name="connsiteY11" fmla="*/ 1635071 h 4223288"/>
                <a:gd name="connsiteX12" fmla="*/ 1053884 w 2853322"/>
                <a:gd name="connsiteY12" fmla="*/ 1588576 h 4223288"/>
                <a:gd name="connsiteX13" fmla="*/ 1038386 w 2853322"/>
                <a:gd name="connsiteY13" fmla="*/ 1464590 h 4223288"/>
                <a:gd name="connsiteX14" fmla="*/ 1038386 w 2853322"/>
                <a:gd name="connsiteY14" fmla="*/ 1464590 h 4223288"/>
                <a:gd name="connsiteX15" fmla="*/ 976393 w 2853322"/>
                <a:gd name="connsiteY15" fmla="*/ 1379349 h 4223288"/>
                <a:gd name="connsiteX16" fmla="*/ 937647 w 2853322"/>
                <a:gd name="connsiteY16" fmla="*/ 1325105 h 4223288"/>
                <a:gd name="connsiteX17" fmla="*/ 914400 w 2853322"/>
                <a:gd name="connsiteY17" fmla="*/ 1317356 h 4223288"/>
                <a:gd name="connsiteX18" fmla="*/ 852406 w 2853322"/>
                <a:gd name="connsiteY18" fmla="*/ 1301857 h 4223288"/>
                <a:gd name="connsiteX19" fmla="*/ 805911 w 2853322"/>
                <a:gd name="connsiteY19" fmla="*/ 1309607 h 4223288"/>
                <a:gd name="connsiteX20" fmla="*/ 720671 w 2853322"/>
                <a:gd name="connsiteY20" fmla="*/ 1270861 h 4223288"/>
                <a:gd name="connsiteX21" fmla="*/ 1224366 w 2853322"/>
                <a:gd name="connsiteY21" fmla="*/ 689674 h 4223288"/>
                <a:gd name="connsiteX22" fmla="*/ 1208867 w 2853322"/>
                <a:gd name="connsiteY22" fmla="*/ 612183 h 4223288"/>
                <a:gd name="connsiteX23" fmla="*/ 1170122 w 2853322"/>
                <a:gd name="connsiteY23" fmla="*/ 565688 h 4223288"/>
                <a:gd name="connsiteX24" fmla="*/ 1131376 w 2853322"/>
                <a:gd name="connsiteY24" fmla="*/ 550190 h 4223288"/>
                <a:gd name="connsiteX25" fmla="*/ 1139125 w 2853322"/>
                <a:gd name="connsiteY25" fmla="*/ 495946 h 4223288"/>
                <a:gd name="connsiteX26" fmla="*/ 1146874 w 2853322"/>
                <a:gd name="connsiteY26" fmla="*/ 488196 h 4223288"/>
                <a:gd name="connsiteX27" fmla="*/ 1580827 w 2853322"/>
                <a:gd name="connsiteY27" fmla="*/ 0 h 4223288"/>
                <a:gd name="connsiteX28" fmla="*/ 1673817 w 2853322"/>
                <a:gd name="connsiteY28" fmla="*/ 77491 h 4223288"/>
                <a:gd name="connsiteX29" fmla="*/ 1759057 w 2853322"/>
                <a:gd name="connsiteY29" fmla="*/ 108488 h 4223288"/>
                <a:gd name="connsiteX30" fmla="*/ 1790054 w 2853322"/>
                <a:gd name="connsiteY30" fmla="*/ 131735 h 4223288"/>
                <a:gd name="connsiteX31" fmla="*/ 1759057 w 2853322"/>
                <a:gd name="connsiteY31" fmla="*/ 178230 h 4223288"/>
                <a:gd name="connsiteX32" fmla="*/ 1782305 w 2853322"/>
                <a:gd name="connsiteY32" fmla="*/ 263471 h 4223288"/>
                <a:gd name="connsiteX33" fmla="*/ 1813301 w 2853322"/>
                <a:gd name="connsiteY33" fmla="*/ 278969 h 4223288"/>
                <a:gd name="connsiteX34" fmla="*/ 1852047 w 2853322"/>
                <a:gd name="connsiteY34" fmla="*/ 294468 h 4223288"/>
                <a:gd name="connsiteX35" fmla="*/ 1852047 w 2853322"/>
                <a:gd name="connsiteY35" fmla="*/ 294468 h 4223288"/>
                <a:gd name="connsiteX36" fmla="*/ 1929539 w 2853322"/>
                <a:gd name="connsiteY36" fmla="*/ 348712 h 4223288"/>
                <a:gd name="connsiteX37" fmla="*/ 1929539 w 2853322"/>
                <a:gd name="connsiteY37" fmla="*/ 356461 h 4223288"/>
                <a:gd name="connsiteX38" fmla="*/ 2007030 w 2853322"/>
                <a:gd name="connsiteY38" fmla="*/ 395207 h 4223288"/>
                <a:gd name="connsiteX39" fmla="*/ 2038027 w 2853322"/>
                <a:gd name="connsiteY39" fmla="*/ 402956 h 4223288"/>
                <a:gd name="connsiteX40" fmla="*/ 2061274 w 2853322"/>
                <a:gd name="connsiteY40" fmla="*/ 433952 h 4223288"/>
                <a:gd name="connsiteX41" fmla="*/ 2053525 w 2853322"/>
                <a:gd name="connsiteY41" fmla="*/ 457200 h 4223288"/>
                <a:gd name="connsiteX42" fmla="*/ 2092271 w 2853322"/>
                <a:gd name="connsiteY42" fmla="*/ 464949 h 4223288"/>
                <a:gd name="connsiteX43" fmla="*/ 2146515 w 2853322"/>
                <a:gd name="connsiteY43" fmla="*/ 441702 h 4223288"/>
                <a:gd name="connsiteX44" fmla="*/ 2177511 w 2853322"/>
                <a:gd name="connsiteY44" fmla="*/ 441702 h 4223288"/>
                <a:gd name="connsiteX45" fmla="*/ 2200759 w 2853322"/>
                <a:gd name="connsiteY45" fmla="*/ 418454 h 4223288"/>
                <a:gd name="connsiteX46" fmla="*/ 2224006 w 2853322"/>
                <a:gd name="connsiteY46" fmla="*/ 402956 h 4223288"/>
                <a:gd name="connsiteX47" fmla="*/ 2193010 w 2853322"/>
                <a:gd name="connsiteY47" fmla="*/ 317715 h 4223288"/>
                <a:gd name="connsiteX48" fmla="*/ 2216257 w 2853322"/>
                <a:gd name="connsiteY48" fmla="*/ 317715 h 4223288"/>
                <a:gd name="connsiteX49" fmla="*/ 2216257 w 2853322"/>
                <a:gd name="connsiteY49" fmla="*/ 317715 h 4223288"/>
                <a:gd name="connsiteX50" fmla="*/ 2239505 w 2853322"/>
                <a:gd name="connsiteY50" fmla="*/ 379708 h 4223288"/>
                <a:gd name="connsiteX51" fmla="*/ 2278250 w 2853322"/>
                <a:gd name="connsiteY51" fmla="*/ 356461 h 4223288"/>
                <a:gd name="connsiteX52" fmla="*/ 2347993 w 2853322"/>
                <a:gd name="connsiteY52" fmla="*/ 317715 h 4223288"/>
                <a:gd name="connsiteX53" fmla="*/ 2340244 w 2853322"/>
                <a:gd name="connsiteY53" fmla="*/ 340963 h 4223288"/>
                <a:gd name="connsiteX54" fmla="*/ 2332495 w 2853322"/>
                <a:gd name="connsiteY54" fmla="*/ 348712 h 4223288"/>
                <a:gd name="connsiteX55" fmla="*/ 2316996 w 2853322"/>
                <a:gd name="connsiteY55" fmla="*/ 418454 h 4223288"/>
                <a:gd name="connsiteX56" fmla="*/ 2316996 w 2853322"/>
                <a:gd name="connsiteY56" fmla="*/ 449451 h 4223288"/>
                <a:gd name="connsiteX57" fmla="*/ 2316996 w 2853322"/>
                <a:gd name="connsiteY57" fmla="*/ 480447 h 4223288"/>
                <a:gd name="connsiteX58" fmla="*/ 2278250 w 2853322"/>
                <a:gd name="connsiteY58" fmla="*/ 519193 h 4223288"/>
                <a:gd name="connsiteX59" fmla="*/ 2270501 w 2853322"/>
                <a:gd name="connsiteY59" fmla="*/ 550190 h 4223288"/>
                <a:gd name="connsiteX60" fmla="*/ 2255003 w 2853322"/>
                <a:gd name="connsiteY60" fmla="*/ 604434 h 4223288"/>
                <a:gd name="connsiteX61" fmla="*/ 2255003 w 2853322"/>
                <a:gd name="connsiteY61" fmla="*/ 604434 h 4223288"/>
                <a:gd name="connsiteX62" fmla="*/ 2309247 w 2853322"/>
                <a:gd name="connsiteY62" fmla="*/ 619932 h 4223288"/>
                <a:gd name="connsiteX63" fmla="*/ 2332495 w 2853322"/>
                <a:gd name="connsiteY63" fmla="*/ 604434 h 4223288"/>
                <a:gd name="connsiteX64" fmla="*/ 2355742 w 2853322"/>
                <a:gd name="connsiteY64" fmla="*/ 596685 h 4223288"/>
                <a:gd name="connsiteX65" fmla="*/ 2371240 w 2853322"/>
                <a:gd name="connsiteY65" fmla="*/ 581186 h 4223288"/>
                <a:gd name="connsiteX66" fmla="*/ 2402237 w 2853322"/>
                <a:gd name="connsiteY66" fmla="*/ 588935 h 4223288"/>
                <a:gd name="connsiteX67" fmla="*/ 2402237 w 2853322"/>
                <a:gd name="connsiteY67" fmla="*/ 627681 h 4223288"/>
                <a:gd name="connsiteX68" fmla="*/ 2363491 w 2853322"/>
                <a:gd name="connsiteY68" fmla="*/ 674176 h 4223288"/>
                <a:gd name="connsiteX69" fmla="*/ 2363491 w 2853322"/>
                <a:gd name="connsiteY69" fmla="*/ 674176 h 4223288"/>
                <a:gd name="connsiteX70" fmla="*/ 2409986 w 2853322"/>
                <a:gd name="connsiteY70" fmla="*/ 743919 h 4223288"/>
                <a:gd name="connsiteX71" fmla="*/ 2433233 w 2853322"/>
                <a:gd name="connsiteY71" fmla="*/ 728420 h 4223288"/>
                <a:gd name="connsiteX72" fmla="*/ 2487478 w 2853322"/>
                <a:gd name="connsiteY72" fmla="*/ 689674 h 4223288"/>
                <a:gd name="connsiteX73" fmla="*/ 2487478 w 2853322"/>
                <a:gd name="connsiteY73" fmla="*/ 689674 h 4223288"/>
                <a:gd name="connsiteX74" fmla="*/ 2580467 w 2853322"/>
                <a:gd name="connsiteY74" fmla="*/ 681925 h 4223288"/>
                <a:gd name="connsiteX75" fmla="*/ 2580467 w 2853322"/>
                <a:gd name="connsiteY75" fmla="*/ 666427 h 4223288"/>
                <a:gd name="connsiteX76" fmla="*/ 2619213 w 2853322"/>
                <a:gd name="connsiteY76" fmla="*/ 635430 h 4223288"/>
                <a:gd name="connsiteX77" fmla="*/ 2634711 w 2853322"/>
                <a:gd name="connsiteY77" fmla="*/ 650929 h 4223288"/>
                <a:gd name="connsiteX78" fmla="*/ 2642461 w 2853322"/>
                <a:gd name="connsiteY78" fmla="*/ 674176 h 4223288"/>
                <a:gd name="connsiteX79" fmla="*/ 2634711 w 2853322"/>
                <a:gd name="connsiteY79" fmla="*/ 697424 h 4223288"/>
                <a:gd name="connsiteX80" fmla="*/ 2603715 w 2853322"/>
                <a:gd name="connsiteY80" fmla="*/ 728420 h 4223288"/>
                <a:gd name="connsiteX81" fmla="*/ 2595966 w 2853322"/>
                <a:gd name="connsiteY81" fmla="*/ 751668 h 4223288"/>
                <a:gd name="connsiteX82" fmla="*/ 2557220 w 2853322"/>
                <a:gd name="connsiteY82" fmla="*/ 759417 h 4223288"/>
                <a:gd name="connsiteX83" fmla="*/ 2549471 w 2853322"/>
                <a:gd name="connsiteY83" fmla="*/ 759417 h 4223288"/>
                <a:gd name="connsiteX84" fmla="*/ 2510725 w 2853322"/>
                <a:gd name="connsiteY84" fmla="*/ 813661 h 4223288"/>
                <a:gd name="connsiteX85" fmla="*/ 2502976 w 2853322"/>
                <a:gd name="connsiteY85" fmla="*/ 836908 h 4223288"/>
                <a:gd name="connsiteX86" fmla="*/ 2510725 w 2853322"/>
                <a:gd name="connsiteY86" fmla="*/ 860156 h 4223288"/>
                <a:gd name="connsiteX87" fmla="*/ 2502976 w 2853322"/>
                <a:gd name="connsiteY87" fmla="*/ 891152 h 4223288"/>
                <a:gd name="connsiteX88" fmla="*/ 2502976 w 2853322"/>
                <a:gd name="connsiteY88" fmla="*/ 898902 h 4223288"/>
                <a:gd name="connsiteX89" fmla="*/ 2502976 w 2853322"/>
                <a:gd name="connsiteY89" fmla="*/ 898902 h 4223288"/>
                <a:gd name="connsiteX90" fmla="*/ 2533972 w 2853322"/>
                <a:gd name="connsiteY90" fmla="*/ 960895 h 4223288"/>
                <a:gd name="connsiteX91" fmla="*/ 2518474 w 2853322"/>
                <a:gd name="connsiteY91" fmla="*/ 991891 h 4223288"/>
                <a:gd name="connsiteX92" fmla="*/ 2518474 w 2853322"/>
                <a:gd name="connsiteY92" fmla="*/ 1007390 h 4223288"/>
                <a:gd name="connsiteX93" fmla="*/ 2557220 w 2853322"/>
                <a:gd name="connsiteY93" fmla="*/ 1038386 h 4223288"/>
                <a:gd name="connsiteX94" fmla="*/ 2572718 w 2853322"/>
                <a:gd name="connsiteY94" fmla="*/ 1053885 h 4223288"/>
                <a:gd name="connsiteX95" fmla="*/ 2603715 w 2853322"/>
                <a:gd name="connsiteY95" fmla="*/ 1061634 h 4223288"/>
                <a:gd name="connsiteX96" fmla="*/ 2681206 w 2853322"/>
                <a:gd name="connsiteY96" fmla="*/ 1115878 h 4223288"/>
                <a:gd name="connsiteX97" fmla="*/ 2696705 w 2853322"/>
                <a:gd name="connsiteY97" fmla="*/ 1139125 h 4223288"/>
                <a:gd name="connsiteX98" fmla="*/ 2735450 w 2853322"/>
                <a:gd name="connsiteY98" fmla="*/ 1201119 h 4223288"/>
                <a:gd name="connsiteX99" fmla="*/ 2743200 w 2853322"/>
                <a:gd name="connsiteY99" fmla="*/ 1263112 h 4223288"/>
                <a:gd name="connsiteX100" fmla="*/ 2766447 w 2853322"/>
                <a:gd name="connsiteY100" fmla="*/ 1309607 h 4223288"/>
                <a:gd name="connsiteX101" fmla="*/ 2789695 w 2853322"/>
                <a:gd name="connsiteY101" fmla="*/ 1325105 h 4223288"/>
                <a:gd name="connsiteX102" fmla="*/ 2797444 w 2853322"/>
                <a:gd name="connsiteY102" fmla="*/ 1356102 h 4223288"/>
                <a:gd name="connsiteX103" fmla="*/ 2820691 w 2853322"/>
                <a:gd name="connsiteY103" fmla="*/ 1371600 h 4223288"/>
                <a:gd name="connsiteX104" fmla="*/ 2843939 w 2853322"/>
                <a:gd name="connsiteY104" fmla="*/ 1363851 h 4223288"/>
                <a:gd name="connsiteX105" fmla="*/ 2851688 w 2853322"/>
                <a:gd name="connsiteY105" fmla="*/ 1402596 h 4223288"/>
                <a:gd name="connsiteX106" fmla="*/ 2836189 w 2853322"/>
                <a:gd name="connsiteY106" fmla="*/ 1425844 h 4223288"/>
                <a:gd name="connsiteX107" fmla="*/ 2812942 w 2853322"/>
                <a:gd name="connsiteY107" fmla="*/ 1433593 h 4223288"/>
                <a:gd name="connsiteX108" fmla="*/ 2774196 w 2853322"/>
                <a:gd name="connsiteY108" fmla="*/ 1425844 h 4223288"/>
                <a:gd name="connsiteX109" fmla="*/ 2750949 w 2853322"/>
                <a:gd name="connsiteY109" fmla="*/ 1464590 h 4223288"/>
                <a:gd name="connsiteX110" fmla="*/ 2743200 w 2853322"/>
                <a:gd name="connsiteY110" fmla="*/ 1464590 h 4223288"/>
                <a:gd name="connsiteX111" fmla="*/ 2743200 w 2853322"/>
                <a:gd name="connsiteY111" fmla="*/ 1464590 h 4223288"/>
                <a:gd name="connsiteX112" fmla="*/ 2758698 w 2853322"/>
                <a:gd name="connsiteY112" fmla="*/ 1518834 h 4223288"/>
                <a:gd name="connsiteX113" fmla="*/ 2820691 w 2853322"/>
                <a:gd name="connsiteY113" fmla="*/ 1565329 h 4223288"/>
                <a:gd name="connsiteX114" fmla="*/ 2781945 w 2853322"/>
                <a:gd name="connsiteY114" fmla="*/ 1635071 h 4223288"/>
                <a:gd name="connsiteX115" fmla="*/ 2774196 w 2853322"/>
                <a:gd name="connsiteY115" fmla="*/ 1642820 h 4223288"/>
                <a:gd name="connsiteX116" fmla="*/ 2781945 w 2853322"/>
                <a:gd name="connsiteY116" fmla="*/ 1697064 h 4223288"/>
                <a:gd name="connsiteX117" fmla="*/ 2758698 w 2853322"/>
                <a:gd name="connsiteY117" fmla="*/ 1728061 h 4223288"/>
                <a:gd name="connsiteX118" fmla="*/ 2758698 w 2853322"/>
                <a:gd name="connsiteY118" fmla="*/ 1735810 h 4223288"/>
                <a:gd name="connsiteX119" fmla="*/ 2750949 w 2853322"/>
                <a:gd name="connsiteY119" fmla="*/ 1759057 h 4223288"/>
                <a:gd name="connsiteX120" fmla="*/ 2727701 w 2853322"/>
                <a:gd name="connsiteY120" fmla="*/ 1766807 h 4223288"/>
                <a:gd name="connsiteX121" fmla="*/ 2688956 w 2853322"/>
                <a:gd name="connsiteY121" fmla="*/ 1782305 h 4223288"/>
                <a:gd name="connsiteX122" fmla="*/ 2681206 w 2853322"/>
                <a:gd name="connsiteY122" fmla="*/ 1728061 h 4223288"/>
                <a:gd name="connsiteX123" fmla="*/ 2681206 w 2853322"/>
                <a:gd name="connsiteY123" fmla="*/ 1728061 h 4223288"/>
                <a:gd name="connsiteX124" fmla="*/ 2634711 w 2853322"/>
                <a:gd name="connsiteY124" fmla="*/ 1735810 h 4223288"/>
                <a:gd name="connsiteX125" fmla="*/ 2626962 w 2853322"/>
                <a:gd name="connsiteY125" fmla="*/ 1759057 h 4223288"/>
                <a:gd name="connsiteX126" fmla="*/ 2611464 w 2853322"/>
                <a:gd name="connsiteY126" fmla="*/ 1774556 h 4223288"/>
                <a:gd name="connsiteX127" fmla="*/ 2595966 w 2853322"/>
                <a:gd name="connsiteY127" fmla="*/ 1797803 h 4223288"/>
                <a:gd name="connsiteX128" fmla="*/ 2572718 w 2853322"/>
                <a:gd name="connsiteY128" fmla="*/ 1821051 h 4223288"/>
                <a:gd name="connsiteX129" fmla="*/ 2526223 w 2853322"/>
                <a:gd name="connsiteY129" fmla="*/ 1852047 h 4223288"/>
                <a:gd name="connsiteX130" fmla="*/ 2495227 w 2853322"/>
                <a:gd name="connsiteY130" fmla="*/ 1875295 h 4223288"/>
                <a:gd name="connsiteX131" fmla="*/ 2471979 w 2853322"/>
                <a:gd name="connsiteY131" fmla="*/ 1883044 h 4223288"/>
                <a:gd name="connsiteX132" fmla="*/ 2425484 w 2853322"/>
                <a:gd name="connsiteY132" fmla="*/ 1890793 h 4223288"/>
                <a:gd name="connsiteX133" fmla="*/ 2425484 w 2853322"/>
                <a:gd name="connsiteY133" fmla="*/ 1890793 h 4223288"/>
                <a:gd name="connsiteX134" fmla="*/ 2332495 w 2853322"/>
                <a:gd name="connsiteY134" fmla="*/ 1875295 h 4223288"/>
                <a:gd name="connsiteX135" fmla="*/ 2293749 w 2853322"/>
                <a:gd name="connsiteY135" fmla="*/ 1867546 h 4223288"/>
                <a:gd name="connsiteX136" fmla="*/ 2255003 w 2853322"/>
                <a:gd name="connsiteY136" fmla="*/ 1844298 h 4223288"/>
                <a:gd name="connsiteX137" fmla="*/ 2231756 w 2853322"/>
                <a:gd name="connsiteY137" fmla="*/ 1836549 h 4223288"/>
                <a:gd name="connsiteX138" fmla="*/ 2154264 w 2853322"/>
                <a:gd name="connsiteY138" fmla="*/ 1844298 h 4223288"/>
                <a:gd name="connsiteX139" fmla="*/ 2123267 w 2853322"/>
                <a:gd name="connsiteY139" fmla="*/ 1867546 h 4223288"/>
                <a:gd name="connsiteX140" fmla="*/ 2107769 w 2853322"/>
                <a:gd name="connsiteY140" fmla="*/ 1914041 h 4223288"/>
                <a:gd name="connsiteX141" fmla="*/ 2100020 w 2853322"/>
                <a:gd name="connsiteY141" fmla="*/ 2014780 h 4223288"/>
                <a:gd name="connsiteX142" fmla="*/ 2100020 w 2853322"/>
                <a:gd name="connsiteY142" fmla="*/ 2014780 h 4223288"/>
                <a:gd name="connsiteX143" fmla="*/ 2100020 w 2853322"/>
                <a:gd name="connsiteY143" fmla="*/ 2123268 h 4223288"/>
                <a:gd name="connsiteX144" fmla="*/ 2076772 w 2853322"/>
                <a:gd name="connsiteY144" fmla="*/ 2231756 h 4223288"/>
                <a:gd name="connsiteX145" fmla="*/ 2038027 w 2853322"/>
                <a:gd name="connsiteY145" fmla="*/ 2301498 h 4223288"/>
                <a:gd name="connsiteX146" fmla="*/ 2038027 w 2853322"/>
                <a:gd name="connsiteY146" fmla="*/ 2402237 h 4223288"/>
                <a:gd name="connsiteX147" fmla="*/ 2022528 w 2853322"/>
                <a:gd name="connsiteY147" fmla="*/ 2440983 h 4223288"/>
                <a:gd name="connsiteX148" fmla="*/ 2030278 w 2853322"/>
                <a:gd name="connsiteY148" fmla="*/ 2471980 h 4223288"/>
                <a:gd name="connsiteX149" fmla="*/ 2038027 w 2853322"/>
                <a:gd name="connsiteY149" fmla="*/ 2495227 h 4223288"/>
                <a:gd name="connsiteX150" fmla="*/ 2045776 w 2853322"/>
                <a:gd name="connsiteY150" fmla="*/ 2549471 h 4223288"/>
                <a:gd name="connsiteX151" fmla="*/ 2038027 w 2853322"/>
                <a:gd name="connsiteY151" fmla="*/ 2634712 h 4223288"/>
                <a:gd name="connsiteX152" fmla="*/ 2030278 w 2853322"/>
                <a:gd name="connsiteY152" fmla="*/ 2681207 h 4223288"/>
                <a:gd name="connsiteX153" fmla="*/ 2038027 w 2853322"/>
                <a:gd name="connsiteY153" fmla="*/ 2743200 h 4223288"/>
                <a:gd name="connsiteX154" fmla="*/ 2045776 w 2853322"/>
                <a:gd name="connsiteY154" fmla="*/ 2766447 h 4223288"/>
                <a:gd name="connsiteX155" fmla="*/ 2061274 w 2853322"/>
                <a:gd name="connsiteY155" fmla="*/ 2774196 h 4223288"/>
                <a:gd name="connsiteX156" fmla="*/ 2007030 w 2853322"/>
                <a:gd name="connsiteY156" fmla="*/ 2828441 h 4223288"/>
                <a:gd name="connsiteX157" fmla="*/ 1991532 w 2853322"/>
                <a:gd name="connsiteY157" fmla="*/ 2828441 h 4223288"/>
                <a:gd name="connsiteX158" fmla="*/ 1914040 w 2853322"/>
                <a:gd name="connsiteY158" fmla="*/ 2828441 h 4223288"/>
                <a:gd name="connsiteX159" fmla="*/ 1898542 w 2853322"/>
                <a:gd name="connsiteY159" fmla="*/ 2828441 h 4223288"/>
                <a:gd name="connsiteX160" fmla="*/ 1828800 w 2853322"/>
                <a:gd name="connsiteY160" fmla="*/ 2774196 h 4223288"/>
                <a:gd name="connsiteX161" fmla="*/ 1859796 w 2853322"/>
                <a:gd name="connsiteY161" fmla="*/ 2626963 h 4223288"/>
                <a:gd name="connsiteX162" fmla="*/ 1883044 w 2853322"/>
                <a:gd name="connsiteY162" fmla="*/ 2595966 h 4223288"/>
                <a:gd name="connsiteX163" fmla="*/ 1890793 w 2853322"/>
                <a:gd name="connsiteY163" fmla="*/ 2572719 h 4223288"/>
                <a:gd name="connsiteX164" fmla="*/ 1898542 w 2853322"/>
                <a:gd name="connsiteY164" fmla="*/ 2541722 h 4223288"/>
                <a:gd name="connsiteX165" fmla="*/ 1875295 w 2853322"/>
                <a:gd name="connsiteY165" fmla="*/ 2526224 h 4223288"/>
                <a:gd name="connsiteX166" fmla="*/ 1875295 w 2853322"/>
                <a:gd name="connsiteY166" fmla="*/ 2526224 h 4223288"/>
                <a:gd name="connsiteX167" fmla="*/ 1797803 w 2853322"/>
                <a:gd name="connsiteY167" fmla="*/ 2526224 h 4223288"/>
                <a:gd name="connsiteX168" fmla="*/ 1751308 w 2853322"/>
                <a:gd name="connsiteY168" fmla="*/ 2502976 h 4223288"/>
                <a:gd name="connsiteX169" fmla="*/ 1627322 w 2853322"/>
                <a:gd name="connsiteY169" fmla="*/ 2580468 h 4223288"/>
                <a:gd name="connsiteX170" fmla="*/ 1565328 w 2853322"/>
                <a:gd name="connsiteY170" fmla="*/ 2588217 h 4223288"/>
                <a:gd name="connsiteX171" fmla="*/ 1596325 w 2853322"/>
                <a:gd name="connsiteY171" fmla="*/ 2696705 h 4223288"/>
                <a:gd name="connsiteX172" fmla="*/ 1565328 w 2853322"/>
                <a:gd name="connsiteY172" fmla="*/ 2781946 h 4223288"/>
                <a:gd name="connsiteX173" fmla="*/ 1526583 w 2853322"/>
                <a:gd name="connsiteY173" fmla="*/ 2797444 h 4223288"/>
                <a:gd name="connsiteX174" fmla="*/ 1534332 w 2853322"/>
                <a:gd name="connsiteY174" fmla="*/ 2828441 h 4223288"/>
                <a:gd name="connsiteX175" fmla="*/ 1588576 w 2853322"/>
                <a:gd name="connsiteY175" fmla="*/ 2851688 h 4223288"/>
                <a:gd name="connsiteX176" fmla="*/ 1642820 w 2853322"/>
                <a:gd name="connsiteY176" fmla="*/ 2882685 h 4223288"/>
                <a:gd name="connsiteX177" fmla="*/ 1650569 w 2853322"/>
                <a:gd name="connsiteY177" fmla="*/ 2851688 h 4223288"/>
                <a:gd name="connsiteX178" fmla="*/ 1681566 w 2853322"/>
                <a:gd name="connsiteY178" fmla="*/ 2836190 h 4223288"/>
                <a:gd name="connsiteX179" fmla="*/ 1813301 w 2853322"/>
                <a:gd name="connsiteY179" fmla="*/ 2859437 h 4223288"/>
                <a:gd name="connsiteX180" fmla="*/ 1805552 w 2853322"/>
                <a:gd name="connsiteY180" fmla="*/ 2867186 h 4223288"/>
                <a:gd name="connsiteX181" fmla="*/ 1805552 w 2853322"/>
                <a:gd name="connsiteY181" fmla="*/ 2867186 h 4223288"/>
                <a:gd name="connsiteX182" fmla="*/ 1805552 w 2853322"/>
                <a:gd name="connsiteY182" fmla="*/ 2960176 h 4223288"/>
                <a:gd name="connsiteX183" fmla="*/ 1828800 w 2853322"/>
                <a:gd name="connsiteY183" fmla="*/ 2998922 h 4223288"/>
                <a:gd name="connsiteX184" fmla="*/ 1790054 w 2853322"/>
                <a:gd name="connsiteY184" fmla="*/ 3029919 h 4223288"/>
                <a:gd name="connsiteX185" fmla="*/ 1743559 w 2853322"/>
                <a:gd name="connsiteY185" fmla="*/ 3084163 h 4223288"/>
                <a:gd name="connsiteX186" fmla="*/ 1720311 w 2853322"/>
                <a:gd name="connsiteY186" fmla="*/ 3091912 h 4223288"/>
                <a:gd name="connsiteX187" fmla="*/ 1689315 w 2853322"/>
                <a:gd name="connsiteY187" fmla="*/ 3076413 h 4223288"/>
                <a:gd name="connsiteX188" fmla="*/ 1689315 w 2853322"/>
                <a:gd name="connsiteY188" fmla="*/ 3076413 h 4223288"/>
                <a:gd name="connsiteX189" fmla="*/ 1666067 w 2853322"/>
                <a:gd name="connsiteY189" fmla="*/ 3130657 h 4223288"/>
                <a:gd name="connsiteX190" fmla="*/ 1627322 w 2853322"/>
                <a:gd name="connsiteY190" fmla="*/ 3169403 h 4223288"/>
                <a:gd name="connsiteX191" fmla="*/ 1611823 w 2853322"/>
                <a:gd name="connsiteY191" fmla="*/ 3215898 h 4223288"/>
                <a:gd name="connsiteX192" fmla="*/ 1635071 w 2853322"/>
                <a:gd name="connsiteY192" fmla="*/ 3246895 h 4223288"/>
                <a:gd name="connsiteX193" fmla="*/ 1604074 w 2853322"/>
                <a:gd name="connsiteY193" fmla="*/ 3316637 h 4223288"/>
                <a:gd name="connsiteX194" fmla="*/ 1619572 w 2853322"/>
                <a:gd name="connsiteY194" fmla="*/ 3339885 h 4223288"/>
                <a:gd name="connsiteX195" fmla="*/ 1681566 w 2853322"/>
                <a:gd name="connsiteY195" fmla="*/ 3378630 h 4223288"/>
                <a:gd name="connsiteX196" fmla="*/ 1635071 w 2853322"/>
                <a:gd name="connsiteY196" fmla="*/ 3432874 h 4223288"/>
                <a:gd name="connsiteX197" fmla="*/ 1611823 w 2853322"/>
                <a:gd name="connsiteY197" fmla="*/ 3440624 h 4223288"/>
                <a:gd name="connsiteX198" fmla="*/ 1588576 w 2853322"/>
                <a:gd name="connsiteY198" fmla="*/ 3448373 h 4223288"/>
                <a:gd name="connsiteX199" fmla="*/ 1573078 w 2853322"/>
                <a:gd name="connsiteY199" fmla="*/ 3432874 h 4223288"/>
                <a:gd name="connsiteX200" fmla="*/ 1565328 w 2853322"/>
                <a:gd name="connsiteY200" fmla="*/ 3425125 h 4223288"/>
                <a:gd name="connsiteX201" fmla="*/ 1557579 w 2853322"/>
                <a:gd name="connsiteY201" fmla="*/ 3417376 h 4223288"/>
                <a:gd name="connsiteX202" fmla="*/ 1518833 w 2853322"/>
                <a:gd name="connsiteY202" fmla="*/ 3448373 h 4223288"/>
                <a:gd name="connsiteX203" fmla="*/ 1487837 w 2853322"/>
                <a:gd name="connsiteY203" fmla="*/ 3502617 h 4223288"/>
                <a:gd name="connsiteX204" fmla="*/ 1487837 w 2853322"/>
                <a:gd name="connsiteY204" fmla="*/ 3502617 h 4223288"/>
                <a:gd name="connsiteX205" fmla="*/ 1487837 w 2853322"/>
                <a:gd name="connsiteY205" fmla="*/ 3541363 h 4223288"/>
                <a:gd name="connsiteX206" fmla="*/ 1518833 w 2853322"/>
                <a:gd name="connsiteY206" fmla="*/ 3541363 h 4223288"/>
                <a:gd name="connsiteX207" fmla="*/ 1557579 w 2853322"/>
                <a:gd name="connsiteY207" fmla="*/ 3510366 h 4223288"/>
                <a:gd name="connsiteX208" fmla="*/ 1596325 w 2853322"/>
                <a:gd name="connsiteY208" fmla="*/ 3502617 h 4223288"/>
                <a:gd name="connsiteX209" fmla="*/ 1604074 w 2853322"/>
                <a:gd name="connsiteY209" fmla="*/ 3533613 h 4223288"/>
                <a:gd name="connsiteX210" fmla="*/ 1642820 w 2853322"/>
                <a:gd name="connsiteY210" fmla="*/ 3549112 h 4223288"/>
                <a:gd name="connsiteX211" fmla="*/ 1666067 w 2853322"/>
                <a:gd name="connsiteY211" fmla="*/ 3510366 h 4223288"/>
                <a:gd name="connsiteX212" fmla="*/ 1704813 w 2853322"/>
                <a:gd name="connsiteY212" fmla="*/ 3502617 h 4223288"/>
                <a:gd name="connsiteX213" fmla="*/ 1728061 w 2853322"/>
                <a:gd name="connsiteY213" fmla="*/ 3510366 h 4223288"/>
                <a:gd name="connsiteX214" fmla="*/ 1735810 w 2853322"/>
                <a:gd name="connsiteY214" fmla="*/ 3510366 h 4223288"/>
                <a:gd name="connsiteX215" fmla="*/ 1766806 w 2853322"/>
                <a:gd name="connsiteY215" fmla="*/ 3518115 h 4223288"/>
                <a:gd name="connsiteX216" fmla="*/ 1821050 w 2853322"/>
                <a:gd name="connsiteY216" fmla="*/ 3510366 h 4223288"/>
                <a:gd name="connsiteX217" fmla="*/ 1852047 w 2853322"/>
                <a:gd name="connsiteY217" fmla="*/ 3448373 h 4223288"/>
                <a:gd name="connsiteX218" fmla="*/ 1852047 w 2853322"/>
                <a:gd name="connsiteY218" fmla="*/ 3448373 h 4223288"/>
                <a:gd name="connsiteX219" fmla="*/ 1844298 w 2853322"/>
                <a:gd name="connsiteY219" fmla="*/ 3401878 h 4223288"/>
                <a:gd name="connsiteX220" fmla="*/ 1836549 w 2853322"/>
                <a:gd name="connsiteY220" fmla="*/ 3370881 h 4223288"/>
                <a:gd name="connsiteX221" fmla="*/ 1844298 w 2853322"/>
                <a:gd name="connsiteY221" fmla="*/ 3355383 h 4223288"/>
                <a:gd name="connsiteX222" fmla="*/ 1852047 w 2853322"/>
                <a:gd name="connsiteY222" fmla="*/ 3285641 h 4223288"/>
                <a:gd name="connsiteX223" fmla="*/ 1844298 w 2853322"/>
                <a:gd name="connsiteY223" fmla="*/ 3231396 h 4223288"/>
                <a:gd name="connsiteX224" fmla="*/ 1821050 w 2853322"/>
                <a:gd name="connsiteY224" fmla="*/ 3192651 h 4223288"/>
                <a:gd name="connsiteX225" fmla="*/ 1797803 w 2853322"/>
                <a:gd name="connsiteY225" fmla="*/ 3138407 h 4223288"/>
                <a:gd name="connsiteX226" fmla="*/ 1828800 w 2853322"/>
                <a:gd name="connsiteY226" fmla="*/ 3115159 h 4223288"/>
                <a:gd name="connsiteX227" fmla="*/ 1883044 w 2853322"/>
                <a:gd name="connsiteY227" fmla="*/ 3161654 h 4223288"/>
                <a:gd name="connsiteX228" fmla="*/ 1883044 w 2853322"/>
                <a:gd name="connsiteY228" fmla="*/ 2960176 h 4223288"/>
                <a:gd name="connsiteX229" fmla="*/ 1921789 w 2853322"/>
                <a:gd name="connsiteY229" fmla="*/ 2967925 h 4223288"/>
                <a:gd name="connsiteX230" fmla="*/ 1906291 w 2853322"/>
                <a:gd name="connsiteY230" fmla="*/ 3006671 h 4223288"/>
                <a:gd name="connsiteX231" fmla="*/ 1976033 w 2853322"/>
                <a:gd name="connsiteY231" fmla="*/ 3115159 h 4223288"/>
                <a:gd name="connsiteX232" fmla="*/ 1999281 w 2853322"/>
                <a:gd name="connsiteY232" fmla="*/ 3053166 h 4223288"/>
                <a:gd name="connsiteX233" fmla="*/ 2038027 w 2853322"/>
                <a:gd name="connsiteY233" fmla="*/ 3029919 h 4223288"/>
                <a:gd name="connsiteX234" fmla="*/ 2007030 w 2853322"/>
                <a:gd name="connsiteY234" fmla="*/ 2952427 h 4223288"/>
                <a:gd name="connsiteX235" fmla="*/ 2014779 w 2853322"/>
                <a:gd name="connsiteY235" fmla="*/ 2913681 h 4223288"/>
                <a:gd name="connsiteX236" fmla="*/ 2053525 w 2853322"/>
                <a:gd name="connsiteY236" fmla="*/ 2898183 h 4223288"/>
                <a:gd name="connsiteX237" fmla="*/ 2076772 w 2853322"/>
                <a:gd name="connsiteY237" fmla="*/ 2936929 h 4223288"/>
                <a:gd name="connsiteX238" fmla="*/ 2084522 w 2853322"/>
                <a:gd name="connsiteY238" fmla="*/ 2998922 h 4223288"/>
                <a:gd name="connsiteX239" fmla="*/ 2123267 w 2853322"/>
                <a:gd name="connsiteY239" fmla="*/ 2975674 h 4223288"/>
                <a:gd name="connsiteX240" fmla="*/ 2193010 w 2853322"/>
                <a:gd name="connsiteY240" fmla="*/ 3029919 h 4223288"/>
                <a:gd name="connsiteX241" fmla="*/ 2200759 w 2853322"/>
                <a:gd name="connsiteY241" fmla="*/ 3053166 h 4223288"/>
                <a:gd name="connsiteX242" fmla="*/ 2262752 w 2853322"/>
                <a:gd name="connsiteY242" fmla="*/ 3099661 h 4223288"/>
                <a:gd name="connsiteX243" fmla="*/ 2316996 w 2853322"/>
                <a:gd name="connsiteY243" fmla="*/ 3161654 h 4223288"/>
                <a:gd name="connsiteX244" fmla="*/ 2340244 w 2853322"/>
                <a:gd name="connsiteY244" fmla="*/ 3169403 h 4223288"/>
                <a:gd name="connsiteX245" fmla="*/ 2363491 w 2853322"/>
                <a:gd name="connsiteY245" fmla="*/ 3184902 h 4223288"/>
                <a:gd name="connsiteX246" fmla="*/ 2324745 w 2853322"/>
                <a:gd name="connsiteY246" fmla="*/ 3285641 h 4223288"/>
                <a:gd name="connsiteX247" fmla="*/ 2316996 w 2853322"/>
                <a:gd name="connsiteY247" fmla="*/ 3293390 h 4223288"/>
                <a:gd name="connsiteX248" fmla="*/ 2340244 w 2853322"/>
                <a:gd name="connsiteY248" fmla="*/ 3355383 h 4223288"/>
                <a:gd name="connsiteX249" fmla="*/ 2340244 w 2853322"/>
                <a:gd name="connsiteY249" fmla="*/ 3355383 h 4223288"/>
                <a:gd name="connsiteX250" fmla="*/ 2301498 w 2853322"/>
                <a:gd name="connsiteY250" fmla="*/ 3440624 h 4223288"/>
                <a:gd name="connsiteX251" fmla="*/ 2347993 w 2853322"/>
                <a:gd name="connsiteY251" fmla="*/ 3417376 h 4223288"/>
                <a:gd name="connsiteX252" fmla="*/ 2378989 w 2853322"/>
                <a:gd name="connsiteY252" fmla="*/ 3425125 h 4223288"/>
                <a:gd name="connsiteX253" fmla="*/ 2386739 w 2853322"/>
                <a:gd name="connsiteY253" fmla="*/ 3456122 h 4223288"/>
                <a:gd name="connsiteX254" fmla="*/ 2402237 w 2853322"/>
                <a:gd name="connsiteY254" fmla="*/ 3518115 h 4223288"/>
                <a:gd name="connsiteX255" fmla="*/ 2355742 w 2853322"/>
                <a:gd name="connsiteY255" fmla="*/ 3487119 h 4223288"/>
                <a:gd name="connsiteX256" fmla="*/ 2309247 w 2853322"/>
                <a:gd name="connsiteY256" fmla="*/ 3541363 h 4223288"/>
                <a:gd name="connsiteX257" fmla="*/ 2340244 w 2853322"/>
                <a:gd name="connsiteY257" fmla="*/ 3533613 h 4223288"/>
                <a:gd name="connsiteX258" fmla="*/ 2340244 w 2853322"/>
                <a:gd name="connsiteY258" fmla="*/ 3533613 h 4223288"/>
                <a:gd name="connsiteX259" fmla="*/ 2448732 w 2853322"/>
                <a:gd name="connsiteY259" fmla="*/ 3611105 h 4223288"/>
                <a:gd name="connsiteX260" fmla="*/ 2487478 w 2853322"/>
                <a:gd name="connsiteY260" fmla="*/ 3587857 h 4223288"/>
                <a:gd name="connsiteX261" fmla="*/ 2510725 w 2853322"/>
                <a:gd name="connsiteY261" fmla="*/ 3626603 h 4223288"/>
                <a:gd name="connsiteX262" fmla="*/ 2510725 w 2853322"/>
                <a:gd name="connsiteY262" fmla="*/ 3626603 h 4223288"/>
                <a:gd name="connsiteX263" fmla="*/ 2487478 w 2853322"/>
                <a:gd name="connsiteY263" fmla="*/ 3642102 h 4223288"/>
                <a:gd name="connsiteX264" fmla="*/ 2510725 w 2853322"/>
                <a:gd name="connsiteY264" fmla="*/ 3673098 h 4223288"/>
                <a:gd name="connsiteX265" fmla="*/ 2549471 w 2853322"/>
                <a:gd name="connsiteY265" fmla="*/ 3634352 h 4223288"/>
                <a:gd name="connsiteX266" fmla="*/ 2595966 w 2853322"/>
                <a:gd name="connsiteY266" fmla="*/ 3595607 h 4223288"/>
                <a:gd name="connsiteX267" fmla="*/ 2619213 w 2853322"/>
                <a:gd name="connsiteY267" fmla="*/ 3564610 h 4223288"/>
                <a:gd name="connsiteX268" fmla="*/ 2626962 w 2853322"/>
                <a:gd name="connsiteY268" fmla="*/ 3556861 h 4223288"/>
                <a:gd name="connsiteX269" fmla="*/ 2650210 w 2853322"/>
                <a:gd name="connsiteY269" fmla="*/ 3518115 h 4223288"/>
                <a:gd name="connsiteX270" fmla="*/ 2603715 w 2853322"/>
                <a:gd name="connsiteY270" fmla="*/ 3463871 h 4223288"/>
                <a:gd name="connsiteX271" fmla="*/ 2626962 w 2853322"/>
                <a:gd name="connsiteY271" fmla="*/ 3448373 h 4223288"/>
                <a:gd name="connsiteX272" fmla="*/ 2642461 w 2853322"/>
                <a:gd name="connsiteY272" fmla="*/ 3518115 h 4223288"/>
                <a:gd name="connsiteX273" fmla="*/ 2688956 w 2853322"/>
                <a:gd name="connsiteY273" fmla="*/ 3541363 h 4223288"/>
                <a:gd name="connsiteX274" fmla="*/ 2588217 w 2853322"/>
                <a:gd name="connsiteY274" fmla="*/ 3704095 h 4223288"/>
                <a:gd name="connsiteX275" fmla="*/ 2564969 w 2853322"/>
                <a:gd name="connsiteY275" fmla="*/ 3742841 h 4223288"/>
                <a:gd name="connsiteX276" fmla="*/ 2487478 w 2853322"/>
                <a:gd name="connsiteY276" fmla="*/ 3773837 h 4223288"/>
                <a:gd name="connsiteX277" fmla="*/ 2479728 w 2853322"/>
                <a:gd name="connsiteY277" fmla="*/ 3797085 h 4223288"/>
                <a:gd name="connsiteX278" fmla="*/ 2456481 w 2853322"/>
                <a:gd name="connsiteY278" fmla="*/ 3828081 h 4223288"/>
                <a:gd name="connsiteX279" fmla="*/ 2440983 w 2853322"/>
                <a:gd name="connsiteY279" fmla="*/ 3944319 h 4223288"/>
                <a:gd name="connsiteX280" fmla="*/ 2417735 w 2853322"/>
                <a:gd name="connsiteY280" fmla="*/ 3983064 h 4223288"/>
                <a:gd name="connsiteX281" fmla="*/ 2332495 w 2853322"/>
                <a:gd name="connsiteY281" fmla="*/ 3967566 h 4223288"/>
                <a:gd name="connsiteX282" fmla="*/ 2301498 w 2853322"/>
                <a:gd name="connsiteY282" fmla="*/ 3975315 h 4223288"/>
                <a:gd name="connsiteX283" fmla="*/ 2239505 w 2853322"/>
                <a:gd name="connsiteY283" fmla="*/ 3944319 h 4223288"/>
                <a:gd name="connsiteX284" fmla="*/ 2177511 w 2853322"/>
                <a:gd name="connsiteY284" fmla="*/ 3866827 h 4223288"/>
                <a:gd name="connsiteX285" fmla="*/ 2177511 w 2853322"/>
                <a:gd name="connsiteY285" fmla="*/ 3843580 h 4223288"/>
                <a:gd name="connsiteX286" fmla="*/ 2131017 w 2853322"/>
                <a:gd name="connsiteY286" fmla="*/ 3859078 h 4223288"/>
                <a:gd name="connsiteX287" fmla="*/ 2123267 w 2853322"/>
                <a:gd name="connsiteY287" fmla="*/ 3882325 h 4223288"/>
                <a:gd name="connsiteX288" fmla="*/ 2107769 w 2853322"/>
                <a:gd name="connsiteY288" fmla="*/ 3897824 h 4223288"/>
                <a:gd name="connsiteX289" fmla="*/ 2100020 w 2853322"/>
                <a:gd name="connsiteY289" fmla="*/ 3936569 h 4223288"/>
                <a:gd name="connsiteX290" fmla="*/ 2045776 w 2853322"/>
                <a:gd name="connsiteY290" fmla="*/ 3983064 h 4223288"/>
                <a:gd name="connsiteX291" fmla="*/ 2014779 w 2853322"/>
                <a:gd name="connsiteY291" fmla="*/ 3990813 h 4223288"/>
                <a:gd name="connsiteX292" fmla="*/ 1960535 w 2853322"/>
                <a:gd name="connsiteY292" fmla="*/ 3967566 h 4223288"/>
                <a:gd name="connsiteX293" fmla="*/ 1921789 w 2853322"/>
                <a:gd name="connsiteY293" fmla="*/ 3975315 h 4223288"/>
                <a:gd name="connsiteX294" fmla="*/ 1859796 w 2853322"/>
                <a:gd name="connsiteY294" fmla="*/ 3983064 h 4223288"/>
                <a:gd name="connsiteX295" fmla="*/ 1813301 w 2853322"/>
                <a:gd name="connsiteY295" fmla="*/ 3990813 h 4223288"/>
                <a:gd name="connsiteX296" fmla="*/ 1797803 w 2853322"/>
                <a:gd name="connsiteY296" fmla="*/ 4006312 h 4223288"/>
                <a:gd name="connsiteX297" fmla="*/ 1743559 w 2853322"/>
                <a:gd name="connsiteY297" fmla="*/ 4014061 h 4223288"/>
                <a:gd name="connsiteX298" fmla="*/ 1720311 w 2853322"/>
                <a:gd name="connsiteY298" fmla="*/ 4021810 h 4223288"/>
                <a:gd name="connsiteX299" fmla="*/ 1759057 w 2853322"/>
                <a:gd name="connsiteY299" fmla="*/ 4045057 h 4223288"/>
                <a:gd name="connsiteX300" fmla="*/ 1782305 w 2853322"/>
                <a:gd name="connsiteY300" fmla="*/ 4037308 h 4223288"/>
                <a:gd name="connsiteX301" fmla="*/ 1813301 w 2853322"/>
                <a:gd name="connsiteY301" fmla="*/ 4052807 h 4223288"/>
                <a:gd name="connsiteX302" fmla="*/ 1828800 w 2853322"/>
                <a:gd name="connsiteY302" fmla="*/ 4099302 h 4223288"/>
                <a:gd name="connsiteX303" fmla="*/ 1929539 w 2853322"/>
                <a:gd name="connsiteY303" fmla="*/ 4122549 h 4223288"/>
                <a:gd name="connsiteX304" fmla="*/ 1921789 w 2853322"/>
                <a:gd name="connsiteY304" fmla="*/ 4145796 h 4223288"/>
                <a:gd name="connsiteX305" fmla="*/ 1883044 w 2853322"/>
                <a:gd name="connsiteY305" fmla="*/ 4176793 h 4223288"/>
                <a:gd name="connsiteX306" fmla="*/ 1836549 w 2853322"/>
                <a:gd name="connsiteY306" fmla="*/ 4207790 h 4223288"/>
                <a:gd name="connsiteX307" fmla="*/ 1712562 w 2853322"/>
                <a:gd name="connsiteY307" fmla="*/ 4200041 h 4223288"/>
                <a:gd name="connsiteX308" fmla="*/ 1611823 w 2853322"/>
                <a:gd name="connsiteY308" fmla="*/ 4215539 h 4223288"/>
                <a:gd name="connsiteX309" fmla="*/ 1565328 w 2853322"/>
                <a:gd name="connsiteY309" fmla="*/ 4223288 h 4223288"/>
                <a:gd name="connsiteX310" fmla="*/ 1487837 w 2853322"/>
                <a:gd name="connsiteY310" fmla="*/ 4215539 h 4223288"/>
                <a:gd name="connsiteX311" fmla="*/ 1441342 w 2853322"/>
                <a:gd name="connsiteY311" fmla="*/ 4200041 h 4223288"/>
                <a:gd name="connsiteX312" fmla="*/ 1433593 w 2853322"/>
                <a:gd name="connsiteY312" fmla="*/ 4176793 h 4223288"/>
                <a:gd name="connsiteX313" fmla="*/ 1418095 w 2853322"/>
                <a:gd name="connsiteY313" fmla="*/ 4153546 h 4223288"/>
                <a:gd name="connsiteX314" fmla="*/ 1410345 w 2853322"/>
                <a:gd name="connsiteY314" fmla="*/ 4122549 h 4223288"/>
                <a:gd name="connsiteX315" fmla="*/ 1402596 w 2853322"/>
                <a:gd name="connsiteY315" fmla="*/ 4029559 h 4223288"/>
                <a:gd name="connsiteX316" fmla="*/ 1394847 w 2853322"/>
                <a:gd name="connsiteY316" fmla="*/ 4006312 h 4223288"/>
                <a:gd name="connsiteX317" fmla="*/ 1371600 w 2853322"/>
                <a:gd name="connsiteY317" fmla="*/ 3812583 h 4223288"/>
                <a:gd name="connsiteX318" fmla="*/ 1356101 w 2853322"/>
                <a:gd name="connsiteY318" fmla="*/ 3773837 h 4223288"/>
                <a:gd name="connsiteX319" fmla="*/ 1332854 w 2853322"/>
                <a:gd name="connsiteY319" fmla="*/ 3750590 h 4223288"/>
                <a:gd name="connsiteX320" fmla="*/ 1325105 w 2853322"/>
                <a:gd name="connsiteY320" fmla="*/ 3727342 h 4223288"/>
                <a:gd name="connsiteX321" fmla="*/ 1309606 w 2853322"/>
                <a:gd name="connsiteY321" fmla="*/ 3711844 h 4223288"/>
                <a:gd name="connsiteX322" fmla="*/ 1278610 w 2853322"/>
                <a:gd name="connsiteY322" fmla="*/ 3634352 h 4223288"/>
                <a:gd name="connsiteX323" fmla="*/ 1263111 w 2853322"/>
                <a:gd name="connsiteY323" fmla="*/ 3603356 h 4223288"/>
                <a:gd name="connsiteX324" fmla="*/ 1232115 w 2853322"/>
                <a:gd name="connsiteY324" fmla="*/ 3549112 h 4223288"/>
                <a:gd name="connsiteX325" fmla="*/ 1224366 w 2853322"/>
                <a:gd name="connsiteY325" fmla="*/ 3525864 h 4223288"/>
                <a:gd name="connsiteX326" fmla="*/ 1208867 w 2853322"/>
                <a:gd name="connsiteY326" fmla="*/ 3487119 h 4223288"/>
                <a:gd name="connsiteX327" fmla="*/ 1201118 w 2853322"/>
                <a:gd name="connsiteY327" fmla="*/ 3456122 h 4223288"/>
                <a:gd name="connsiteX328" fmla="*/ 1208991 w 2853322"/>
                <a:gd name="connsiteY328" fmla="*/ 3315569 h 4223288"/>
                <a:gd name="connsiteX329" fmla="*/ 1310696 w 2853322"/>
                <a:gd name="connsiteY329" fmla="*/ 3314535 h 4223288"/>
                <a:gd name="connsiteX330" fmla="*/ 1369375 w 2853322"/>
                <a:gd name="connsiteY330" fmla="*/ 3291286 h 4223288"/>
                <a:gd name="connsiteX331" fmla="*/ 1495783 w 2853322"/>
                <a:gd name="connsiteY331" fmla="*/ 3284436 h 4223288"/>
                <a:gd name="connsiteX332" fmla="*/ 1436779 w 2853322"/>
                <a:gd name="connsiteY332" fmla="*/ 3165383 h 4223288"/>
                <a:gd name="connsiteX333" fmla="*/ 1429385 w 2853322"/>
                <a:gd name="connsiteY333" fmla="*/ 3025284 h 4223288"/>
                <a:gd name="connsiteX334" fmla="*/ 1503177 w 2853322"/>
                <a:gd name="connsiteY334" fmla="*/ 2850212 h 4223288"/>
                <a:gd name="connsiteX335" fmla="*/ 1507913 w 2853322"/>
                <a:gd name="connsiteY335" fmla="*/ 2836535 h 4223288"/>
                <a:gd name="connsiteX336" fmla="*/ 1381702 w 2853322"/>
                <a:gd name="connsiteY336" fmla="*/ 2823907 h 4223288"/>
                <a:gd name="connsiteX337" fmla="*/ 1361595 w 2853322"/>
                <a:gd name="connsiteY337" fmla="*/ 2819010 h 4223288"/>
                <a:gd name="connsiteX338" fmla="*/ 1355939 w 2853322"/>
                <a:gd name="connsiteY338" fmla="*/ 2807353 h 4223288"/>
                <a:gd name="connsiteX339" fmla="*/ 1228888 w 2853322"/>
                <a:gd name="connsiteY339" fmla="*/ 2943672 h 4223288"/>
                <a:gd name="connsiteX340" fmla="*/ 1288674 w 2853322"/>
                <a:gd name="connsiteY340" fmla="*/ 2956299 h 4223288"/>
                <a:gd name="connsiteX341" fmla="*/ 1281828 w 2853322"/>
                <a:gd name="connsiteY341" fmla="*/ 3066813 h 4223288"/>
                <a:gd name="connsiteX342" fmla="*/ 1131376 w 2853322"/>
                <a:gd name="connsiteY342" fmla="*/ 3332135 h 4223288"/>
                <a:gd name="connsiteX343" fmla="*/ 1077132 w 2853322"/>
                <a:gd name="connsiteY343" fmla="*/ 3316637 h 4223288"/>
                <a:gd name="connsiteX344" fmla="*/ 1046135 w 2853322"/>
                <a:gd name="connsiteY344" fmla="*/ 3301139 h 4223288"/>
                <a:gd name="connsiteX345" fmla="*/ 1007389 w 2853322"/>
                <a:gd name="connsiteY345" fmla="*/ 3262393 h 4223288"/>
                <a:gd name="connsiteX346" fmla="*/ 960895 w 2853322"/>
                <a:gd name="connsiteY346" fmla="*/ 3184902 h 4223288"/>
                <a:gd name="connsiteX347" fmla="*/ 937647 w 2853322"/>
                <a:gd name="connsiteY347" fmla="*/ 3130657 h 4223288"/>
                <a:gd name="connsiteX348" fmla="*/ 914400 w 2853322"/>
                <a:gd name="connsiteY348" fmla="*/ 3076413 h 4223288"/>
                <a:gd name="connsiteX349" fmla="*/ 906650 w 2853322"/>
                <a:gd name="connsiteY349" fmla="*/ 3037668 h 4223288"/>
                <a:gd name="connsiteX350" fmla="*/ 891152 w 2853322"/>
                <a:gd name="connsiteY350" fmla="*/ 3022169 h 4223288"/>
                <a:gd name="connsiteX351" fmla="*/ 875654 w 2853322"/>
                <a:gd name="connsiteY351" fmla="*/ 2998922 h 4223288"/>
                <a:gd name="connsiteX352" fmla="*/ 805911 w 2853322"/>
                <a:gd name="connsiteY352" fmla="*/ 2913681 h 4223288"/>
                <a:gd name="connsiteX353" fmla="*/ 782664 w 2853322"/>
                <a:gd name="connsiteY353" fmla="*/ 2890434 h 4223288"/>
                <a:gd name="connsiteX354" fmla="*/ 728420 w 2853322"/>
                <a:gd name="connsiteY354" fmla="*/ 2843939 h 4223288"/>
                <a:gd name="connsiteX355" fmla="*/ 650928 w 2853322"/>
                <a:gd name="connsiteY355" fmla="*/ 2750949 h 4223288"/>
                <a:gd name="connsiteX356" fmla="*/ 612183 w 2853322"/>
                <a:gd name="connsiteY356" fmla="*/ 2735451 h 4223288"/>
                <a:gd name="connsiteX357" fmla="*/ 596684 w 2853322"/>
                <a:gd name="connsiteY357" fmla="*/ 2719952 h 4223288"/>
                <a:gd name="connsiteX358" fmla="*/ 503695 w 2853322"/>
                <a:gd name="connsiteY358" fmla="*/ 2650210 h 4223288"/>
                <a:gd name="connsiteX359" fmla="*/ 488196 w 2853322"/>
                <a:gd name="connsiteY359" fmla="*/ 2611464 h 4223288"/>
                <a:gd name="connsiteX360" fmla="*/ 0 w 2853322"/>
                <a:gd name="connsiteY360" fmla="*/ 2076773 h 4223288"/>
                <a:gd name="connsiteX0" fmla="*/ 0 w 2853322"/>
                <a:gd name="connsiteY0" fmla="*/ 2076773 h 4223288"/>
                <a:gd name="connsiteX1" fmla="*/ 697423 w 2853322"/>
                <a:gd name="connsiteY1" fmla="*/ 1301857 h 4223288"/>
                <a:gd name="connsiteX2" fmla="*/ 805911 w 2853322"/>
                <a:gd name="connsiteY2" fmla="*/ 1348352 h 4223288"/>
                <a:gd name="connsiteX3" fmla="*/ 813661 w 2853322"/>
                <a:gd name="connsiteY3" fmla="*/ 1464590 h 4223288"/>
                <a:gd name="connsiteX4" fmla="*/ 821410 w 2853322"/>
                <a:gd name="connsiteY4" fmla="*/ 1480088 h 4223288"/>
                <a:gd name="connsiteX5" fmla="*/ 860156 w 2853322"/>
                <a:gd name="connsiteY5" fmla="*/ 1557580 h 4223288"/>
                <a:gd name="connsiteX6" fmla="*/ 875654 w 2853322"/>
                <a:gd name="connsiteY6" fmla="*/ 1580827 h 4223288"/>
                <a:gd name="connsiteX7" fmla="*/ 937647 w 2853322"/>
                <a:gd name="connsiteY7" fmla="*/ 1611824 h 4223288"/>
                <a:gd name="connsiteX8" fmla="*/ 953145 w 2853322"/>
                <a:gd name="connsiteY8" fmla="*/ 1635071 h 4223288"/>
                <a:gd name="connsiteX9" fmla="*/ 999640 w 2853322"/>
                <a:gd name="connsiteY9" fmla="*/ 1650569 h 4223288"/>
                <a:gd name="connsiteX10" fmla="*/ 1030637 w 2853322"/>
                <a:gd name="connsiteY10" fmla="*/ 1635071 h 4223288"/>
                <a:gd name="connsiteX11" fmla="*/ 1030637 w 2853322"/>
                <a:gd name="connsiteY11" fmla="*/ 1635071 h 4223288"/>
                <a:gd name="connsiteX12" fmla="*/ 1053884 w 2853322"/>
                <a:gd name="connsiteY12" fmla="*/ 1588576 h 4223288"/>
                <a:gd name="connsiteX13" fmla="*/ 1038386 w 2853322"/>
                <a:gd name="connsiteY13" fmla="*/ 1464590 h 4223288"/>
                <a:gd name="connsiteX14" fmla="*/ 1038386 w 2853322"/>
                <a:gd name="connsiteY14" fmla="*/ 1464590 h 4223288"/>
                <a:gd name="connsiteX15" fmla="*/ 976393 w 2853322"/>
                <a:gd name="connsiteY15" fmla="*/ 1379349 h 4223288"/>
                <a:gd name="connsiteX16" fmla="*/ 937647 w 2853322"/>
                <a:gd name="connsiteY16" fmla="*/ 1325105 h 4223288"/>
                <a:gd name="connsiteX17" fmla="*/ 914400 w 2853322"/>
                <a:gd name="connsiteY17" fmla="*/ 1317356 h 4223288"/>
                <a:gd name="connsiteX18" fmla="*/ 852406 w 2853322"/>
                <a:gd name="connsiteY18" fmla="*/ 1301857 h 4223288"/>
                <a:gd name="connsiteX19" fmla="*/ 805911 w 2853322"/>
                <a:gd name="connsiteY19" fmla="*/ 1309607 h 4223288"/>
                <a:gd name="connsiteX20" fmla="*/ 720671 w 2853322"/>
                <a:gd name="connsiteY20" fmla="*/ 1270861 h 4223288"/>
                <a:gd name="connsiteX21" fmla="*/ 1224366 w 2853322"/>
                <a:gd name="connsiteY21" fmla="*/ 689674 h 4223288"/>
                <a:gd name="connsiteX22" fmla="*/ 1208867 w 2853322"/>
                <a:gd name="connsiteY22" fmla="*/ 612183 h 4223288"/>
                <a:gd name="connsiteX23" fmla="*/ 1170122 w 2853322"/>
                <a:gd name="connsiteY23" fmla="*/ 565688 h 4223288"/>
                <a:gd name="connsiteX24" fmla="*/ 1131376 w 2853322"/>
                <a:gd name="connsiteY24" fmla="*/ 550190 h 4223288"/>
                <a:gd name="connsiteX25" fmla="*/ 1139125 w 2853322"/>
                <a:gd name="connsiteY25" fmla="*/ 495946 h 4223288"/>
                <a:gd name="connsiteX26" fmla="*/ 1146874 w 2853322"/>
                <a:gd name="connsiteY26" fmla="*/ 488196 h 4223288"/>
                <a:gd name="connsiteX27" fmla="*/ 1580827 w 2853322"/>
                <a:gd name="connsiteY27" fmla="*/ 0 h 4223288"/>
                <a:gd name="connsiteX28" fmla="*/ 1673817 w 2853322"/>
                <a:gd name="connsiteY28" fmla="*/ 77491 h 4223288"/>
                <a:gd name="connsiteX29" fmla="*/ 1759057 w 2853322"/>
                <a:gd name="connsiteY29" fmla="*/ 108488 h 4223288"/>
                <a:gd name="connsiteX30" fmla="*/ 1790054 w 2853322"/>
                <a:gd name="connsiteY30" fmla="*/ 131735 h 4223288"/>
                <a:gd name="connsiteX31" fmla="*/ 1759057 w 2853322"/>
                <a:gd name="connsiteY31" fmla="*/ 178230 h 4223288"/>
                <a:gd name="connsiteX32" fmla="*/ 1782305 w 2853322"/>
                <a:gd name="connsiteY32" fmla="*/ 263471 h 4223288"/>
                <a:gd name="connsiteX33" fmla="*/ 1813301 w 2853322"/>
                <a:gd name="connsiteY33" fmla="*/ 278969 h 4223288"/>
                <a:gd name="connsiteX34" fmla="*/ 1852047 w 2853322"/>
                <a:gd name="connsiteY34" fmla="*/ 294468 h 4223288"/>
                <a:gd name="connsiteX35" fmla="*/ 1852047 w 2853322"/>
                <a:gd name="connsiteY35" fmla="*/ 294468 h 4223288"/>
                <a:gd name="connsiteX36" fmla="*/ 1929539 w 2853322"/>
                <a:gd name="connsiteY36" fmla="*/ 348712 h 4223288"/>
                <a:gd name="connsiteX37" fmla="*/ 1929539 w 2853322"/>
                <a:gd name="connsiteY37" fmla="*/ 356461 h 4223288"/>
                <a:gd name="connsiteX38" fmla="*/ 2007030 w 2853322"/>
                <a:gd name="connsiteY38" fmla="*/ 395207 h 4223288"/>
                <a:gd name="connsiteX39" fmla="*/ 2038027 w 2853322"/>
                <a:gd name="connsiteY39" fmla="*/ 402956 h 4223288"/>
                <a:gd name="connsiteX40" fmla="*/ 2061274 w 2853322"/>
                <a:gd name="connsiteY40" fmla="*/ 433952 h 4223288"/>
                <a:gd name="connsiteX41" fmla="*/ 2053525 w 2853322"/>
                <a:gd name="connsiteY41" fmla="*/ 457200 h 4223288"/>
                <a:gd name="connsiteX42" fmla="*/ 2092271 w 2853322"/>
                <a:gd name="connsiteY42" fmla="*/ 464949 h 4223288"/>
                <a:gd name="connsiteX43" fmla="*/ 2146515 w 2853322"/>
                <a:gd name="connsiteY43" fmla="*/ 441702 h 4223288"/>
                <a:gd name="connsiteX44" fmla="*/ 2177511 w 2853322"/>
                <a:gd name="connsiteY44" fmla="*/ 441702 h 4223288"/>
                <a:gd name="connsiteX45" fmla="*/ 2200759 w 2853322"/>
                <a:gd name="connsiteY45" fmla="*/ 418454 h 4223288"/>
                <a:gd name="connsiteX46" fmla="*/ 2224006 w 2853322"/>
                <a:gd name="connsiteY46" fmla="*/ 402956 h 4223288"/>
                <a:gd name="connsiteX47" fmla="*/ 2193010 w 2853322"/>
                <a:gd name="connsiteY47" fmla="*/ 317715 h 4223288"/>
                <a:gd name="connsiteX48" fmla="*/ 2216257 w 2853322"/>
                <a:gd name="connsiteY48" fmla="*/ 317715 h 4223288"/>
                <a:gd name="connsiteX49" fmla="*/ 2216257 w 2853322"/>
                <a:gd name="connsiteY49" fmla="*/ 317715 h 4223288"/>
                <a:gd name="connsiteX50" fmla="*/ 2239505 w 2853322"/>
                <a:gd name="connsiteY50" fmla="*/ 379708 h 4223288"/>
                <a:gd name="connsiteX51" fmla="*/ 2278250 w 2853322"/>
                <a:gd name="connsiteY51" fmla="*/ 356461 h 4223288"/>
                <a:gd name="connsiteX52" fmla="*/ 2347993 w 2853322"/>
                <a:gd name="connsiteY52" fmla="*/ 317715 h 4223288"/>
                <a:gd name="connsiteX53" fmla="*/ 2340244 w 2853322"/>
                <a:gd name="connsiteY53" fmla="*/ 340963 h 4223288"/>
                <a:gd name="connsiteX54" fmla="*/ 2332495 w 2853322"/>
                <a:gd name="connsiteY54" fmla="*/ 348712 h 4223288"/>
                <a:gd name="connsiteX55" fmla="*/ 2316996 w 2853322"/>
                <a:gd name="connsiteY55" fmla="*/ 418454 h 4223288"/>
                <a:gd name="connsiteX56" fmla="*/ 2316996 w 2853322"/>
                <a:gd name="connsiteY56" fmla="*/ 449451 h 4223288"/>
                <a:gd name="connsiteX57" fmla="*/ 2316996 w 2853322"/>
                <a:gd name="connsiteY57" fmla="*/ 480447 h 4223288"/>
                <a:gd name="connsiteX58" fmla="*/ 2278250 w 2853322"/>
                <a:gd name="connsiteY58" fmla="*/ 519193 h 4223288"/>
                <a:gd name="connsiteX59" fmla="*/ 2270501 w 2853322"/>
                <a:gd name="connsiteY59" fmla="*/ 550190 h 4223288"/>
                <a:gd name="connsiteX60" fmla="*/ 2255003 w 2853322"/>
                <a:gd name="connsiteY60" fmla="*/ 604434 h 4223288"/>
                <a:gd name="connsiteX61" fmla="*/ 2255003 w 2853322"/>
                <a:gd name="connsiteY61" fmla="*/ 604434 h 4223288"/>
                <a:gd name="connsiteX62" fmla="*/ 2309247 w 2853322"/>
                <a:gd name="connsiteY62" fmla="*/ 619932 h 4223288"/>
                <a:gd name="connsiteX63" fmla="*/ 2332495 w 2853322"/>
                <a:gd name="connsiteY63" fmla="*/ 604434 h 4223288"/>
                <a:gd name="connsiteX64" fmla="*/ 2355742 w 2853322"/>
                <a:gd name="connsiteY64" fmla="*/ 596685 h 4223288"/>
                <a:gd name="connsiteX65" fmla="*/ 2371240 w 2853322"/>
                <a:gd name="connsiteY65" fmla="*/ 581186 h 4223288"/>
                <a:gd name="connsiteX66" fmla="*/ 2402237 w 2853322"/>
                <a:gd name="connsiteY66" fmla="*/ 588935 h 4223288"/>
                <a:gd name="connsiteX67" fmla="*/ 2402237 w 2853322"/>
                <a:gd name="connsiteY67" fmla="*/ 627681 h 4223288"/>
                <a:gd name="connsiteX68" fmla="*/ 2363491 w 2853322"/>
                <a:gd name="connsiteY68" fmla="*/ 674176 h 4223288"/>
                <a:gd name="connsiteX69" fmla="*/ 2363491 w 2853322"/>
                <a:gd name="connsiteY69" fmla="*/ 674176 h 4223288"/>
                <a:gd name="connsiteX70" fmla="*/ 2409986 w 2853322"/>
                <a:gd name="connsiteY70" fmla="*/ 743919 h 4223288"/>
                <a:gd name="connsiteX71" fmla="*/ 2433233 w 2853322"/>
                <a:gd name="connsiteY71" fmla="*/ 728420 h 4223288"/>
                <a:gd name="connsiteX72" fmla="*/ 2487478 w 2853322"/>
                <a:gd name="connsiteY72" fmla="*/ 689674 h 4223288"/>
                <a:gd name="connsiteX73" fmla="*/ 2487478 w 2853322"/>
                <a:gd name="connsiteY73" fmla="*/ 689674 h 4223288"/>
                <a:gd name="connsiteX74" fmla="*/ 2580467 w 2853322"/>
                <a:gd name="connsiteY74" fmla="*/ 681925 h 4223288"/>
                <a:gd name="connsiteX75" fmla="*/ 2580467 w 2853322"/>
                <a:gd name="connsiteY75" fmla="*/ 666427 h 4223288"/>
                <a:gd name="connsiteX76" fmla="*/ 2619213 w 2853322"/>
                <a:gd name="connsiteY76" fmla="*/ 635430 h 4223288"/>
                <a:gd name="connsiteX77" fmla="*/ 2634711 w 2853322"/>
                <a:gd name="connsiteY77" fmla="*/ 650929 h 4223288"/>
                <a:gd name="connsiteX78" fmla="*/ 2642461 w 2853322"/>
                <a:gd name="connsiteY78" fmla="*/ 674176 h 4223288"/>
                <a:gd name="connsiteX79" fmla="*/ 2634711 w 2853322"/>
                <a:gd name="connsiteY79" fmla="*/ 697424 h 4223288"/>
                <a:gd name="connsiteX80" fmla="*/ 2603715 w 2853322"/>
                <a:gd name="connsiteY80" fmla="*/ 728420 h 4223288"/>
                <a:gd name="connsiteX81" fmla="*/ 2595966 w 2853322"/>
                <a:gd name="connsiteY81" fmla="*/ 751668 h 4223288"/>
                <a:gd name="connsiteX82" fmla="*/ 2557220 w 2853322"/>
                <a:gd name="connsiteY82" fmla="*/ 759417 h 4223288"/>
                <a:gd name="connsiteX83" fmla="*/ 2549471 w 2853322"/>
                <a:gd name="connsiteY83" fmla="*/ 759417 h 4223288"/>
                <a:gd name="connsiteX84" fmla="*/ 2510725 w 2853322"/>
                <a:gd name="connsiteY84" fmla="*/ 813661 h 4223288"/>
                <a:gd name="connsiteX85" fmla="*/ 2502976 w 2853322"/>
                <a:gd name="connsiteY85" fmla="*/ 836908 h 4223288"/>
                <a:gd name="connsiteX86" fmla="*/ 2510725 w 2853322"/>
                <a:gd name="connsiteY86" fmla="*/ 860156 h 4223288"/>
                <a:gd name="connsiteX87" fmla="*/ 2502976 w 2853322"/>
                <a:gd name="connsiteY87" fmla="*/ 891152 h 4223288"/>
                <a:gd name="connsiteX88" fmla="*/ 2502976 w 2853322"/>
                <a:gd name="connsiteY88" fmla="*/ 898902 h 4223288"/>
                <a:gd name="connsiteX89" fmla="*/ 2502976 w 2853322"/>
                <a:gd name="connsiteY89" fmla="*/ 898902 h 4223288"/>
                <a:gd name="connsiteX90" fmla="*/ 2533972 w 2853322"/>
                <a:gd name="connsiteY90" fmla="*/ 960895 h 4223288"/>
                <a:gd name="connsiteX91" fmla="*/ 2518474 w 2853322"/>
                <a:gd name="connsiteY91" fmla="*/ 991891 h 4223288"/>
                <a:gd name="connsiteX92" fmla="*/ 2518474 w 2853322"/>
                <a:gd name="connsiteY92" fmla="*/ 1007390 h 4223288"/>
                <a:gd name="connsiteX93" fmla="*/ 2557220 w 2853322"/>
                <a:gd name="connsiteY93" fmla="*/ 1038386 h 4223288"/>
                <a:gd name="connsiteX94" fmla="*/ 2572718 w 2853322"/>
                <a:gd name="connsiteY94" fmla="*/ 1053885 h 4223288"/>
                <a:gd name="connsiteX95" fmla="*/ 2603715 w 2853322"/>
                <a:gd name="connsiteY95" fmla="*/ 1061634 h 4223288"/>
                <a:gd name="connsiteX96" fmla="*/ 2681206 w 2853322"/>
                <a:gd name="connsiteY96" fmla="*/ 1115878 h 4223288"/>
                <a:gd name="connsiteX97" fmla="*/ 2696705 w 2853322"/>
                <a:gd name="connsiteY97" fmla="*/ 1139125 h 4223288"/>
                <a:gd name="connsiteX98" fmla="*/ 2735450 w 2853322"/>
                <a:gd name="connsiteY98" fmla="*/ 1201119 h 4223288"/>
                <a:gd name="connsiteX99" fmla="*/ 2743200 w 2853322"/>
                <a:gd name="connsiteY99" fmla="*/ 1263112 h 4223288"/>
                <a:gd name="connsiteX100" fmla="*/ 2766447 w 2853322"/>
                <a:gd name="connsiteY100" fmla="*/ 1309607 h 4223288"/>
                <a:gd name="connsiteX101" fmla="*/ 2789695 w 2853322"/>
                <a:gd name="connsiteY101" fmla="*/ 1325105 h 4223288"/>
                <a:gd name="connsiteX102" fmla="*/ 2797444 w 2853322"/>
                <a:gd name="connsiteY102" fmla="*/ 1356102 h 4223288"/>
                <a:gd name="connsiteX103" fmla="*/ 2820691 w 2853322"/>
                <a:gd name="connsiteY103" fmla="*/ 1371600 h 4223288"/>
                <a:gd name="connsiteX104" fmla="*/ 2843939 w 2853322"/>
                <a:gd name="connsiteY104" fmla="*/ 1363851 h 4223288"/>
                <a:gd name="connsiteX105" fmla="*/ 2851688 w 2853322"/>
                <a:gd name="connsiteY105" fmla="*/ 1402596 h 4223288"/>
                <a:gd name="connsiteX106" fmla="*/ 2836189 w 2853322"/>
                <a:gd name="connsiteY106" fmla="*/ 1425844 h 4223288"/>
                <a:gd name="connsiteX107" fmla="*/ 2812942 w 2853322"/>
                <a:gd name="connsiteY107" fmla="*/ 1433593 h 4223288"/>
                <a:gd name="connsiteX108" fmla="*/ 2774196 w 2853322"/>
                <a:gd name="connsiteY108" fmla="*/ 1425844 h 4223288"/>
                <a:gd name="connsiteX109" fmla="*/ 2750949 w 2853322"/>
                <a:gd name="connsiteY109" fmla="*/ 1464590 h 4223288"/>
                <a:gd name="connsiteX110" fmla="*/ 2743200 w 2853322"/>
                <a:gd name="connsiteY110" fmla="*/ 1464590 h 4223288"/>
                <a:gd name="connsiteX111" fmla="*/ 2743200 w 2853322"/>
                <a:gd name="connsiteY111" fmla="*/ 1464590 h 4223288"/>
                <a:gd name="connsiteX112" fmla="*/ 2758698 w 2853322"/>
                <a:gd name="connsiteY112" fmla="*/ 1518834 h 4223288"/>
                <a:gd name="connsiteX113" fmla="*/ 2820691 w 2853322"/>
                <a:gd name="connsiteY113" fmla="*/ 1565329 h 4223288"/>
                <a:gd name="connsiteX114" fmla="*/ 2781945 w 2853322"/>
                <a:gd name="connsiteY114" fmla="*/ 1635071 h 4223288"/>
                <a:gd name="connsiteX115" fmla="*/ 2774196 w 2853322"/>
                <a:gd name="connsiteY115" fmla="*/ 1642820 h 4223288"/>
                <a:gd name="connsiteX116" fmla="*/ 2781945 w 2853322"/>
                <a:gd name="connsiteY116" fmla="*/ 1697064 h 4223288"/>
                <a:gd name="connsiteX117" fmla="*/ 2758698 w 2853322"/>
                <a:gd name="connsiteY117" fmla="*/ 1728061 h 4223288"/>
                <a:gd name="connsiteX118" fmla="*/ 2758698 w 2853322"/>
                <a:gd name="connsiteY118" fmla="*/ 1735810 h 4223288"/>
                <a:gd name="connsiteX119" fmla="*/ 2750949 w 2853322"/>
                <a:gd name="connsiteY119" fmla="*/ 1759057 h 4223288"/>
                <a:gd name="connsiteX120" fmla="*/ 2727701 w 2853322"/>
                <a:gd name="connsiteY120" fmla="*/ 1766807 h 4223288"/>
                <a:gd name="connsiteX121" fmla="*/ 2688956 w 2853322"/>
                <a:gd name="connsiteY121" fmla="*/ 1782305 h 4223288"/>
                <a:gd name="connsiteX122" fmla="*/ 2681206 w 2853322"/>
                <a:gd name="connsiteY122" fmla="*/ 1728061 h 4223288"/>
                <a:gd name="connsiteX123" fmla="*/ 2681206 w 2853322"/>
                <a:gd name="connsiteY123" fmla="*/ 1728061 h 4223288"/>
                <a:gd name="connsiteX124" fmla="*/ 2634711 w 2853322"/>
                <a:gd name="connsiteY124" fmla="*/ 1735810 h 4223288"/>
                <a:gd name="connsiteX125" fmla="*/ 2626962 w 2853322"/>
                <a:gd name="connsiteY125" fmla="*/ 1759057 h 4223288"/>
                <a:gd name="connsiteX126" fmla="*/ 2611464 w 2853322"/>
                <a:gd name="connsiteY126" fmla="*/ 1774556 h 4223288"/>
                <a:gd name="connsiteX127" fmla="*/ 2595966 w 2853322"/>
                <a:gd name="connsiteY127" fmla="*/ 1797803 h 4223288"/>
                <a:gd name="connsiteX128" fmla="*/ 2572718 w 2853322"/>
                <a:gd name="connsiteY128" fmla="*/ 1821051 h 4223288"/>
                <a:gd name="connsiteX129" fmla="*/ 2526223 w 2853322"/>
                <a:gd name="connsiteY129" fmla="*/ 1852047 h 4223288"/>
                <a:gd name="connsiteX130" fmla="*/ 2495227 w 2853322"/>
                <a:gd name="connsiteY130" fmla="*/ 1875295 h 4223288"/>
                <a:gd name="connsiteX131" fmla="*/ 2471979 w 2853322"/>
                <a:gd name="connsiteY131" fmla="*/ 1883044 h 4223288"/>
                <a:gd name="connsiteX132" fmla="*/ 2425484 w 2853322"/>
                <a:gd name="connsiteY132" fmla="*/ 1890793 h 4223288"/>
                <a:gd name="connsiteX133" fmla="*/ 2425484 w 2853322"/>
                <a:gd name="connsiteY133" fmla="*/ 1890793 h 4223288"/>
                <a:gd name="connsiteX134" fmla="*/ 2332495 w 2853322"/>
                <a:gd name="connsiteY134" fmla="*/ 1875295 h 4223288"/>
                <a:gd name="connsiteX135" fmla="*/ 2293749 w 2853322"/>
                <a:gd name="connsiteY135" fmla="*/ 1867546 h 4223288"/>
                <a:gd name="connsiteX136" fmla="*/ 2255003 w 2853322"/>
                <a:gd name="connsiteY136" fmla="*/ 1844298 h 4223288"/>
                <a:gd name="connsiteX137" fmla="*/ 2231756 w 2853322"/>
                <a:gd name="connsiteY137" fmla="*/ 1836549 h 4223288"/>
                <a:gd name="connsiteX138" fmla="*/ 2154264 w 2853322"/>
                <a:gd name="connsiteY138" fmla="*/ 1844298 h 4223288"/>
                <a:gd name="connsiteX139" fmla="*/ 2123267 w 2853322"/>
                <a:gd name="connsiteY139" fmla="*/ 1867546 h 4223288"/>
                <a:gd name="connsiteX140" fmla="*/ 2107769 w 2853322"/>
                <a:gd name="connsiteY140" fmla="*/ 1914041 h 4223288"/>
                <a:gd name="connsiteX141" fmla="*/ 2100020 w 2853322"/>
                <a:gd name="connsiteY141" fmla="*/ 2014780 h 4223288"/>
                <a:gd name="connsiteX142" fmla="*/ 2100020 w 2853322"/>
                <a:gd name="connsiteY142" fmla="*/ 2014780 h 4223288"/>
                <a:gd name="connsiteX143" fmla="*/ 2100020 w 2853322"/>
                <a:gd name="connsiteY143" fmla="*/ 2123268 h 4223288"/>
                <a:gd name="connsiteX144" fmla="*/ 2076772 w 2853322"/>
                <a:gd name="connsiteY144" fmla="*/ 2231756 h 4223288"/>
                <a:gd name="connsiteX145" fmla="*/ 2038027 w 2853322"/>
                <a:gd name="connsiteY145" fmla="*/ 2301498 h 4223288"/>
                <a:gd name="connsiteX146" fmla="*/ 2038027 w 2853322"/>
                <a:gd name="connsiteY146" fmla="*/ 2402237 h 4223288"/>
                <a:gd name="connsiteX147" fmla="*/ 2022528 w 2853322"/>
                <a:gd name="connsiteY147" fmla="*/ 2440983 h 4223288"/>
                <a:gd name="connsiteX148" fmla="*/ 2030278 w 2853322"/>
                <a:gd name="connsiteY148" fmla="*/ 2471980 h 4223288"/>
                <a:gd name="connsiteX149" fmla="*/ 2038027 w 2853322"/>
                <a:gd name="connsiteY149" fmla="*/ 2495227 h 4223288"/>
                <a:gd name="connsiteX150" fmla="*/ 2045776 w 2853322"/>
                <a:gd name="connsiteY150" fmla="*/ 2549471 h 4223288"/>
                <a:gd name="connsiteX151" fmla="*/ 2038027 w 2853322"/>
                <a:gd name="connsiteY151" fmla="*/ 2634712 h 4223288"/>
                <a:gd name="connsiteX152" fmla="*/ 2030278 w 2853322"/>
                <a:gd name="connsiteY152" fmla="*/ 2681207 h 4223288"/>
                <a:gd name="connsiteX153" fmla="*/ 2038027 w 2853322"/>
                <a:gd name="connsiteY153" fmla="*/ 2743200 h 4223288"/>
                <a:gd name="connsiteX154" fmla="*/ 2045776 w 2853322"/>
                <a:gd name="connsiteY154" fmla="*/ 2766447 h 4223288"/>
                <a:gd name="connsiteX155" fmla="*/ 2061274 w 2853322"/>
                <a:gd name="connsiteY155" fmla="*/ 2774196 h 4223288"/>
                <a:gd name="connsiteX156" fmla="*/ 2007030 w 2853322"/>
                <a:gd name="connsiteY156" fmla="*/ 2828441 h 4223288"/>
                <a:gd name="connsiteX157" fmla="*/ 1991532 w 2853322"/>
                <a:gd name="connsiteY157" fmla="*/ 2828441 h 4223288"/>
                <a:gd name="connsiteX158" fmla="*/ 1914040 w 2853322"/>
                <a:gd name="connsiteY158" fmla="*/ 2828441 h 4223288"/>
                <a:gd name="connsiteX159" fmla="*/ 1898542 w 2853322"/>
                <a:gd name="connsiteY159" fmla="*/ 2828441 h 4223288"/>
                <a:gd name="connsiteX160" fmla="*/ 1828800 w 2853322"/>
                <a:gd name="connsiteY160" fmla="*/ 2774196 h 4223288"/>
                <a:gd name="connsiteX161" fmla="*/ 1859796 w 2853322"/>
                <a:gd name="connsiteY161" fmla="*/ 2626963 h 4223288"/>
                <a:gd name="connsiteX162" fmla="*/ 1883044 w 2853322"/>
                <a:gd name="connsiteY162" fmla="*/ 2595966 h 4223288"/>
                <a:gd name="connsiteX163" fmla="*/ 1890793 w 2853322"/>
                <a:gd name="connsiteY163" fmla="*/ 2572719 h 4223288"/>
                <a:gd name="connsiteX164" fmla="*/ 1898542 w 2853322"/>
                <a:gd name="connsiteY164" fmla="*/ 2541722 h 4223288"/>
                <a:gd name="connsiteX165" fmla="*/ 1875295 w 2853322"/>
                <a:gd name="connsiteY165" fmla="*/ 2526224 h 4223288"/>
                <a:gd name="connsiteX166" fmla="*/ 1875295 w 2853322"/>
                <a:gd name="connsiteY166" fmla="*/ 2526224 h 4223288"/>
                <a:gd name="connsiteX167" fmla="*/ 1797803 w 2853322"/>
                <a:gd name="connsiteY167" fmla="*/ 2526224 h 4223288"/>
                <a:gd name="connsiteX168" fmla="*/ 1751308 w 2853322"/>
                <a:gd name="connsiteY168" fmla="*/ 2502976 h 4223288"/>
                <a:gd name="connsiteX169" fmla="*/ 1627322 w 2853322"/>
                <a:gd name="connsiteY169" fmla="*/ 2580468 h 4223288"/>
                <a:gd name="connsiteX170" fmla="*/ 1565328 w 2853322"/>
                <a:gd name="connsiteY170" fmla="*/ 2588217 h 4223288"/>
                <a:gd name="connsiteX171" fmla="*/ 1596325 w 2853322"/>
                <a:gd name="connsiteY171" fmla="*/ 2696705 h 4223288"/>
                <a:gd name="connsiteX172" fmla="*/ 1565328 w 2853322"/>
                <a:gd name="connsiteY172" fmla="*/ 2781946 h 4223288"/>
                <a:gd name="connsiteX173" fmla="*/ 1526583 w 2853322"/>
                <a:gd name="connsiteY173" fmla="*/ 2797444 h 4223288"/>
                <a:gd name="connsiteX174" fmla="*/ 1534332 w 2853322"/>
                <a:gd name="connsiteY174" fmla="*/ 2828441 h 4223288"/>
                <a:gd name="connsiteX175" fmla="*/ 1588576 w 2853322"/>
                <a:gd name="connsiteY175" fmla="*/ 2851688 h 4223288"/>
                <a:gd name="connsiteX176" fmla="*/ 1642820 w 2853322"/>
                <a:gd name="connsiteY176" fmla="*/ 2882685 h 4223288"/>
                <a:gd name="connsiteX177" fmla="*/ 1650569 w 2853322"/>
                <a:gd name="connsiteY177" fmla="*/ 2851688 h 4223288"/>
                <a:gd name="connsiteX178" fmla="*/ 1681566 w 2853322"/>
                <a:gd name="connsiteY178" fmla="*/ 2836190 h 4223288"/>
                <a:gd name="connsiteX179" fmla="*/ 1813301 w 2853322"/>
                <a:gd name="connsiteY179" fmla="*/ 2859437 h 4223288"/>
                <a:gd name="connsiteX180" fmla="*/ 1805552 w 2853322"/>
                <a:gd name="connsiteY180" fmla="*/ 2867186 h 4223288"/>
                <a:gd name="connsiteX181" fmla="*/ 1805552 w 2853322"/>
                <a:gd name="connsiteY181" fmla="*/ 2867186 h 4223288"/>
                <a:gd name="connsiteX182" fmla="*/ 1805552 w 2853322"/>
                <a:gd name="connsiteY182" fmla="*/ 2960176 h 4223288"/>
                <a:gd name="connsiteX183" fmla="*/ 1828800 w 2853322"/>
                <a:gd name="connsiteY183" fmla="*/ 2998922 h 4223288"/>
                <a:gd name="connsiteX184" fmla="*/ 1790054 w 2853322"/>
                <a:gd name="connsiteY184" fmla="*/ 3029919 h 4223288"/>
                <a:gd name="connsiteX185" fmla="*/ 1743559 w 2853322"/>
                <a:gd name="connsiteY185" fmla="*/ 3084163 h 4223288"/>
                <a:gd name="connsiteX186" fmla="*/ 1720311 w 2853322"/>
                <a:gd name="connsiteY186" fmla="*/ 3091912 h 4223288"/>
                <a:gd name="connsiteX187" fmla="*/ 1689315 w 2853322"/>
                <a:gd name="connsiteY187" fmla="*/ 3076413 h 4223288"/>
                <a:gd name="connsiteX188" fmla="*/ 1689315 w 2853322"/>
                <a:gd name="connsiteY188" fmla="*/ 3076413 h 4223288"/>
                <a:gd name="connsiteX189" fmla="*/ 1666067 w 2853322"/>
                <a:gd name="connsiteY189" fmla="*/ 3130657 h 4223288"/>
                <a:gd name="connsiteX190" fmla="*/ 1627322 w 2853322"/>
                <a:gd name="connsiteY190" fmla="*/ 3169403 h 4223288"/>
                <a:gd name="connsiteX191" fmla="*/ 1611823 w 2853322"/>
                <a:gd name="connsiteY191" fmla="*/ 3215898 h 4223288"/>
                <a:gd name="connsiteX192" fmla="*/ 1635071 w 2853322"/>
                <a:gd name="connsiteY192" fmla="*/ 3246895 h 4223288"/>
                <a:gd name="connsiteX193" fmla="*/ 1604074 w 2853322"/>
                <a:gd name="connsiteY193" fmla="*/ 3316637 h 4223288"/>
                <a:gd name="connsiteX194" fmla="*/ 1619572 w 2853322"/>
                <a:gd name="connsiteY194" fmla="*/ 3339885 h 4223288"/>
                <a:gd name="connsiteX195" fmla="*/ 1681566 w 2853322"/>
                <a:gd name="connsiteY195" fmla="*/ 3378630 h 4223288"/>
                <a:gd name="connsiteX196" fmla="*/ 1635071 w 2853322"/>
                <a:gd name="connsiteY196" fmla="*/ 3432874 h 4223288"/>
                <a:gd name="connsiteX197" fmla="*/ 1611823 w 2853322"/>
                <a:gd name="connsiteY197" fmla="*/ 3440624 h 4223288"/>
                <a:gd name="connsiteX198" fmla="*/ 1588576 w 2853322"/>
                <a:gd name="connsiteY198" fmla="*/ 3448373 h 4223288"/>
                <a:gd name="connsiteX199" fmla="*/ 1573078 w 2853322"/>
                <a:gd name="connsiteY199" fmla="*/ 3432874 h 4223288"/>
                <a:gd name="connsiteX200" fmla="*/ 1565328 w 2853322"/>
                <a:gd name="connsiteY200" fmla="*/ 3425125 h 4223288"/>
                <a:gd name="connsiteX201" fmla="*/ 1557579 w 2853322"/>
                <a:gd name="connsiteY201" fmla="*/ 3417376 h 4223288"/>
                <a:gd name="connsiteX202" fmla="*/ 1518833 w 2853322"/>
                <a:gd name="connsiteY202" fmla="*/ 3448373 h 4223288"/>
                <a:gd name="connsiteX203" fmla="*/ 1487837 w 2853322"/>
                <a:gd name="connsiteY203" fmla="*/ 3502617 h 4223288"/>
                <a:gd name="connsiteX204" fmla="*/ 1487837 w 2853322"/>
                <a:gd name="connsiteY204" fmla="*/ 3502617 h 4223288"/>
                <a:gd name="connsiteX205" fmla="*/ 1487837 w 2853322"/>
                <a:gd name="connsiteY205" fmla="*/ 3541363 h 4223288"/>
                <a:gd name="connsiteX206" fmla="*/ 1518833 w 2853322"/>
                <a:gd name="connsiteY206" fmla="*/ 3541363 h 4223288"/>
                <a:gd name="connsiteX207" fmla="*/ 1557579 w 2853322"/>
                <a:gd name="connsiteY207" fmla="*/ 3510366 h 4223288"/>
                <a:gd name="connsiteX208" fmla="*/ 1596325 w 2853322"/>
                <a:gd name="connsiteY208" fmla="*/ 3502617 h 4223288"/>
                <a:gd name="connsiteX209" fmla="*/ 1604074 w 2853322"/>
                <a:gd name="connsiteY209" fmla="*/ 3533613 h 4223288"/>
                <a:gd name="connsiteX210" fmla="*/ 1642820 w 2853322"/>
                <a:gd name="connsiteY210" fmla="*/ 3549112 h 4223288"/>
                <a:gd name="connsiteX211" fmla="*/ 1666067 w 2853322"/>
                <a:gd name="connsiteY211" fmla="*/ 3510366 h 4223288"/>
                <a:gd name="connsiteX212" fmla="*/ 1704813 w 2853322"/>
                <a:gd name="connsiteY212" fmla="*/ 3502617 h 4223288"/>
                <a:gd name="connsiteX213" fmla="*/ 1728061 w 2853322"/>
                <a:gd name="connsiteY213" fmla="*/ 3510366 h 4223288"/>
                <a:gd name="connsiteX214" fmla="*/ 1735810 w 2853322"/>
                <a:gd name="connsiteY214" fmla="*/ 3510366 h 4223288"/>
                <a:gd name="connsiteX215" fmla="*/ 1766806 w 2853322"/>
                <a:gd name="connsiteY215" fmla="*/ 3518115 h 4223288"/>
                <a:gd name="connsiteX216" fmla="*/ 1821050 w 2853322"/>
                <a:gd name="connsiteY216" fmla="*/ 3510366 h 4223288"/>
                <a:gd name="connsiteX217" fmla="*/ 1852047 w 2853322"/>
                <a:gd name="connsiteY217" fmla="*/ 3448373 h 4223288"/>
                <a:gd name="connsiteX218" fmla="*/ 1852047 w 2853322"/>
                <a:gd name="connsiteY218" fmla="*/ 3448373 h 4223288"/>
                <a:gd name="connsiteX219" fmla="*/ 1844298 w 2853322"/>
                <a:gd name="connsiteY219" fmla="*/ 3401878 h 4223288"/>
                <a:gd name="connsiteX220" fmla="*/ 1836549 w 2853322"/>
                <a:gd name="connsiteY220" fmla="*/ 3370881 h 4223288"/>
                <a:gd name="connsiteX221" fmla="*/ 1844298 w 2853322"/>
                <a:gd name="connsiteY221" fmla="*/ 3355383 h 4223288"/>
                <a:gd name="connsiteX222" fmla="*/ 1852047 w 2853322"/>
                <a:gd name="connsiteY222" fmla="*/ 3285641 h 4223288"/>
                <a:gd name="connsiteX223" fmla="*/ 1844298 w 2853322"/>
                <a:gd name="connsiteY223" fmla="*/ 3231396 h 4223288"/>
                <a:gd name="connsiteX224" fmla="*/ 1821050 w 2853322"/>
                <a:gd name="connsiteY224" fmla="*/ 3192651 h 4223288"/>
                <a:gd name="connsiteX225" fmla="*/ 1797803 w 2853322"/>
                <a:gd name="connsiteY225" fmla="*/ 3138407 h 4223288"/>
                <a:gd name="connsiteX226" fmla="*/ 1828800 w 2853322"/>
                <a:gd name="connsiteY226" fmla="*/ 3115159 h 4223288"/>
                <a:gd name="connsiteX227" fmla="*/ 1883044 w 2853322"/>
                <a:gd name="connsiteY227" fmla="*/ 3161654 h 4223288"/>
                <a:gd name="connsiteX228" fmla="*/ 1883044 w 2853322"/>
                <a:gd name="connsiteY228" fmla="*/ 2960176 h 4223288"/>
                <a:gd name="connsiteX229" fmla="*/ 1921789 w 2853322"/>
                <a:gd name="connsiteY229" fmla="*/ 2967925 h 4223288"/>
                <a:gd name="connsiteX230" fmla="*/ 1906291 w 2853322"/>
                <a:gd name="connsiteY230" fmla="*/ 3006671 h 4223288"/>
                <a:gd name="connsiteX231" fmla="*/ 1976033 w 2853322"/>
                <a:gd name="connsiteY231" fmla="*/ 3115159 h 4223288"/>
                <a:gd name="connsiteX232" fmla="*/ 1999281 w 2853322"/>
                <a:gd name="connsiteY232" fmla="*/ 3053166 h 4223288"/>
                <a:gd name="connsiteX233" fmla="*/ 2038027 w 2853322"/>
                <a:gd name="connsiteY233" fmla="*/ 3029919 h 4223288"/>
                <a:gd name="connsiteX234" fmla="*/ 2007030 w 2853322"/>
                <a:gd name="connsiteY234" fmla="*/ 2952427 h 4223288"/>
                <a:gd name="connsiteX235" fmla="*/ 2014779 w 2853322"/>
                <a:gd name="connsiteY235" fmla="*/ 2913681 h 4223288"/>
                <a:gd name="connsiteX236" fmla="*/ 2053525 w 2853322"/>
                <a:gd name="connsiteY236" fmla="*/ 2898183 h 4223288"/>
                <a:gd name="connsiteX237" fmla="*/ 2076772 w 2853322"/>
                <a:gd name="connsiteY237" fmla="*/ 2936929 h 4223288"/>
                <a:gd name="connsiteX238" fmla="*/ 2084522 w 2853322"/>
                <a:gd name="connsiteY238" fmla="*/ 2998922 h 4223288"/>
                <a:gd name="connsiteX239" fmla="*/ 2123267 w 2853322"/>
                <a:gd name="connsiteY239" fmla="*/ 2975674 h 4223288"/>
                <a:gd name="connsiteX240" fmla="*/ 2193010 w 2853322"/>
                <a:gd name="connsiteY240" fmla="*/ 3029919 h 4223288"/>
                <a:gd name="connsiteX241" fmla="*/ 2200759 w 2853322"/>
                <a:gd name="connsiteY241" fmla="*/ 3053166 h 4223288"/>
                <a:gd name="connsiteX242" fmla="*/ 2262752 w 2853322"/>
                <a:gd name="connsiteY242" fmla="*/ 3099661 h 4223288"/>
                <a:gd name="connsiteX243" fmla="*/ 2316996 w 2853322"/>
                <a:gd name="connsiteY243" fmla="*/ 3161654 h 4223288"/>
                <a:gd name="connsiteX244" fmla="*/ 2340244 w 2853322"/>
                <a:gd name="connsiteY244" fmla="*/ 3169403 h 4223288"/>
                <a:gd name="connsiteX245" fmla="*/ 2363491 w 2853322"/>
                <a:gd name="connsiteY245" fmla="*/ 3184902 h 4223288"/>
                <a:gd name="connsiteX246" fmla="*/ 2324745 w 2853322"/>
                <a:gd name="connsiteY246" fmla="*/ 3285641 h 4223288"/>
                <a:gd name="connsiteX247" fmla="*/ 2316996 w 2853322"/>
                <a:gd name="connsiteY247" fmla="*/ 3293390 h 4223288"/>
                <a:gd name="connsiteX248" fmla="*/ 2340244 w 2853322"/>
                <a:gd name="connsiteY248" fmla="*/ 3355383 h 4223288"/>
                <a:gd name="connsiteX249" fmla="*/ 2340244 w 2853322"/>
                <a:gd name="connsiteY249" fmla="*/ 3355383 h 4223288"/>
                <a:gd name="connsiteX250" fmla="*/ 2301498 w 2853322"/>
                <a:gd name="connsiteY250" fmla="*/ 3440624 h 4223288"/>
                <a:gd name="connsiteX251" fmla="*/ 2347993 w 2853322"/>
                <a:gd name="connsiteY251" fmla="*/ 3417376 h 4223288"/>
                <a:gd name="connsiteX252" fmla="*/ 2378989 w 2853322"/>
                <a:gd name="connsiteY252" fmla="*/ 3425125 h 4223288"/>
                <a:gd name="connsiteX253" fmla="*/ 2386739 w 2853322"/>
                <a:gd name="connsiteY253" fmla="*/ 3456122 h 4223288"/>
                <a:gd name="connsiteX254" fmla="*/ 2402237 w 2853322"/>
                <a:gd name="connsiteY254" fmla="*/ 3518115 h 4223288"/>
                <a:gd name="connsiteX255" fmla="*/ 2355742 w 2853322"/>
                <a:gd name="connsiteY255" fmla="*/ 3487119 h 4223288"/>
                <a:gd name="connsiteX256" fmla="*/ 2309247 w 2853322"/>
                <a:gd name="connsiteY256" fmla="*/ 3541363 h 4223288"/>
                <a:gd name="connsiteX257" fmla="*/ 2340244 w 2853322"/>
                <a:gd name="connsiteY257" fmla="*/ 3533613 h 4223288"/>
                <a:gd name="connsiteX258" fmla="*/ 2340244 w 2853322"/>
                <a:gd name="connsiteY258" fmla="*/ 3533613 h 4223288"/>
                <a:gd name="connsiteX259" fmla="*/ 2448732 w 2853322"/>
                <a:gd name="connsiteY259" fmla="*/ 3611105 h 4223288"/>
                <a:gd name="connsiteX260" fmla="*/ 2487478 w 2853322"/>
                <a:gd name="connsiteY260" fmla="*/ 3587857 h 4223288"/>
                <a:gd name="connsiteX261" fmla="*/ 2510725 w 2853322"/>
                <a:gd name="connsiteY261" fmla="*/ 3626603 h 4223288"/>
                <a:gd name="connsiteX262" fmla="*/ 2510725 w 2853322"/>
                <a:gd name="connsiteY262" fmla="*/ 3626603 h 4223288"/>
                <a:gd name="connsiteX263" fmla="*/ 2487478 w 2853322"/>
                <a:gd name="connsiteY263" fmla="*/ 3642102 h 4223288"/>
                <a:gd name="connsiteX264" fmla="*/ 2510725 w 2853322"/>
                <a:gd name="connsiteY264" fmla="*/ 3673098 h 4223288"/>
                <a:gd name="connsiteX265" fmla="*/ 2549471 w 2853322"/>
                <a:gd name="connsiteY265" fmla="*/ 3634352 h 4223288"/>
                <a:gd name="connsiteX266" fmla="*/ 2595966 w 2853322"/>
                <a:gd name="connsiteY266" fmla="*/ 3595607 h 4223288"/>
                <a:gd name="connsiteX267" fmla="*/ 2619213 w 2853322"/>
                <a:gd name="connsiteY267" fmla="*/ 3564610 h 4223288"/>
                <a:gd name="connsiteX268" fmla="*/ 2626962 w 2853322"/>
                <a:gd name="connsiteY268" fmla="*/ 3556861 h 4223288"/>
                <a:gd name="connsiteX269" fmla="*/ 2650210 w 2853322"/>
                <a:gd name="connsiteY269" fmla="*/ 3518115 h 4223288"/>
                <a:gd name="connsiteX270" fmla="*/ 2603715 w 2853322"/>
                <a:gd name="connsiteY270" fmla="*/ 3463871 h 4223288"/>
                <a:gd name="connsiteX271" fmla="*/ 2626962 w 2853322"/>
                <a:gd name="connsiteY271" fmla="*/ 3448373 h 4223288"/>
                <a:gd name="connsiteX272" fmla="*/ 2642461 w 2853322"/>
                <a:gd name="connsiteY272" fmla="*/ 3518115 h 4223288"/>
                <a:gd name="connsiteX273" fmla="*/ 2688956 w 2853322"/>
                <a:gd name="connsiteY273" fmla="*/ 3541363 h 4223288"/>
                <a:gd name="connsiteX274" fmla="*/ 2588217 w 2853322"/>
                <a:gd name="connsiteY274" fmla="*/ 3704095 h 4223288"/>
                <a:gd name="connsiteX275" fmla="*/ 2564969 w 2853322"/>
                <a:gd name="connsiteY275" fmla="*/ 3742841 h 4223288"/>
                <a:gd name="connsiteX276" fmla="*/ 2487478 w 2853322"/>
                <a:gd name="connsiteY276" fmla="*/ 3773837 h 4223288"/>
                <a:gd name="connsiteX277" fmla="*/ 2479728 w 2853322"/>
                <a:gd name="connsiteY277" fmla="*/ 3797085 h 4223288"/>
                <a:gd name="connsiteX278" fmla="*/ 2456481 w 2853322"/>
                <a:gd name="connsiteY278" fmla="*/ 3828081 h 4223288"/>
                <a:gd name="connsiteX279" fmla="*/ 2440983 w 2853322"/>
                <a:gd name="connsiteY279" fmla="*/ 3944319 h 4223288"/>
                <a:gd name="connsiteX280" fmla="*/ 2417735 w 2853322"/>
                <a:gd name="connsiteY280" fmla="*/ 3983064 h 4223288"/>
                <a:gd name="connsiteX281" fmla="*/ 2332495 w 2853322"/>
                <a:gd name="connsiteY281" fmla="*/ 3967566 h 4223288"/>
                <a:gd name="connsiteX282" fmla="*/ 2301498 w 2853322"/>
                <a:gd name="connsiteY282" fmla="*/ 3975315 h 4223288"/>
                <a:gd name="connsiteX283" fmla="*/ 2239505 w 2853322"/>
                <a:gd name="connsiteY283" fmla="*/ 3944319 h 4223288"/>
                <a:gd name="connsiteX284" fmla="*/ 2177511 w 2853322"/>
                <a:gd name="connsiteY284" fmla="*/ 3866827 h 4223288"/>
                <a:gd name="connsiteX285" fmla="*/ 2177511 w 2853322"/>
                <a:gd name="connsiteY285" fmla="*/ 3843580 h 4223288"/>
                <a:gd name="connsiteX286" fmla="*/ 2131017 w 2853322"/>
                <a:gd name="connsiteY286" fmla="*/ 3859078 h 4223288"/>
                <a:gd name="connsiteX287" fmla="*/ 2123267 w 2853322"/>
                <a:gd name="connsiteY287" fmla="*/ 3882325 h 4223288"/>
                <a:gd name="connsiteX288" fmla="*/ 2107769 w 2853322"/>
                <a:gd name="connsiteY288" fmla="*/ 3897824 h 4223288"/>
                <a:gd name="connsiteX289" fmla="*/ 2100020 w 2853322"/>
                <a:gd name="connsiteY289" fmla="*/ 3936569 h 4223288"/>
                <a:gd name="connsiteX290" fmla="*/ 2045776 w 2853322"/>
                <a:gd name="connsiteY290" fmla="*/ 3983064 h 4223288"/>
                <a:gd name="connsiteX291" fmla="*/ 2014779 w 2853322"/>
                <a:gd name="connsiteY291" fmla="*/ 3990813 h 4223288"/>
                <a:gd name="connsiteX292" fmla="*/ 1960535 w 2853322"/>
                <a:gd name="connsiteY292" fmla="*/ 3967566 h 4223288"/>
                <a:gd name="connsiteX293" fmla="*/ 1921789 w 2853322"/>
                <a:gd name="connsiteY293" fmla="*/ 3975315 h 4223288"/>
                <a:gd name="connsiteX294" fmla="*/ 1859796 w 2853322"/>
                <a:gd name="connsiteY294" fmla="*/ 3983064 h 4223288"/>
                <a:gd name="connsiteX295" fmla="*/ 1813301 w 2853322"/>
                <a:gd name="connsiteY295" fmla="*/ 3990813 h 4223288"/>
                <a:gd name="connsiteX296" fmla="*/ 1797803 w 2853322"/>
                <a:gd name="connsiteY296" fmla="*/ 4006312 h 4223288"/>
                <a:gd name="connsiteX297" fmla="*/ 1743559 w 2853322"/>
                <a:gd name="connsiteY297" fmla="*/ 4014061 h 4223288"/>
                <a:gd name="connsiteX298" fmla="*/ 1720311 w 2853322"/>
                <a:gd name="connsiteY298" fmla="*/ 4021810 h 4223288"/>
                <a:gd name="connsiteX299" fmla="*/ 1759057 w 2853322"/>
                <a:gd name="connsiteY299" fmla="*/ 4045057 h 4223288"/>
                <a:gd name="connsiteX300" fmla="*/ 1782305 w 2853322"/>
                <a:gd name="connsiteY300" fmla="*/ 4037308 h 4223288"/>
                <a:gd name="connsiteX301" fmla="*/ 1813301 w 2853322"/>
                <a:gd name="connsiteY301" fmla="*/ 4052807 h 4223288"/>
                <a:gd name="connsiteX302" fmla="*/ 1828800 w 2853322"/>
                <a:gd name="connsiteY302" fmla="*/ 4099302 h 4223288"/>
                <a:gd name="connsiteX303" fmla="*/ 1929539 w 2853322"/>
                <a:gd name="connsiteY303" fmla="*/ 4122549 h 4223288"/>
                <a:gd name="connsiteX304" fmla="*/ 1921789 w 2853322"/>
                <a:gd name="connsiteY304" fmla="*/ 4145796 h 4223288"/>
                <a:gd name="connsiteX305" fmla="*/ 1883044 w 2853322"/>
                <a:gd name="connsiteY305" fmla="*/ 4176793 h 4223288"/>
                <a:gd name="connsiteX306" fmla="*/ 1836549 w 2853322"/>
                <a:gd name="connsiteY306" fmla="*/ 4207790 h 4223288"/>
                <a:gd name="connsiteX307" fmla="*/ 1712562 w 2853322"/>
                <a:gd name="connsiteY307" fmla="*/ 4200041 h 4223288"/>
                <a:gd name="connsiteX308" fmla="*/ 1611823 w 2853322"/>
                <a:gd name="connsiteY308" fmla="*/ 4215539 h 4223288"/>
                <a:gd name="connsiteX309" fmla="*/ 1565328 w 2853322"/>
                <a:gd name="connsiteY309" fmla="*/ 4223288 h 4223288"/>
                <a:gd name="connsiteX310" fmla="*/ 1487837 w 2853322"/>
                <a:gd name="connsiteY310" fmla="*/ 4215539 h 4223288"/>
                <a:gd name="connsiteX311" fmla="*/ 1441342 w 2853322"/>
                <a:gd name="connsiteY311" fmla="*/ 4200041 h 4223288"/>
                <a:gd name="connsiteX312" fmla="*/ 1433593 w 2853322"/>
                <a:gd name="connsiteY312" fmla="*/ 4176793 h 4223288"/>
                <a:gd name="connsiteX313" fmla="*/ 1418095 w 2853322"/>
                <a:gd name="connsiteY313" fmla="*/ 4153546 h 4223288"/>
                <a:gd name="connsiteX314" fmla="*/ 1410345 w 2853322"/>
                <a:gd name="connsiteY314" fmla="*/ 4122549 h 4223288"/>
                <a:gd name="connsiteX315" fmla="*/ 1402596 w 2853322"/>
                <a:gd name="connsiteY315" fmla="*/ 4029559 h 4223288"/>
                <a:gd name="connsiteX316" fmla="*/ 1394847 w 2853322"/>
                <a:gd name="connsiteY316" fmla="*/ 4006312 h 4223288"/>
                <a:gd name="connsiteX317" fmla="*/ 1371600 w 2853322"/>
                <a:gd name="connsiteY317" fmla="*/ 3812583 h 4223288"/>
                <a:gd name="connsiteX318" fmla="*/ 1356101 w 2853322"/>
                <a:gd name="connsiteY318" fmla="*/ 3773837 h 4223288"/>
                <a:gd name="connsiteX319" fmla="*/ 1332854 w 2853322"/>
                <a:gd name="connsiteY319" fmla="*/ 3750590 h 4223288"/>
                <a:gd name="connsiteX320" fmla="*/ 1325105 w 2853322"/>
                <a:gd name="connsiteY320" fmla="*/ 3727342 h 4223288"/>
                <a:gd name="connsiteX321" fmla="*/ 1309606 w 2853322"/>
                <a:gd name="connsiteY321" fmla="*/ 3711844 h 4223288"/>
                <a:gd name="connsiteX322" fmla="*/ 1278610 w 2853322"/>
                <a:gd name="connsiteY322" fmla="*/ 3634352 h 4223288"/>
                <a:gd name="connsiteX323" fmla="*/ 1263111 w 2853322"/>
                <a:gd name="connsiteY323" fmla="*/ 3603356 h 4223288"/>
                <a:gd name="connsiteX324" fmla="*/ 1232115 w 2853322"/>
                <a:gd name="connsiteY324" fmla="*/ 3549112 h 4223288"/>
                <a:gd name="connsiteX325" fmla="*/ 1224366 w 2853322"/>
                <a:gd name="connsiteY325" fmla="*/ 3525864 h 4223288"/>
                <a:gd name="connsiteX326" fmla="*/ 1208867 w 2853322"/>
                <a:gd name="connsiteY326" fmla="*/ 3487119 h 4223288"/>
                <a:gd name="connsiteX327" fmla="*/ 1201118 w 2853322"/>
                <a:gd name="connsiteY327" fmla="*/ 3456122 h 4223288"/>
                <a:gd name="connsiteX328" fmla="*/ 1208991 w 2853322"/>
                <a:gd name="connsiteY328" fmla="*/ 3315569 h 4223288"/>
                <a:gd name="connsiteX329" fmla="*/ 1310696 w 2853322"/>
                <a:gd name="connsiteY329" fmla="*/ 3314535 h 4223288"/>
                <a:gd name="connsiteX330" fmla="*/ 1369375 w 2853322"/>
                <a:gd name="connsiteY330" fmla="*/ 3291286 h 4223288"/>
                <a:gd name="connsiteX331" fmla="*/ 1495783 w 2853322"/>
                <a:gd name="connsiteY331" fmla="*/ 3284436 h 4223288"/>
                <a:gd name="connsiteX332" fmla="*/ 1436779 w 2853322"/>
                <a:gd name="connsiteY332" fmla="*/ 3165383 h 4223288"/>
                <a:gd name="connsiteX333" fmla="*/ 1429385 w 2853322"/>
                <a:gd name="connsiteY333" fmla="*/ 3025284 h 4223288"/>
                <a:gd name="connsiteX334" fmla="*/ 1503177 w 2853322"/>
                <a:gd name="connsiteY334" fmla="*/ 2850212 h 4223288"/>
                <a:gd name="connsiteX335" fmla="*/ 1507913 w 2853322"/>
                <a:gd name="connsiteY335" fmla="*/ 2836535 h 4223288"/>
                <a:gd name="connsiteX336" fmla="*/ 1381702 w 2853322"/>
                <a:gd name="connsiteY336" fmla="*/ 2823907 h 4223288"/>
                <a:gd name="connsiteX337" fmla="*/ 1361595 w 2853322"/>
                <a:gd name="connsiteY337" fmla="*/ 2819010 h 4223288"/>
                <a:gd name="connsiteX338" fmla="*/ 1355939 w 2853322"/>
                <a:gd name="connsiteY338" fmla="*/ 2807353 h 4223288"/>
                <a:gd name="connsiteX339" fmla="*/ 1228888 w 2853322"/>
                <a:gd name="connsiteY339" fmla="*/ 2943672 h 4223288"/>
                <a:gd name="connsiteX340" fmla="*/ 1288674 w 2853322"/>
                <a:gd name="connsiteY340" fmla="*/ 2956299 h 4223288"/>
                <a:gd name="connsiteX341" fmla="*/ 1281828 w 2853322"/>
                <a:gd name="connsiteY341" fmla="*/ 3066813 h 4223288"/>
                <a:gd name="connsiteX342" fmla="*/ 1131376 w 2853322"/>
                <a:gd name="connsiteY342" fmla="*/ 3332135 h 4223288"/>
                <a:gd name="connsiteX343" fmla="*/ 1077132 w 2853322"/>
                <a:gd name="connsiteY343" fmla="*/ 3316637 h 4223288"/>
                <a:gd name="connsiteX344" fmla="*/ 1046135 w 2853322"/>
                <a:gd name="connsiteY344" fmla="*/ 3301139 h 4223288"/>
                <a:gd name="connsiteX345" fmla="*/ 1007389 w 2853322"/>
                <a:gd name="connsiteY345" fmla="*/ 3262393 h 4223288"/>
                <a:gd name="connsiteX346" fmla="*/ 960895 w 2853322"/>
                <a:gd name="connsiteY346" fmla="*/ 3184902 h 4223288"/>
                <a:gd name="connsiteX347" fmla="*/ 937647 w 2853322"/>
                <a:gd name="connsiteY347" fmla="*/ 3130657 h 4223288"/>
                <a:gd name="connsiteX348" fmla="*/ 914400 w 2853322"/>
                <a:gd name="connsiteY348" fmla="*/ 3076413 h 4223288"/>
                <a:gd name="connsiteX349" fmla="*/ 906650 w 2853322"/>
                <a:gd name="connsiteY349" fmla="*/ 3037668 h 4223288"/>
                <a:gd name="connsiteX350" fmla="*/ 891152 w 2853322"/>
                <a:gd name="connsiteY350" fmla="*/ 3022169 h 4223288"/>
                <a:gd name="connsiteX351" fmla="*/ 875654 w 2853322"/>
                <a:gd name="connsiteY351" fmla="*/ 2998922 h 4223288"/>
                <a:gd name="connsiteX352" fmla="*/ 805911 w 2853322"/>
                <a:gd name="connsiteY352" fmla="*/ 2913681 h 4223288"/>
                <a:gd name="connsiteX353" fmla="*/ 782664 w 2853322"/>
                <a:gd name="connsiteY353" fmla="*/ 2890434 h 4223288"/>
                <a:gd name="connsiteX354" fmla="*/ 728420 w 2853322"/>
                <a:gd name="connsiteY354" fmla="*/ 2843939 h 4223288"/>
                <a:gd name="connsiteX355" fmla="*/ 650928 w 2853322"/>
                <a:gd name="connsiteY355" fmla="*/ 2750949 h 4223288"/>
                <a:gd name="connsiteX356" fmla="*/ 612183 w 2853322"/>
                <a:gd name="connsiteY356" fmla="*/ 2735451 h 4223288"/>
                <a:gd name="connsiteX357" fmla="*/ 596684 w 2853322"/>
                <a:gd name="connsiteY357" fmla="*/ 2719952 h 4223288"/>
                <a:gd name="connsiteX358" fmla="*/ 503695 w 2853322"/>
                <a:gd name="connsiteY358" fmla="*/ 2650210 h 4223288"/>
                <a:gd name="connsiteX359" fmla="*/ 488196 w 2853322"/>
                <a:gd name="connsiteY359" fmla="*/ 2611464 h 4223288"/>
                <a:gd name="connsiteX360" fmla="*/ 0 w 2853322"/>
                <a:gd name="connsiteY360" fmla="*/ 2076773 h 4223288"/>
                <a:gd name="connsiteX0" fmla="*/ 0 w 2853322"/>
                <a:gd name="connsiteY0" fmla="*/ 2076773 h 4223288"/>
                <a:gd name="connsiteX1" fmla="*/ 697423 w 2853322"/>
                <a:gd name="connsiteY1" fmla="*/ 1301857 h 4223288"/>
                <a:gd name="connsiteX2" fmla="*/ 805911 w 2853322"/>
                <a:gd name="connsiteY2" fmla="*/ 1348352 h 4223288"/>
                <a:gd name="connsiteX3" fmla="*/ 813661 w 2853322"/>
                <a:gd name="connsiteY3" fmla="*/ 1464590 h 4223288"/>
                <a:gd name="connsiteX4" fmla="*/ 821410 w 2853322"/>
                <a:gd name="connsiteY4" fmla="*/ 1480088 h 4223288"/>
                <a:gd name="connsiteX5" fmla="*/ 860156 w 2853322"/>
                <a:gd name="connsiteY5" fmla="*/ 1557580 h 4223288"/>
                <a:gd name="connsiteX6" fmla="*/ 875654 w 2853322"/>
                <a:gd name="connsiteY6" fmla="*/ 1580827 h 4223288"/>
                <a:gd name="connsiteX7" fmla="*/ 937647 w 2853322"/>
                <a:gd name="connsiteY7" fmla="*/ 1611824 h 4223288"/>
                <a:gd name="connsiteX8" fmla="*/ 953145 w 2853322"/>
                <a:gd name="connsiteY8" fmla="*/ 1635071 h 4223288"/>
                <a:gd name="connsiteX9" fmla="*/ 999640 w 2853322"/>
                <a:gd name="connsiteY9" fmla="*/ 1650569 h 4223288"/>
                <a:gd name="connsiteX10" fmla="*/ 1030637 w 2853322"/>
                <a:gd name="connsiteY10" fmla="*/ 1635071 h 4223288"/>
                <a:gd name="connsiteX11" fmla="*/ 1030637 w 2853322"/>
                <a:gd name="connsiteY11" fmla="*/ 1635071 h 4223288"/>
                <a:gd name="connsiteX12" fmla="*/ 1053884 w 2853322"/>
                <a:gd name="connsiteY12" fmla="*/ 1588576 h 4223288"/>
                <a:gd name="connsiteX13" fmla="*/ 1038386 w 2853322"/>
                <a:gd name="connsiteY13" fmla="*/ 1464590 h 4223288"/>
                <a:gd name="connsiteX14" fmla="*/ 1038386 w 2853322"/>
                <a:gd name="connsiteY14" fmla="*/ 1464590 h 4223288"/>
                <a:gd name="connsiteX15" fmla="*/ 976393 w 2853322"/>
                <a:gd name="connsiteY15" fmla="*/ 1379349 h 4223288"/>
                <a:gd name="connsiteX16" fmla="*/ 937647 w 2853322"/>
                <a:gd name="connsiteY16" fmla="*/ 1325105 h 4223288"/>
                <a:gd name="connsiteX17" fmla="*/ 914400 w 2853322"/>
                <a:gd name="connsiteY17" fmla="*/ 1317356 h 4223288"/>
                <a:gd name="connsiteX18" fmla="*/ 852406 w 2853322"/>
                <a:gd name="connsiteY18" fmla="*/ 1301857 h 4223288"/>
                <a:gd name="connsiteX19" fmla="*/ 805911 w 2853322"/>
                <a:gd name="connsiteY19" fmla="*/ 1309607 h 4223288"/>
                <a:gd name="connsiteX20" fmla="*/ 720671 w 2853322"/>
                <a:gd name="connsiteY20" fmla="*/ 1270861 h 4223288"/>
                <a:gd name="connsiteX21" fmla="*/ 1224366 w 2853322"/>
                <a:gd name="connsiteY21" fmla="*/ 689674 h 4223288"/>
                <a:gd name="connsiteX22" fmla="*/ 1208867 w 2853322"/>
                <a:gd name="connsiteY22" fmla="*/ 612183 h 4223288"/>
                <a:gd name="connsiteX23" fmla="*/ 1170122 w 2853322"/>
                <a:gd name="connsiteY23" fmla="*/ 565688 h 4223288"/>
                <a:gd name="connsiteX24" fmla="*/ 1131376 w 2853322"/>
                <a:gd name="connsiteY24" fmla="*/ 550190 h 4223288"/>
                <a:gd name="connsiteX25" fmla="*/ 1139125 w 2853322"/>
                <a:gd name="connsiteY25" fmla="*/ 495946 h 4223288"/>
                <a:gd name="connsiteX26" fmla="*/ 1146874 w 2853322"/>
                <a:gd name="connsiteY26" fmla="*/ 488196 h 4223288"/>
                <a:gd name="connsiteX27" fmla="*/ 1580827 w 2853322"/>
                <a:gd name="connsiteY27" fmla="*/ 0 h 4223288"/>
                <a:gd name="connsiteX28" fmla="*/ 1673817 w 2853322"/>
                <a:gd name="connsiteY28" fmla="*/ 77491 h 4223288"/>
                <a:gd name="connsiteX29" fmla="*/ 1759057 w 2853322"/>
                <a:gd name="connsiteY29" fmla="*/ 108488 h 4223288"/>
                <a:gd name="connsiteX30" fmla="*/ 1790054 w 2853322"/>
                <a:gd name="connsiteY30" fmla="*/ 131735 h 4223288"/>
                <a:gd name="connsiteX31" fmla="*/ 1759057 w 2853322"/>
                <a:gd name="connsiteY31" fmla="*/ 178230 h 4223288"/>
                <a:gd name="connsiteX32" fmla="*/ 1782305 w 2853322"/>
                <a:gd name="connsiteY32" fmla="*/ 263471 h 4223288"/>
                <a:gd name="connsiteX33" fmla="*/ 1813301 w 2853322"/>
                <a:gd name="connsiteY33" fmla="*/ 278969 h 4223288"/>
                <a:gd name="connsiteX34" fmla="*/ 1852047 w 2853322"/>
                <a:gd name="connsiteY34" fmla="*/ 294468 h 4223288"/>
                <a:gd name="connsiteX35" fmla="*/ 1852047 w 2853322"/>
                <a:gd name="connsiteY35" fmla="*/ 294468 h 4223288"/>
                <a:gd name="connsiteX36" fmla="*/ 1929539 w 2853322"/>
                <a:gd name="connsiteY36" fmla="*/ 348712 h 4223288"/>
                <a:gd name="connsiteX37" fmla="*/ 1929539 w 2853322"/>
                <a:gd name="connsiteY37" fmla="*/ 356461 h 4223288"/>
                <a:gd name="connsiteX38" fmla="*/ 2007030 w 2853322"/>
                <a:gd name="connsiteY38" fmla="*/ 395207 h 4223288"/>
                <a:gd name="connsiteX39" fmla="*/ 2038027 w 2853322"/>
                <a:gd name="connsiteY39" fmla="*/ 402956 h 4223288"/>
                <a:gd name="connsiteX40" fmla="*/ 2061274 w 2853322"/>
                <a:gd name="connsiteY40" fmla="*/ 433952 h 4223288"/>
                <a:gd name="connsiteX41" fmla="*/ 2053525 w 2853322"/>
                <a:gd name="connsiteY41" fmla="*/ 457200 h 4223288"/>
                <a:gd name="connsiteX42" fmla="*/ 2092271 w 2853322"/>
                <a:gd name="connsiteY42" fmla="*/ 464949 h 4223288"/>
                <a:gd name="connsiteX43" fmla="*/ 2146515 w 2853322"/>
                <a:gd name="connsiteY43" fmla="*/ 441702 h 4223288"/>
                <a:gd name="connsiteX44" fmla="*/ 2177511 w 2853322"/>
                <a:gd name="connsiteY44" fmla="*/ 441702 h 4223288"/>
                <a:gd name="connsiteX45" fmla="*/ 2200759 w 2853322"/>
                <a:gd name="connsiteY45" fmla="*/ 418454 h 4223288"/>
                <a:gd name="connsiteX46" fmla="*/ 2224006 w 2853322"/>
                <a:gd name="connsiteY46" fmla="*/ 402956 h 4223288"/>
                <a:gd name="connsiteX47" fmla="*/ 2193010 w 2853322"/>
                <a:gd name="connsiteY47" fmla="*/ 317715 h 4223288"/>
                <a:gd name="connsiteX48" fmla="*/ 2216257 w 2853322"/>
                <a:gd name="connsiteY48" fmla="*/ 317715 h 4223288"/>
                <a:gd name="connsiteX49" fmla="*/ 2216257 w 2853322"/>
                <a:gd name="connsiteY49" fmla="*/ 317715 h 4223288"/>
                <a:gd name="connsiteX50" fmla="*/ 2239505 w 2853322"/>
                <a:gd name="connsiteY50" fmla="*/ 379708 h 4223288"/>
                <a:gd name="connsiteX51" fmla="*/ 2278250 w 2853322"/>
                <a:gd name="connsiteY51" fmla="*/ 356461 h 4223288"/>
                <a:gd name="connsiteX52" fmla="*/ 2347993 w 2853322"/>
                <a:gd name="connsiteY52" fmla="*/ 317715 h 4223288"/>
                <a:gd name="connsiteX53" fmla="*/ 2340244 w 2853322"/>
                <a:gd name="connsiteY53" fmla="*/ 340963 h 4223288"/>
                <a:gd name="connsiteX54" fmla="*/ 2332495 w 2853322"/>
                <a:gd name="connsiteY54" fmla="*/ 348712 h 4223288"/>
                <a:gd name="connsiteX55" fmla="*/ 2316996 w 2853322"/>
                <a:gd name="connsiteY55" fmla="*/ 418454 h 4223288"/>
                <a:gd name="connsiteX56" fmla="*/ 2316996 w 2853322"/>
                <a:gd name="connsiteY56" fmla="*/ 449451 h 4223288"/>
                <a:gd name="connsiteX57" fmla="*/ 2316996 w 2853322"/>
                <a:gd name="connsiteY57" fmla="*/ 480447 h 4223288"/>
                <a:gd name="connsiteX58" fmla="*/ 2278250 w 2853322"/>
                <a:gd name="connsiteY58" fmla="*/ 519193 h 4223288"/>
                <a:gd name="connsiteX59" fmla="*/ 2270501 w 2853322"/>
                <a:gd name="connsiteY59" fmla="*/ 550190 h 4223288"/>
                <a:gd name="connsiteX60" fmla="*/ 2255003 w 2853322"/>
                <a:gd name="connsiteY60" fmla="*/ 604434 h 4223288"/>
                <a:gd name="connsiteX61" fmla="*/ 2255003 w 2853322"/>
                <a:gd name="connsiteY61" fmla="*/ 604434 h 4223288"/>
                <a:gd name="connsiteX62" fmla="*/ 2309247 w 2853322"/>
                <a:gd name="connsiteY62" fmla="*/ 619932 h 4223288"/>
                <a:gd name="connsiteX63" fmla="*/ 2332495 w 2853322"/>
                <a:gd name="connsiteY63" fmla="*/ 604434 h 4223288"/>
                <a:gd name="connsiteX64" fmla="*/ 2355742 w 2853322"/>
                <a:gd name="connsiteY64" fmla="*/ 596685 h 4223288"/>
                <a:gd name="connsiteX65" fmla="*/ 2371240 w 2853322"/>
                <a:gd name="connsiteY65" fmla="*/ 581186 h 4223288"/>
                <a:gd name="connsiteX66" fmla="*/ 2402237 w 2853322"/>
                <a:gd name="connsiteY66" fmla="*/ 588935 h 4223288"/>
                <a:gd name="connsiteX67" fmla="*/ 2402237 w 2853322"/>
                <a:gd name="connsiteY67" fmla="*/ 627681 h 4223288"/>
                <a:gd name="connsiteX68" fmla="*/ 2363491 w 2853322"/>
                <a:gd name="connsiteY68" fmla="*/ 674176 h 4223288"/>
                <a:gd name="connsiteX69" fmla="*/ 2363491 w 2853322"/>
                <a:gd name="connsiteY69" fmla="*/ 674176 h 4223288"/>
                <a:gd name="connsiteX70" fmla="*/ 2409986 w 2853322"/>
                <a:gd name="connsiteY70" fmla="*/ 743919 h 4223288"/>
                <a:gd name="connsiteX71" fmla="*/ 2433233 w 2853322"/>
                <a:gd name="connsiteY71" fmla="*/ 728420 h 4223288"/>
                <a:gd name="connsiteX72" fmla="*/ 2487478 w 2853322"/>
                <a:gd name="connsiteY72" fmla="*/ 689674 h 4223288"/>
                <a:gd name="connsiteX73" fmla="*/ 2487478 w 2853322"/>
                <a:gd name="connsiteY73" fmla="*/ 689674 h 4223288"/>
                <a:gd name="connsiteX74" fmla="*/ 2580467 w 2853322"/>
                <a:gd name="connsiteY74" fmla="*/ 681925 h 4223288"/>
                <a:gd name="connsiteX75" fmla="*/ 2580467 w 2853322"/>
                <a:gd name="connsiteY75" fmla="*/ 666427 h 4223288"/>
                <a:gd name="connsiteX76" fmla="*/ 2619213 w 2853322"/>
                <a:gd name="connsiteY76" fmla="*/ 635430 h 4223288"/>
                <a:gd name="connsiteX77" fmla="*/ 2634711 w 2853322"/>
                <a:gd name="connsiteY77" fmla="*/ 650929 h 4223288"/>
                <a:gd name="connsiteX78" fmla="*/ 2642461 w 2853322"/>
                <a:gd name="connsiteY78" fmla="*/ 674176 h 4223288"/>
                <a:gd name="connsiteX79" fmla="*/ 2634711 w 2853322"/>
                <a:gd name="connsiteY79" fmla="*/ 697424 h 4223288"/>
                <a:gd name="connsiteX80" fmla="*/ 2603715 w 2853322"/>
                <a:gd name="connsiteY80" fmla="*/ 728420 h 4223288"/>
                <a:gd name="connsiteX81" fmla="*/ 2595966 w 2853322"/>
                <a:gd name="connsiteY81" fmla="*/ 751668 h 4223288"/>
                <a:gd name="connsiteX82" fmla="*/ 2557220 w 2853322"/>
                <a:gd name="connsiteY82" fmla="*/ 759417 h 4223288"/>
                <a:gd name="connsiteX83" fmla="*/ 2549471 w 2853322"/>
                <a:gd name="connsiteY83" fmla="*/ 759417 h 4223288"/>
                <a:gd name="connsiteX84" fmla="*/ 2510725 w 2853322"/>
                <a:gd name="connsiteY84" fmla="*/ 813661 h 4223288"/>
                <a:gd name="connsiteX85" fmla="*/ 2502976 w 2853322"/>
                <a:gd name="connsiteY85" fmla="*/ 836908 h 4223288"/>
                <a:gd name="connsiteX86" fmla="*/ 2510725 w 2853322"/>
                <a:gd name="connsiteY86" fmla="*/ 860156 h 4223288"/>
                <a:gd name="connsiteX87" fmla="*/ 2502976 w 2853322"/>
                <a:gd name="connsiteY87" fmla="*/ 891152 h 4223288"/>
                <a:gd name="connsiteX88" fmla="*/ 2502976 w 2853322"/>
                <a:gd name="connsiteY88" fmla="*/ 898902 h 4223288"/>
                <a:gd name="connsiteX89" fmla="*/ 2502976 w 2853322"/>
                <a:gd name="connsiteY89" fmla="*/ 898902 h 4223288"/>
                <a:gd name="connsiteX90" fmla="*/ 2533972 w 2853322"/>
                <a:gd name="connsiteY90" fmla="*/ 960895 h 4223288"/>
                <a:gd name="connsiteX91" fmla="*/ 2518474 w 2853322"/>
                <a:gd name="connsiteY91" fmla="*/ 991891 h 4223288"/>
                <a:gd name="connsiteX92" fmla="*/ 2518474 w 2853322"/>
                <a:gd name="connsiteY92" fmla="*/ 1007390 h 4223288"/>
                <a:gd name="connsiteX93" fmla="*/ 2557220 w 2853322"/>
                <a:gd name="connsiteY93" fmla="*/ 1038386 h 4223288"/>
                <a:gd name="connsiteX94" fmla="*/ 2572718 w 2853322"/>
                <a:gd name="connsiteY94" fmla="*/ 1053885 h 4223288"/>
                <a:gd name="connsiteX95" fmla="*/ 2603715 w 2853322"/>
                <a:gd name="connsiteY95" fmla="*/ 1061634 h 4223288"/>
                <a:gd name="connsiteX96" fmla="*/ 2681206 w 2853322"/>
                <a:gd name="connsiteY96" fmla="*/ 1115878 h 4223288"/>
                <a:gd name="connsiteX97" fmla="*/ 2696705 w 2853322"/>
                <a:gd name="connsiteY97" fmla="*/ 1139125 h 4223288"/>
                <a:gd name="connsiteX98" fmla="*/ 2735450 w 2853322"/>
                <a:gd name="connsiteY98" fmla="*/ 1201119 h 4223288"/>
                <a:gd name="connsiteX99" fmla="*/ 2743200 w 2853322"/>
                <a:gd name="connsiteY99" fmla="*/ 1263112 h 4223288"/>
                <a:gd name="connsiteX100" fmla="*/ 2766447 w 2853322"/>
                <a:gd name="connsiteY100" fmla="*/ 1309607 h 4223288"/>
                <a:gd name="connsiteX101" fmla="*/ 2789695 w 2853322"/>
                <a:gd name="connsiteY101" fmla="*/ 1325105 h 4223288"/>
                <a:gd name="connsiteX102" fmla="*/ 2797444 w 2853322"/>
                <a:gd name="connsiteY102" fmla="*/ 1356102 h 4223288"/>
                <a:gd name="connsiteX103" fmla="*/ 2820691 w 2853322"/>
                <a:gd name="connsiteY103" fmla="*/ 1371600 h 4223288"/>
                <a:gd name="connsiteX104" fmla="*/ 2843939 w 2853322"/>
                <a:gd name="connsiteY104" fmla="*/ 1363851 h 4223288"/>
                <a:gd name="connsiteX105" fmla="*/ 2851688 w 2853322"/>
                <a:gd name="connsiteY105" fmla="*/ 1402596 h 4223288"/>
                <a:gd name="connsiteX106" fmla="*/ 2836189 w 2853322"/>
                <a:gd name="connsiteY106" fmla="*/ 1425844 h 4223288"/>
                <a:gd name="connsiteX107" fmla="*/ 2812942 w 2853322"/>
                <a:gd name="connsiteY107" fmla="*/ 1433593 h 4223288"/>
                <a:gd name="connsiteX108" fmla="*/ 2774196 w 2853322"/>
                <a:gd name="connsiteY108" fmla="*/ 1425844 h 4223288"/>
                <a:gd name="connsiteX109" fmla="*/ 2750949 w 2853322"/>
                <a:gd name="connsiteY109" fmla="*/ 1464590 h 4223288"/>
                <a:gd name="connsiteX110" fmla="*/ 2743200 w 2853322"/>
                <a:gd name="connsiteY110" fmla="*/ 1464590 h 4223288"/>
                <a:gd name="connsiteX111" fmla="*/ 2743200 w 2853322"/>
                <a:gd name="connsiteY111" fmla="*/ 1464590 h 4223288"/>
                <a:gd name="connsiteX112" fmla="*/ 2758698 w 2853322"/>
                <a:gd name="connsiteY112" fmla="*/ 1518834 h 4223288"/>
                <a:gd name="connsiteX113" fmla="*/ 2820691 w 2853322"/>
                <a:gd name="connsiteY113" fmla="*/ 1565329 h 4223288"/>
                <a:gd name="connsiteX114" fmla="*/ 2781945 w 2853322"/>
                <a:gd name="connsiteY114" fmla="*/ 1635071 h 4223288"/>
                <a:gd name="connsiteX115" fmla="*/ 2774196 w 2853322"/>
                <a:gd name="connsiteY115" fmla="*/ 1642820 h 4223288"/>
                <a:gd name="connsiteX116" fmla="*/ 2781945 w 2853322"/>
                <a:gd name="connsiteY116" fmla="*/ 1697064 h 4223288"/>
                <a:gd name="connsiteX117" fmla="*/ 2758698 w 2853322"/>
                <a:gd name="connsiteY117" fmla="*/ 1728061 h 4223288"/>
                <a:gd name="connsiteX118" fmla="*/ 2758698 w 2853322"/>
                <a:gd name="connsiteY118" fmla="*/ 1735810 h 4223288"/>
                <a:gd name="connsiteX119" fmla="*/ 2750949 w 2853322"/>
                <a:gd name="connsiteY119" fmla="*/ 1759057 h 4223288"/>
                <a:gd name="connsiteX120" fmla="*/ 2727701 w 2853322"/>
                <a:gd name="connsiteY120" fmla="*/ 1766807 h 4223288"/>
                <a:gd name="connsiteX121" fmla="*/ 2688956 w 2853322"/>
                <a:gd name="connsiteY121" fmla="*/ 1782305 h 4223288"/>
                <a:gd name="connsiteX122" fmla="*/ 2681206 w 2853322"/>
                <a:gd name="connsiteY122" fmla="*/ 1728061 h 4223288"/>
                <a:gd name="connsiteX123" fmla="*/ 2681206 w 2853322"/>
                <a:gd name="connsiteY123" fmla="*/ 1728061 h 4223288"/>
                <a:gd name="connsiteX124" fmla="*/ 2634711 w 2853322"/>
                <a:gd name="connsiteY124" fmla="*/ 1735810 h 4223288"/>
                <a:gd name="connsiteX125" fmla="*/ 2626962 w 2853322"/>
                <a:gd name="connsiteY125" fmla="*/ 1759057 h 4223288"/>
                <a:gd name="connsiteX126" fmla="*/ 2611464 w 2853322"/>
                <a:gd name="connsiteY126" fmla="*/ 1774556 h 4223288"/>
                <a:gd name="connsiteX127" fmla="*/ 2595966 w 2853322"/>
                <a:gd name="connsiteY127" fmla="*/ 1797803 h 4223288"/>
                <a:gd name="connsiteX128" fmla="*/ 2572718 w 2853322"/>
                <a:gd name="connsiteY128" fmla="*/ 1821051 h 4223288"/>
                <a:gd name="connsiteX129" fmla="*/ 2526223 w 2853322"/>
                <a:gd name="connsiteY129" fmla="*/ 1852047 h 4223288"/>
                <a:gd name="connsiteX130" fmla="*/ 2495227 w 2853322"/>
                <a:gd name="connsiteY130" fmla="*/ 1875295 h 4223288"/>
                <a:gd name="connsiteX131" fmla="*/ 2471979 w 2853322"/>
                <a:gd name="connsiteY131" fmla="*/ 1883044 h 4223288"/>
                <a:gd name="connsiteX132" fmla="*/ 2425484 w 2853322"/>
                <a:gd name="connsiteY132" fmla="*/ 1890793 h 4223288"/>
                <a:gd name="connsiteX133" fmla="*/ 2425484 w 2853322"/>
                <a:gd name="connsiteY133" fmla="*/ 1890793 h 4223288"/>
                <a:gd name="connsiteX134" fmla="*/ 2332495 w 2853322"/>
                <a:gd name="connsiteY134" fmla="*/ 1875295 h 4223288"/>
                <a:gd name="connsiteX135" fmla="*/ 2293749 w 2853322"/>
                <a:gd name="connsiteY135" fmla="*/ 1867546 h 4223288"/>
                <a:gd name="connsiteX136" fmla="*/ 2255003 w 2853322"/>
                <a:gd name="connsiteY136" fmla="*/ 1844298 h 4223288"/>
                <a:gd name="connsiteX137" fmla="*/ 2231756 w 2853322"/>
                <a:gd name="connsiteY137" fmla="*/ 1836549 h 4223288"/>
                <a:gd name="connsiteX138" fmla="*/ 2154264 w 2853322"/>
                <a:gd name="connsiteY138" fmla="*/ 1844298 h 4223288"/>
                <a:gd name="connsiteX139" fmla="*/ 2123267 w 2853322"/>
                <a:gd name="connsiteY139" fmla="*/ 1867546 h 4223288"/>
                <a:gd name="connsiteX140" fmla="*/ 2107769 w 2853322"/>
                <a:gd name="connsiteY140" fmla="*/ 1914041 h 4223288"/>
                <a:gd name="connsiteX141" fmla="*/ 2100020 w 2853322"/>
                <a:gd name="connsiteY141" fmla="*/ 2014780 h 4223288"/>
                <a:gd name="connsiteX142" fmla="*/ 2100020 w 2853322"/>
                <a:gd name="connsiteY142" fmla="*/ 2014780 h 4223288"/>
                <a:gd name="connsiteX143" fmla="*/ 2100020 w 2853322"/>
                <a:gd name="connsiteY143" fmla="*/ 2123268 h 4223288"/>
                <a:gd name="connsiteX144" fmla="*/ 2076772 w 2853322"/>
                <a:gd name="connsiteY144" fmla="*/ 2231756 h 4223288"/>
                <a:gd name="connsiteX145" fmla="*/ 2038027 w 2853322"/>
                <a:gd name="connsiteY145" fmla="*/ 2301498 h 4223288"/>
                <a:gd name="connsiteX146" fmla="*/ 2038027 w 2853322"/>
                <a:gd name="connsiteY146" fmla="*/ 2402237 h 4223288"/>
                <a:gd name="connsiteX147" fmla="*/ 2022528 w 2853322"/>
                <a:gd name="connsiteY147" fmla="*/ 2440983 h 4223288"/>
                <a:gd name="connsiteX148" fmla="*/ 2030278 w 2853322"/>
                <a:gd name="connsiteY148" fmla="*/ 2471980 h 4223288"/>
                <a:gd name="connsiteX149" fmla="*/ 2038027 w 2853322"/>
                <a:gd name="connsiteY149" fmla="*/ 2495227 h 4223288"/>
                <a:gd name="connsiteX150" fmla="*/ 2045776 w 2853322"/>
                <a:gd name="connsiteY150" fmla="*/ 2549471 h 4223288"/>
                <a:gd name="connsiteX151" fmla="*/ 2038027 w 2853322"/>
                <a:gd name="connsiteY151" fmla="*/ 2634712 h 4223288"/>
                <a:gd name="connsiteX152" fmla="*/ 2030278 w 2853322"/>
                <a:gd name="connsiteY152" fmla="*/ 2681207 h 4223288"/>
                <a:gd name="connsiteX153" fmla="*/ 2038027 w 2853322"/>
                <a:gd name="connsiteY153" fmla="*/ 2743200 h 4223288"/>
                <a:gd name="connsiteX154" fmla="*/ 2045776 w 2853322"/>
                <a:gd name="connsiteY154" fmla="*/ 2766447 h 4223288"/>
                <a:gd name="connsiteX155" fmla="*/ 2061274 w 2853322"/>
                <a:gd name="connsiteY155" fmla="*/ 2774196 h 4223288"/>
                <a:gd name="connsiteX156" fmla="*/ 2007030 w 2853322"/>
                <a:gd name="connsiteY156" fmla="*/ 2828441 h 4223288"/>
                <a:gd name="connsiteX157" fmla="*/ 1991532 w 2853322"/>
                <a:gd name="connsiteY157" fmla="*/ 2828441 h 4223288"/>
                <a:gd name="connsiteX158" fmla="*/ 1914040 w 2853322"/>
                <a:gd name="connsiteY158" fmla="*/ 2828441 h 4223288"/>
                <a:gd name="connsiteX159" fmla="*/ 1898542 w 2853322"/>
                <a:gd name="connsiteY159" fmla="*/ 2828441 h 4223288"/>
                <a:gd name="connsiteX160" fmla="*/ 1828800 w 2853322"/>
                <a:gd name="connsiteY160" fmla="*/ 2774196 h 4223288"/>
                <a:gd name="connsiteX161" fmla="*/ 1859796 w 2853322"/>
                <a:gd name="connsiteY161" fmla="*/ 2626963 h 4223288"/>
                <a:gd name="connsiteX162" fmla="*/ 1883044 w 2853322"/>
                <a:gd name="connsiteY162" fmla="*/ 2595966 h 4223288"/>
                <a:gd name="connsiteX163" fmla="*/ 1890793 w 2853322"/>
                <a:gd name="connsiteY163" fmla="*/ 2572719 h 4223288"/>
                <a:gd name="connsiteX164" fmla="*/ 1898542 w 2853322"/>
                <a:gd name="connsiteY164" fmla="*/ 2541722 h 4223288"/>
                <a:gd name="connsiteX165" fmla="*/ 1875295 w 2853322"/>
                <a:gd name="connsiteY165" fmla="*/ 2526224 h 4223288"/>
                <a:gd name="connsiteX166" fmla="*/ 1875295 w 2853322"/>
                <a:gd name="connsiteY166" fmla="*/ 2526224 h 4223288"/>
                <a:gd name="connsiteX167" fmla="*/ 1797803 w 2853322"/>
                <a:gd name="connsiteY167" fmla="*/ 2526224 h 4223288"/>
                <a:gd name="connsiteX168" fmla="*/ 1751308 w 2853322"/>
                <a:gd name="connsiteY168" fmla="*/ 2502976 h 4223288"/>
                <a:gd name="connsiteX169" fmla="*/ 1627322 w 2853322"/>
                <a:gd name="connsiteY169" fmla="*/ 2580468 h 4223288"/>
                <a:gd name="connsiteX170" fmla="*/ 1565328 w 2853322"/>
                <a:gd name="connsiteY170" fmla="*/ 2588217 h 4223288"/>
                <a:gd name="connsiteX171" fmla="*/ 1596325 w 2853322"/>
                <a:gd name="connsiteY171" fmla="*/ 2696705 h 4223288"/>
                <a:gd name="connsiteX172" fmla="*/ 1565328 w 2853322"/>
                <a:gd name="connsiteY172" fmla="*/ 2781946 h 4223288"/>
                <a:gd name="connsiteX173" fmla="*/ 1526583 w 2853322"/>
                <a:gd name="connsiteY173" fmla="*/ 2797444 h 4223288"/>
                <a:gd name="connsiteX174" fmla="*/ 1534332 w 2853322"/>
                <a:gd name="connsiteY174" fmla="*/ 2828441 h 4223288"/>
                <a:gd name="connsiteX175" fmla="*/ 1588576 w 2853322"/>
                <a:gd name="connsiteY175" fmla="*/ 2851688 h 4223288"/>
                <a:gd name="connsiteX176" fmla="*/ 1642820 w 2853322"/>
                <a:gd name="connsiteY176" fmla="*/ 2882685 h 4223288"/>
                <a:gd name="connsiteX177" fmla="*/ 1650569 w 2853322"/>
                <a:gd name="connsiteY177" fmla="*/ 2851688 h 4223288"/>
                <a:gd name="connsiteX178" fmla="*/ 1681566 w 2853322"/>
                <a:gd name="connsiteY178" fmla="*/ 2836190 h 4223288"/>
                <a:gd name="connsiteX179" fmla="*/ 1813301 w 2853322"/>
                <a:gd name="connsiteY179" fmla="*/ 2859437 h 4223288"/>
                <a:gd name="connsiteX180" fmla="*/ 1805552 w 2853322"/>
                <a:gd name="connsiteY180" fmla="*/ 2867186 h 4223288"/>
                <a:gd name="connsiteX181" fmla="*/ 1805552 w 2853322"/>
                <a:gd name="connsiteY181" fmla="*/ 2867186 h 4223288"/>
                <a:gd name="connsiteX182" fmla="*/ 1805552 w 2853322"/>
                <a:gd name="connsiteY182" fmla="*/ 2960176 h 4223288"/>
                <a:gd name="connsiteX183" fmla="*/ 1828800 w 2853322"/>
                <a:gd name="connsiteY183" fmla="*/ 2998922 h 4223288"/>
                <a:gd name="connsiteX184" fmla="*/ 1790054 w 2853322"/>
                <a:gd name="connsiteY184" fmla="*/ 3029919 h 4223288"/>
                <a:gd name="connsiteX185" fmla="*/ 1743559 w 2853322"/>
                <a:gd name="connsiteY185" fmla="*/ 3084163 h 4223288"/>
                <a:gd name="connsiteX186" fmla="*/ 1720311 w 2853322"/>
                <a:gd name="connsiteY186" fmla="*/ 3091912 h 4223288"/>
                <a:gd name="connsiteX187" fmla="*/ 1689315 w 2853322"/>
                <a:gd name="connsiteY187" fmla="*/ 3076413 h 4223288"/>
                <a:gd name="connsiteX188" fmla="*/ 1689315 w 2853322"/>
                <a:gd name="connsiteY188" fmla="*/ 3076413 h 4223288"/>
                <a:gd name="connsiteX189" fmla="*/ 1666067 w 2853322"/>
                <a:gd name="connsiteY189" fmla="*/ 3130657 h 4223288"/>
                <a:gd name="connsiteX190" fmla="*/ 1627322 w 2853322"/>
                <a:gd name="connsiteY190" fmla="*/ 3169403 h 4223288"/>
                <a:gd name="connsiteX191" fmla="*/ 1611823 w 2853322"/>
                <a:gd name="connsiteY191" fmla="*/ 3215898 h 4223288"/>
                <a:gd name="connsiteX192" fmla="*/ 1635071 w 2853322"/>
                <a:gd name="connsiteY192" fmla="*/ 3246895 h 4223288"/>
                <a:gd name="connsiteX193" fmla="*/ 1604074 w 2853322"/>
                <a:gd name="connsiteY193" fmla="*/ 3316637 h 4223288"/>
                <a:gd name="connsiteX194" fmla="*/ 1619572 w 2853322"/>
                <a:gd name="connsiteY194" fmla="*/ 3339885 h 4223288"/>
                <a:gd name="connsiteX195" fmla="*/ 1681566 w 2853322"/>
                <a:gd name="connsiteY195" fmla="*/ 3378630 h 4223288"/>
                <a:gd name="connsiteX196" fmla="*/ 1635071 w 2853322"/>
                <a:gd name="connsiteY196" fmla="*/ 3432874 h 4223288"/>
                <a:gd name="connsiteX197" fmla="*/ 1611823 w 2853322"/>
                <a:gd name="connsiteY197" fmla="*/ 3440624 h 4223288"/>
                <a:gd name="connsiteX198" fmla="*/ 1588576 w 2853322"/>
                <a:gd name="connsiteY198" fmla="*/ 3448373 h 4223288"/>
                <a:gd name="connsiteX199" fmla="*/ 1573078 w 2853322"/>
                <a:gd name="connsiteY199" fmla="*/ 3432874 h 4223288"/>
                <a:gd name="connsiteX200" fmla="*/ 1565328 w 2853322"/>
                <a:gd name="connsiteY200" fmla="*/ 3425125 h 4223288"/>
                <a:gd name="connsiteX201" fmla="*/ 1557579 w 2853322"/>
                <a:gd name="connsiteY201" fmla="*/ 3417376 h 4223288"/>
                <a:gd name="connsiteX202" fmla="*/ 1518833 w 2853322"/>
                <a:gd name="connsiteY202" fmla="*/ 3448373 h 4223288"/>
                <a:gd name="connsiteX203" fmla="*/ 1487837 w 2853322"/>
                <a:gd name="connsiteY203" fmla="*/ 3502617 h 4223288"/>
                <a:gd name="connsiteX204" fmla="*/ 1487837 w 2853322"/>
                <a:gd name="connsiteY204" fmla="*/ 3502617 h 4223288"/>
                <a:gd name="connsiteX205" fmla="*/ 1487837 w 2853322"/>
                <a:gd name="connsiteY205" fmla="*/ 3541363 h 4223288"/>
                <a:gd name="connsiteX206" fmla="*/ 1518833 w 2853322"/>
                <a:gd name="connsiteY206" fmla="*/ 3541363 h 4223288"/>
                <a:gd name="connsiteX207" fmla="*/ 1557579 w 2853322"/>
                <a:gd name="connsiteY207" fmla="*/ 3510366 h 4223288"/>
                <a:gd name="connsiteX208" fmla="*/ 1596325 w 2853322"/>
                <a:gd name="connsiteY208" fmla="*/ 3502617 h 4223288"/>
                <a:gd name="connsiteX209" fmla="*/ 1604074 w 2853322"/>
                <a:gd name="connsiteY209" fmla="*/ 3533613 h 4223288"/>
                <a:gd name="connsiteX210" fmla="*/ 1642820 w 2853322"/>
                <a:gd name="connsiteY210" fmla="*/ 3549112 h 4223288"/>
                <a:gd name="connsiteX211" fmla="*/ 1666067 w 2853322"/>
                <a:gd name="connsiteY211" fmla="*/ 3510366 h 4223288"/>
                <a:gd name="connsiteX212" fmla="*/ 1704813 w 2853322"/>
                <a:gd name="connsiteY212" fmla="*/ 3502617 h 4223288"/>
                <a:gd name="connsiteX213" fmla="*/ 1728061 w 2853322"/>
                <a:gd name="connsiteY213" fmla="*/ 3510366 h 4223288"/>
                <a:gd name="connsiteX214" fmla="*/ 1735810 w 2853322"/>
                <a:gd name="connsiteY214" fmla="*/ 3510366 h 4223288"/>
                <a:gd name="connsiteX215" fmla="*/ 1766806 w 2853322"/>
                <a:gd name="connsiteY215" fmla="*/ 3518115 h 4223288"/>
                <a:gd name="connsiteX216" fmla="*/ 1821050 w 2853322"/>
                <a:gd name="connsiteY216" fmla="*/ 3510366 h 4223288"/>
                <a:gd name="connsiteX217" fmla="*/ 1852047 w 2853322"/>
                <a:gd name="connsiteY217" fmla="*/ 3448373 h 4223288"/>
                <a:gd name="connsiteX218" fmla="*/ 1852047 w 2853322"/>
                <a:gd name="connsiteY218" fmla="*/ 3448373 h 4223288"/>
                <a:gd name="connsiteX219" fmla="*/ 1844298 w 2853322"/>
                <a:gd name="connsiteY219" fmla="*/ 3401878 h 4223288"/>
                <a:gd name="connsiteX220" fmla="*/ 1836549 w 2853322"/>
                <a:gd name="connsiteY220" fmla="*/ 3370881 h 4223288"/>
                <a:gd name="connsiteX221" fmla="*/ 1844298 w 2853322"/>
                <a:gd name="connsiteY221" fmla="*/ 3355383 h 4223288"/>
                <a:gd name="connsiteX222" fmla="*/ 1852047 w 2853322"/>
                <a:gd name="connsiteY222" fmla="*/ 3285641 h 4223288"/>
                <a:gd name="connsiteX223" fmla="*/ 1844298 w 2853322"/>
                <a:gd name="connsiteY223" fmla="*/ 3231396 h 4223288"/>
                <a:gd name="connsiteX224" fmla="*/ 1821050 w 2853322"/>
                <a:gd name="connsiteY224" fmla="*/ 3192651 h 4223288"/>
                <a:gd name="connsiteX225" fmla="*/ 1797803 w 2853322"/>
                <a:gd name="connsiteY225" fmla="*/ 3138407 h 4223288"/>
                <a:gd name="connsiteX226" fmla="*/ 1828800 w 2853322"/>
                <a:gd name="connsiteY226" fmla="*/ 3115159 h 4223288"/>
                <a:gd name="connsiteX227" fmla="*/ 1883044 w 2853322"/>
                <a:gd name="connsiteY227" fmla="*/ 3161654 h 4223288"/>
                <a:gd name="connsiteX228" fmla="*/ 1883044 w 2853322"/>
                <a:gd name="connsiteY228" fmla="*/ 2960176 h 4223288"/>
                <a:gd name="connsiteX229" fmla="*/ 1921789 w 2853322"/>
                <a:gd name="connsiteY229" fmla="*/ 2967925 h 4223288"/>
                <a:gd name="connsiteX230" fmla="*/ 1906291 w 2853322"/>
                <a:gd name="connsiteY230" fmla="*/ 3006671 h 4223288"/>
                <a:gd name="connsiteX231" fmla="*/ 1976033 w 2853322"/>
                <a:gd name="connsiteY231" fmla="*/ 3115159 h 4223288"/>
                <a:gd name="connsiteX232" fmla="*/ 1999281 w 2853322"/>
                <a:gd name="connsiteY232" fmla="*/ 3053166 h 4223288"/>
                <a:gd name="connsiteX233" fmla="*/ 2038027 w 2853322"/>
                <a:gd name="connsiteY233" fmla="*/ 3029919 h 4223288"/>
                <a:gd name="connsiteX234" fmla="*/ 2007030 w 2853322"/>
                <a:gd name="connsiteY234" fmla="*/ 2952427 h 4223288"/>
                <a:gd name="connsiteX235" fmla="*/ 2014779 w 2853322"/>
                <a:gd name="connsiteY235" fmla="*/ 2913681 h 4223288"/>
                <a:gd name="connsiteX236" fmla="*/ 2053525 w 2853322"/>
                <a:gd name="connsiteY236" fmla="*/ 2898183 h 4223288"/>
                <a:gd name="connsiteX237" fmla="*/ 2076772 w 2853322"/>
                <a:gd name="connsiteY237" fmla="*/ 2936929 h 4223288"/>
                <a:gd name="connsiteX238" fmla="*/ 2084522 w 2853322"/>
                <a:gd name="connsiteY238" fmla="*/ 2998922 h 4223288"/>
                <a:gd name="connsiteX239" fmla="*/ 2123267 w 2853322"/>
                <a:gd name="connsiteY239" fmla="*/ 2975674 h 4223288"/>
                <a:gd name="connsiteX240" fmla="*/ 2193010 w 2853322"/>
                <a:gd name="connsiteY240" fmla="*/ 3029919 h 4223288"/>
                <a:gd name="connsiteX241" fmla="*/ 2200759 w 2853322"/>
                <a:gd name="connsiteY241" fmla="*/ 3053166 h 4223288"/>
                <a:gd name="connsiteX242" fmla="*/ 2262752 w 2853322"/>
                <a:gd name="connsiteY242" fmla="*/ 3099661 h 4223288"/>
                <a:gd name="connsiteX243" fmla="*/ 2316996 w 2853322"/>
                <a:gd name="connsiteY243" fmla="*/ 3161654 h 4223288"/>
                <a:gd name="connsiteX244" fmla="*/ 2340244 w 2853322"/>
                <a:gd name="connsiteY244" fmla="*/ 3169403 h 4223288"/>
                <a:gd name="connsiteX245" fmla="*/ 2363491 w 2853322"/>
                <a:gd name="connsiteY245" fmla="*/ 3184902 h 4223288"/>
                <a:gd name="connsiteX246" fmla="*/ 2324745 w 2853322"/>
                <a:gd name="connsiteY246" fmla="*/ 3285641 h 4223288"/>
                <a:gd name="connsiteX247" fmla="*/ 2316996 w 2853322"/>
                <a:gd name="connsiteY247" fmla="*/ 3293390 h 4223288"/>
                <a:gd name="connsiteX248" fmla="*/ 2340244 w 2853322"/>
                <a:gd name="connsiteY248" fmla="*/ 3355383 h 4223288"/>
                <a:gd name="connsiteX249" fmla="*/ 2340244 w 2853322"/>
                <a:gd name="connsiteY249" fmla="*/ 3355383 h 4223288"/>
                <a:gd name="connsiteX250" fmla="*/ 2301498 w 2853322"/>
                <a:gd name="connsiteY250" fmla="*/ 3440624 h 4223288"/>
                <a:gd name="connsiteX251" fmla="*/ 2347993 w 2853322"/>
                <a:gd name="connsiteY251" fmla="*/ 3417376 h 4223288"/>
                <a:gd name="connsiteX252" fmla="*/ 2378989 w 2853322"/>
                <a:gd name="connsiteY252" fmla="*/ 3425125 h 4223288"/>
                <a:gd name="connsiteX253" fmla="*/ 2386739 w 2853322"/>
                <a:gd name="connsiteY253" fmla="*/ 3456122 h 4223288"/>
                <a:gd name="connsiteX254" fmla="*/ 2402237 w 2853322"/>
                <a:gd name="connsiteY254" fmla="*/ 3518115 h 4223288"/>
                <a:gd name="connsiteX255" fmla="*/ 2355742 w 2853322"/>
                <a:gd name="connsiteY255" fmla="*/ 3487119 h 4223288"/>
                <a:gd name="connsiteX256" fmla="*/ 2309247 w 2853322"/>
                <a:gd name="connsiteY256" fmla="*/ 3541363 h 4223288"/>
                <a:gd name="connsiteX257" fmla="*/ 2340244 w 2853322"/>
                <a:gd name="connsiteY257" fmla="*/ 3533613 h 4223288"/>
                <a:gd name="connsiteX258" fmla="*/ 2340244 w 2853322"/>
                <a:gd name="connsiteY258" fmla="*/ 3533613 h 4223288"/>
                <a:gd name="connsiteX259" fmla="*/ 2448732 w 2853322"/>
                <a:gd name="connsiteY259" fmla="*/ 3611105 h 4223288"/>
                <a:gd name="connsiteX260" fmla="*/ 2487478 w 2853322"/>
                <a:gd name="connsiteY260" fmla="*/ 3587857 h 4223288"/>
                <a:gd name="connsiteX261" fmla="*/ 2510725 w 2853322"/>
                <a:gd name="connsiteY261" fmla="*/ 3626603 h 4223288"/>
                <a:gd name="connsiteX262" fmla="*/ 2510725 w 2853322"/>
                <a:gd name="connsiteY262" fmla="*/ 3626603 h 4223288"/>
                <a:gd name="connsiteX263" fmla="*/ 2487478 w 2853322"/>
                <a:gd name="connsiteY263" fmla="*/ 3642102 h 4223288"/>
                <a:gd name="connsiteX264" fmla="*/ 2510725 w 2853322"/>
                <a:gd name="connsiteY264" fmla="*/ 3673098 h 4223288"/>
                <a:gd name="connsiteX265" fmla="*/ 2549471 w 2853322"/>
                <a:gd name="connsiteY265" fmla="*/ 3634352 h 4223288"/>
                <a:gd name="connsiteX266" fmla="*/ 2595966 w 2853322"/>
                <a:gd name="connsiteY266" fmla="*/ 3595607 h 4223288"/>
                <a:gd name="connsiteX267" fmla="*/ 2619213 w 2853322"/>
                <a:gd name="connsiteY267" fmla="*/ 3564610 h 4223288"/>
                <a:gd name="connsiteX268" fmla="*/ 2626962 w 2853322"/>
                <a:gd name="connsiteY268" fmla="*/ 3556861 h 4223288"/>
                <a:gd name="connsiteX269" fmla="*/ 2650210 w 2853322"/>
                <a:gd name="connsiteY269" fmla="*/ 3518115 h 4223288"/>
                <a:gd name="connsiteX270" fmla="*/ 2603715 w 2853322"/>
                <a:gd name="connsiteY270" fmla="*/ 3463871 h 4223288"/>
                <a:gd name="connsiteX271" fmla="*/ 2626962 w 2853322"/>
                <a:gd name="connsiteY271" fmla="*/ 3448373 h 4223288"/>
                <a:gd name="connsiteX272" fmla="*/ 2642461 w 2853322"/>
                <a:gd name="connsiteY272" fmla="*/ 3518115 h 4223288"/>
                <a:gd name="connsiteX273" fmla="*/ 2688956 w 2853322"/>
                <a:gd name="connsiteY273" fmla="*/ 3541363 h 4223288"/>
                <a:gd name="connsiteX274" fmla="*/ 2588217 w 2853322"/>
                <a:gd name="connsiteY274" fmla="*/ 3704095 h 4223288"/>
                <a:gd name="connsiteX275" fmla="*/ 2564969 w 2853322"/>
                <a:gd name="connsiteY275" fmla="*/ 3742841 h 4223288"/>
                <a:gd name="connsiteX276" fmla="*/ 2487478 w 2853322"/>
                <a:gd name="connsiteY276" fmla="*/ 3773837 h 4223288"/>
                <a:gd name="connsiteX277" fmla="*/ 2479728 w 2853322"/>
                <a:gd name="connsiteY277" fmla="*/ 3797085 h 4223288"/>
                <a:gd name="connsiteX278" fmla="*/ 2456481 w 2853322"/>
                <a:gd name="connsiteY278" fmla="*/ 3828081 h 4223288"/>
                <a:gd name="connsiteX279" fmla="*/ 2440983 w 2853322"/>
                <a:gd name="connsiteY279" fmla="*/ 3944319 h 4223288"/>
                <a:gd name="connsiteX280" fmla="*/ 2417735 w 2853322"/>
                <a:gd name="connsiteY280" fmla="*/ 3983064 h 4223288"/>
                <a:gd name="connsiteX281" fmla="*/ 2332495 w 2853322"/>
                <a:gd name="connsiteY281" fmla="*/ 3967566 h 4223288"/>
                <a:gd name="connsiteX282" fmla="*/ 2301498 w 2853322"/>
                <a:gd name="connsiteY282" fmla="*/ 3975315 h 4223288"/>
                <a:gd name="connsiteX283" fmla="*/ 2239505 w 2853322"/>
                <a:gd name="connsiteY283" fmla="*/ 3944319 h 4223288"/>
                <a:gd name="connsiteX284" fmla="*/ 2177511 w 2853322"/>
                <a:gd name="connsiteY284" fmla="*/ 3866827 h 4223288"/>
                <a:gd name="connsiteX285" fmla="*/ 2177511 w 2853322"/>
                <a:gd name="connsiteY285" fmla="*/ 3843580 h 4223288"/>
                <a:gd name="connsiteX286" fmla="*/ 2131017 w 2853322"/>
                <a:gd name="connsiteY286" fmla="*/ 3859078 h 4223288"/>
                <a:gd name="connsiteX287" fmla="*/ 2123267 w 2853322"/>
                <a:gd name="connsiteY287" fmla="*/ 3882325 h 4223288"/>
                <a:gd name="connsiteX288" fmla="*/ 2107769 w 2853322"/>
                <a:gd name="connsiteY288" fmla="*/ 3897824 h 4223288"/>
                <a:gd name="connsiteX289" fmla="*/ 2100020 w 2853322"/>
                <a:gd name="connsiteY289" fmla="*/ 3936569 h 4223288"/>
                <a:gd name="connsiteX290" fmla="*/ 2045776 w 2853322"/>
                <a:gd name="connsiteY290" fmla="*/ 3983064 h 4223288"/>
                <a:gd name="connsiteX291" fmla="*/ 2014779 w 2853322"/>
                <a:gd name="connsiteY291" fmla="*/ 3990813 h 4223288"/>
                <a:gd name="connsiteX292" fmla="*/ 1960535 w 2853322"/>
                <a:gd name="connsiteY292" fmla="*/ 3967566 h 4223288"/>
                <a:gd name="connsiteX293" fmla="*/ 1921789 w 2853322"/>
                <a:gd name="connsiteY293" fmla="*/ 3975315 h 4223288"/>
                <a:gd name="connsiteX294" fmla="*/ 1859796 w 2853322"/>
                <a:gd name="connsiteY294" fmla="*/ 3983064 h 4223288"/>
                <a:gd name="connsiteX295" fmla="*/ 1813301 w 2853322"/>
                <a:gd name="connsiteY295" fmla="*/ 3990813 h 4223288"/>
                <a:gd name="connsiteX296" fmla="*/ 1797803 w 2853322"/>
                <a:gd name="connsiteY296" fmla="*/ 4006312 h 4223288"/>
                <a:gd name="connsiteX297" fmla="*/ 1743559 w 2853322"/>
                <a:gd name="connsiteY297" fmla="*/ 4014061 h 4223288"/>
                <a:gd name="connsiteX298" fmla="*/ 1720311 w 2853322"/>
                <a:gd name="connsiteY298" fmla="*/ 4021810 h 4223288"/>
                <a:gd name="connsiteX299" fmla="*/ 1759057 w 2853322"/>
                <a:gd name="connsiteY299" fmla="*/ 4045057 h 4223288"/>
                <a:gd name="connsiteX300" fmla="*/ 1782305 w 2853322"/>
                <a:gd name="connsiteY300" fmla="*/ 4037308 h 4223288"/>
                <a:gd name="connsiteX301" fmla="*/ 1813301 w 2853322"/>
                <a:gd name="connsiteY301" fmla="*/ 4052807 h 4223288"/>
                <a:gd name="connsiteX302" fmla="*/ 1828800 w 2853322"/>
                <a:gd name="connsiteY302" fmla="*/ 4099302 h 4223288"/>
                <a:gd name="connsiteX303" fmla="*/ 1929539 w 2853322"/>
                <a:gd name="connsiteY303" fmla="*/ 4122549 h 4223288"/>
                <a:gd name="connsiteX304" fmla="*/ 1921789 w 2853322"/>
                <a:gd name="connsiteY304" fmla="*/ 4145796 h 4223288"/>
                <a:gd name="connsiteX305" fmla="*/ 1883044 w 2853322"/>
                <a:gd name="connsiteY305" fmla="*/ 4176793 h 4223288"/>
                <a:gd name="connsiteX306" fmla="*/ 1836549 w 2853322"/>
                <a:gd name="connsiteY306" fmla="*/ 4207790 h 4223288"/>
                <a:gd name="connsiteX307" fmla="*/ 1712562 w 2853322"/>
                <a:gd name="connsiteY307" fmla="*/ 4200041 h 4223288"/>
                <a:gd name="connsiteX308" fmla="*/ 1611823 w 2853322"/>
                <a:gd name="connsiteY308" fmla="*/ 4215539 h 4223288"/>
                <a:gd name="connsiteX309" fmla="*/ 1565328 w 2853322"/>
                <a:gd name="connsiteY309" fmla="*/ 4223288 h 4223288"/>
                <a:gd name="connsiteX310" fmla="*/ 1487837 w 2853322"/>
                <a:gd name="connsiteY310" fmla="*/ 4215539 h 4223288"/>
                <a:gd name="connsiteX311" fmla="*/ 1441342 w 2853322"/>
                <a:gd name="connsiteY311" fmla="*/ 4200041 h 4223288"/>
                <a:gd name="connsiteX312" fmla="*/ 1433593 w 2853322"/>
                <a:gd name="connsiteY312" fmla="*/ 4176793 h 4223288"/>
                <a:gd name="connsiteX313" fmla="*/ 1418095 w 2853322"/>
                <a:gd name="connsiteY313" fmla="*/ 4153546 h 4223288"/>
                <a:gd name="connsiteX314" fmla="*/ 1410345 w 2853322"/>
                <a:gd name="connsiteY314" fmla="*/ 4122549 h 4223288"/>
                <a:gd name="connsiteX315" fmla="*/ 1402596 w 2853322"/>
                <a:gd name="connsiteY315" fmla="*/ 4029559 h 4223288"/>
                <a:gd name="connsiteX316" fmla="*/ 1394847 w 2853322"/>
                <a:gd name="connsiteY316" fmla="*/ 4006312 h 4223288"/>
                <a:gd name="connsiteX317" fmla="*/ 1371600 w 2853322"/>
                <a:gd name="connsiteY317" fmla="*/ 3812583 h 4223288"/>
                <a:gd name="connsiteX318" fmla="*/ 1356101 w 2853322"/>
                <a:gd name="connsiteY318" fmla="*/ 3773837 h 4223288"/>
                <a:gd name="connsiteX319" fmla="*/ 1332854 w 2853322"/>
                <a:gd name="connsiteY319" fmla="*/ 3750590 h 4223288"/>
                <a:gd name="connsiteX320" fmla="*/ 1325105 w 2853322"/>
                <a:gd name="connsiteY320" fmla="*/ 3727342 h 4223288"/>
                <a:gd name="connsiteX321" fmla="*/ 1309606 w 2853322"/>
                <a:gd name="connsiteY321" fmla="*/ 3711844 h 4223288"/>
                <a:gd name="connsiteX322" fmla="*/ 1278610 w 2853322"/>
                <a:gd name="connsiteY322" fmla="*/ 3634352 h 4223288"/>
                <a:gd name="connsiteX323" fmla="*/ 1263111 w 2853322"/>
                <a:gd name="connsiteY323" fmla="*/ 3603356 h 4223288"/>
                <a:gd name="connsiteX324" fmla="*/ 1232115 w 2853322"/>
                <a:gd name="connsiteY324" fmla="*/ 3549112 h 4223288"/>
                <a:gd name="connsiteX325" fmla="*/ 1224366 w 2853322"/>
                <a:gd name="connsiteY325" fmla="*/ 3525864 h 4223288"/>
                <a:gd name="connsiteX326" fmla="*/ 1208867 w 2853322"/>
                <a:gd name="connsiteY326" fmla="*/ 3487119 h 4223288"/>
                <a:gd name="connsiteX327" fmla="*/ 1201118 w 2853322"/>
                <a:gd name="connsiteY327" fmla="*/ 3456122 h 4223288"/>
                <a:gd name="connsiteX328" fmla="*/ 1208991 w 2853322"/>
                <a:gd name="connsiteY328" fmla="*/ 3315569 h 4223288"/>
                <a:gd name="connsiteX329" fmla="*/ 1310696 w 2853322"/>
                <a:gd name="connsiteY329" fmla="*/ 3314535 h 4223288"/>
                <a:gd name="connsiteX330" fmla="*/ 1369375 w 2853322"/>
                <a:gd name="connsiteY330" fmla="*/ 3291286 h 4223288"/>
                <a:gd name="connsiteX331" fmla="*/ 1495783 w 2853322"/>
                <a:gd name="connsiteY331" fmla="*/ 3284436 h 4223288"/>
                <a:gd name="connsiteX332" fmla="*/ 1436779 w 2853322"/>
                <a:gd name="connsiteY332" fmla="*/ 3165383 h 4223288"/>
                <a:gd name="connsiteX333" fmla="*/ 1429385 w 2853322"/>
                <a:gd name="connsiteY333" fmla="*/ 3025284 h 4223288"/>
                <a:gd name="connsiteX334" fmla="*/ 1503177 w 2853322"/>
                <a:gd name="connsiteY334" fmla="*/ 2850212 h 4223288"/>
                <a:gd name="connsiteX335" fmla="*/ 1507913 w 2853322"/>
                <a:gd name="connsiteY335" fmla="*/ 2836535 h 4223288"/>
                <a:gd name="connsiteX336" fmla="*/ 1381702 w 2853322"/>
                <a:gd name="connsiteY336" fmla="*/ 2823907 h 4223288"/>
                <a:gd name="connsiteX337" fmla="*/ 1361595 w 2853322"/>
                <a:gd name="connsiteY337" fmla="*/ 2819010 h 4223288"/>
                <a:gd name="connsiteX338" fmla="*/ 1355939 w 2853322"/>
                <a:gd name="connsiteY338" fmla="*/ 2807353 h 4223288"/>
                <a:gd name="connsiteX339" fmla="*/ 1228888 w 2853322"/>
                <a:gd name="connsiteY339" fmla="*/ 2943672 h 4223288"/>
                <a:gd name="connsiteX340" fmla="*/ 1288674 w 2853322"/>
                <a:gd name="connsiteY340" fmla="*/ 2956299 h 4223288"/>
                <a:gd name="connsiteX341" fmla="*/ 1281828 w 2853322"/>
                <a:gd name="connsiteY341" fmla="*/ 3066813 h 4223288"/>
                <a:gd name="connsiteX342" fmla="*/ 1131376 w 2853322"/>
                <a:gd name="connsiteY342" fmla="*/ 3332135 h 4223288"/>
                <a:gd name="connsiteX343" fmla="*/ 1077132 w 2853322"/>
                <a:gd name="connsiteY343" fmla="*/ 3316637 h 4223288"/>
                <a:gd name="connsiteX344" fmla="*/ 1046135 w 2853322"/>
                <a:gd name="connsiteY344" fmla="*/ 3301139 h 4223288"/>
                <a:gd name="connsiteX345" fmla="*/ 1007389 w 2853322"/>
                <a:gd name="connsiteY345" fmla="*/ 3262393 h 4223288"/>
                <a:gd name="connsiteX346" fmla="*/ 960895 w 2853322"/>
                <a:gd name="connsiteY346" fmla="*/ 3184902 h 4223288"/>
                <a:gd name="connsiteX347" fmla="*/ 937647 w 2853322"/>
                <a:gd name="connsiteY347" fmla="*/ 3130657 h 4223288"/>
                <a:gd name="connsiteX348" fmla="*/ 914400 w 2853322"/>
                <a:gd name="connsiteY348" fmla="*/ 3076413 h 4223288"/>
                <a:gd name="connsiteX349" fmla="*/ 906650 w 2853322"/>
                <a:gd name="connsiteY349" fmla="*/ 3037668 h 4223288"/>
                <a:gd name="connsiteX350" fmla="*/ 891152 w 2853322"/>
                <a:gd name="connsiteY350" fmla="*/ 3022169 h 4223288"/>
                <a:gd name="connsiteX351" fmla="*/ 875654 w 2853322"/>
                <a:gd name="connsiteY351" fmla="*/ 2998922 h 4223288"/>
                <a:gd name="connsiteX352" fmla="*/ 805911 w 2853322"/>
                <a:gd name="connsiteY352" fmla="*/ 2913681 h 4223288"/>
                <a:gd name="connsiteX353" fmla="*/ 782664 w 2853322"/>
                <a:gd name="connsiteY353" fmla="*/ 2890434 h 4223288"/>
                <a:gd name="connsiteX354" fmla="*/ 728420 w 2853322"/>
                <a:gd name="connsiteY354" fmla="*/ 2843939 h 4223288"/>
                <a:gd name="connsiteX355" fmla="*/ 650928 w 2853322"/>
                <a:gd name="connsiteY355" fmla="*/ 2750949 h 4223288"/>
                <a:gd name="connsiteX356" fmla="*/ 612183 w 2853322"/>
                <a:gd name="connsiteY356" fmla="*/ 2735451 h 4223288"/>
                <a:gd name="connsiteX357" fmla="*/ 596684 w 2853322"/>
                <a:gd name="connsiteY357" fmla="*/ 2719952 h 4223288"/>
                <a:gd name="connsiteX358" fmla="*/ 503695 w 2853322"/>
                <a:gd name="connsiteY358" fmla="*/ 2650210 h 4223288"/>
                <a:gd name="connsiteX359" fmla="*/ 488196 w 2853322"/>
                <a:gd name="connsiteY359" fmla="*/ 2611464 h 4223288"/>
                <a:gd name="connsiteX360" fmla="*/ 0 w 2853322"/>
                <a:gd name="connsiteY360" fmla="*/ 2076773 h 4223288"/>
                <a:gd name="connsiteX0" fmla="*/ 0 w 2853322"/>
                <a:gd name="connsiteY0" fmla="*/ 2076773 h 4223288"/>
                <a:gd name="connsiteX1" fmla="*/ 697423 w 2853322"/>
                <a:gd name="connsiteY1" fmla="*/ 1301857 h 4223288"/>
                <a:gd name="connsiteX2" fmla="*/ 805911 w 2853322"/>
                <a:gd name="connsiteY2" fmla="*/ 1348352 h 4223288"/>
                <a:gd name="connsiteX3" fmla="*/ 813661 w 2853322"/>
                <a:gd name="connsiteY3" fmla="*/ 1464590 h 4223288"/>
                <a:gd name="connsiteX4" fmla="*/ 821410 w 2853322"/>
                <a:gd name="connsiteY4" fmla="*/ 1480088 h 4223288"/>
                <a:gd name="connsiteX5" fmla="*/ 860156 w 2853322"/>
                <a:gd name="connsiteY5" fmla="*/ 1557580 h 4223288"/>
                <a:gd name="connsiteX6" fmla="*/ 875654 w 2853322"/>
                <a:gd name="connsiteY6" fmla="*/ 1580827 h 4223288"/>
                <a:gd name="connsiteX7" fmla="*/ 937647 w 2853322"/>
                <a:gd name="connsiteY7" fmla="*/ 1611824 h 4223288"/>
                <a:gd name="connsiteX8" fmla="*/ 953145 w 2853322"/>
                <a:gd name="connsiteY8" fmla="*/ 1635071 h 4223288"/>
                <a:gd name="connsiteX9" fmla="*/ 999640 w 2853322"/>
                <a:gd name="connsiteY9" fmla="*/ 1650569 h 4223288"/>
                <a:gd name="connsiteX10" fmla="*/ 1030637 w 2853322"/>
                <a:gd name="connsiteY10" fmla="*/ 1635071 h 4223288"/>
                <a:gd name="connsiteX11" fmla="*/ 1030637 w 2853322"/>
                <a:gd name="connsiteY11" fmla="*/ 1635071 h 4223288"/>
                <a:gd name="connsiteX12" fmla="*/ 1053884 w 2853322"/>
                <a:gd name="connsiteY12" fmla="*/ 1588576 h 4223288"/>
                <a:gd name="connsiteX13" fmla="*/ 1038386 w 2853322"/>
                <a:gd name="connsiteY13" fmla="*/ 1464590 h 4223288"/>
                <a:gd name="connsiteX14" fmla="*/ 1038386 w 2853322"/>
                <a:gd name="connsiteY14" fmla="*/ 1464590 h 4223288"/>
                <a:gd name="connsiteX15" fmla="*/ 976393 w 2853322"/>
                <a:gd name="connsiteY15" fmla="*/ 1379349 h 4223288"/>
                <a:gd name="connsiteX16" fmla="*/ 937647 w 2853322"/>
                <a:gd name="connsiteY16" fmla="*/ 1325105 h 4223288"/>
                <a:gd name="connsiteX17" fmla="*/ 914400 w 2853322"/>
                <a:gd name="connsiteY17" fmla="*/ 1317356 h 4223288"/>
                <a:gd name="connsiteX18" fmla="*/ 852406 w 2853322"/>
                <a:gd name="connsiteY18" fmla="*/ 1301857 h 4223288"/>
                <a:gd name="connsiteX19" fmla="*/ 805911 w 2853322"/>
                <a:gd name="connsiteY19" fmla="*/ 1309607 h 4223288"/>
                <a:gd name="connsiteX20" fmla="*/ 720671 w 2853322"/>
                <a:gd name="connsiteY20" fmla="*/ 1270861 h 4223288"/>
                <a:gd name="connsiteX21" fmla="*/ 1224366 w 2853322"/>
                <a:gd name="connsiteY21" fmla="*/ 689674 h 4223288"/>
                <a:gd name="connsiteX22" fmla="*/ 1208867 w 2853322"/>
                <a:gd name="connsiteY22" fmla="*/ 612183 h 4223288"/>
                <a:gd name="connsiteX23" fmla="*/ 1170122 w 2853322"/>
                <a:gd name="connsiteY23" fmla="*/ 565688 h 4223288"/>
                <a:gd name="connsiteX24" fmla="*/ 1131376 w 2853322"/>
                <a:gd name="connsiteY24" fmla="*/ 550190 h 4223288"/>
                <a:gd name="connsiteX25" fmla="*/ 1139125 w 2853322"/>
                <a:gd name="connsiteY25" fmla="*/ 495946 h 4223288"/>
                <a:gd name="connsiteX26" fmla="*/ 1146874 w 2853322"/>
                <a:gd name="connsiteY26" fmla="*/ 488196 h 4223288"/>
                <a:gd name="connsiteX27" fmla="*/ 1580827 w 2853322"/>
                <a:gd name="connsiteY27" fmla="*/ 0 h 4223288"/>
                <a:gd name="connsiteX28" fmla="*/ 1673817 w 2853322"/>
                <a:gd name="connsiteY28" fmla="*/ 77491 h 4223288"/>
                <a:gd name="connsiteX29" fmla="*/ 1759057 w 2853322"/>
                <a:gd name="connsiteY29" fmla="*/ 108488 h 4223288"/>
                <a:gd name="connsiteX30" fmla="*/ 1790054 w 2853322"/>
                <a:gd name="connsiteY30" fmla="*/ 131735 h 4223288"/>
                <a:gd name="connsiteX31" fmla="*/ 1759057 w 2853322"/>
                <a:gd name="connsiteY31" fmla="*/ 178230 h 4223288"/>
                <a:gd name="connsiteX32" fmla="*/ 1782305 w 2853322"/>
                <a:gd name="connsiteY32" fmla="*/ 263471 h 4223288"/>
                <a:gd name="connsiteX33" fmla="*/ 1813301 w 2853322"/>
                <a:gd name="connsiteY33" fmla="*/ 278969 h 4223288"/>
                <a:gd name="connsiteX34" fmla="*/ 1852047 w 2853322"/>
                <a:gd name="connsiteY34" fmla="*/ 294468 h 4223288"/>
                <a:gd name="connsiteX35" fmla="*/ 1852047 w 2853322"/>
                <a:gd name="connsiteY35" fmla="*/ 294468 h 4223288"/>
                <a:gd name="connsiteX36" fmla="*/ 1929539 w 2853322"/>
                <a:gd name="connsiteY36" fmla="*/ 348712 h 4223288"/>
                <a:gd name="connsiteX37" fmla="*/ 1929539 w 2853322"/>
                <a:gd name="connsiteY37" fmla="*/ 356461 h 4223288"/>
                <a:gd name="connsiteX38" fmla="*/ 2007030 w 2853322"/>
                <a:gd name="connsiteY38" fmla="*/ 395207 h 4223288"/>
                <a:gd name="connsiteX39" fmla="*/ 2038027 w 2853322"/>
                <a:gd name="connsiteY39" fmla="*/ 402956 h 4223288"/>
                <a:gd name="connsiteX40" fmla="*/ 2061274 w 2853322"/>
                <a:gd name="connsiteY40" fmla="*/ 433952 h 4223288"/>
                <a:gd name="connsiteX41" fmla="*/ 2053525 w 2853322"/>
                <a:gd name="connsiteY41" fmla="*/ 457200 h 4223288"/>
                <a:gd name="connsiteX42" fmla="*/ 2092271 w 2853322"/>
                <a:gd name="connsiteY42" fmla="*/ 464949 h 4223288"/>
                <a:gd name="connsiteX43" fmla="*/ 2146515 w 2853322"/>
                <a:gd name="connsiteY43" fmla="*/ 441702 h 4223288"/>
                <a:gd name="connsiteX44" fmla="*/ 2177511 w 2853322"/>
                <a:gd name="connsiteY44" fmla="*/ 441702 h 4223288"/>
                <a:gd name="connsiteX45" fmla="*/ 2200759 w 2853322"/>
                <a:gd name="connsiteY45" fmla="*/ 418454 h 4223288"/>
                <a:gd name="connsiteX46" fmla="*/ 2224006 w 2853322"/>
                <a:gd name="connsiteY46" fmla="*/ 402956 h 4223288"/>
                <a:gd name="connsiteX47" fmla="*/ 2193010 w 2853322"/>
                <a:gd name="connsiteY47" fmla="*/ 317715 h 4223288"/>
                <a:gd name="connsiteX48" fmla="*/ 2216257 w 2853322"/>
                <a:gd name="connsiteY48" fmla="*/ 317715 h 4223288"/>
                <a:gd name="connsiteX49" fmla="*/ 2216257 w 2853322"/>
                <a:gd name="connsiteY49" fmla="*/ 317715 h 4223288"/>
                <a:gd name="connsiteX50" fmla="*/ 2239505 w 2853322"/>
                <a:gd name="connsiteY50" fmla="*/ 379708 h 4223288"/>
                <a:gd name="connsiteX51" fmla="*/ 2278250 w 2853322"/>
                <a:gd name="connsiteY51" fmla="*/ 356461 h 4223288"/>
                <a:gd name="connsiteX52" fmla="*/ 2347993 w 2853322"/>
                <a:gd name="connsiteY52" fmla="*/ 317715 h 4223288"/>
                <a:gd name="connsiteX53" fmla="*/ 2340244 w 2853322"/>
                <a:gd name="connsiteY53" fmla="*/ 340963 h 4223288"/>
                <a:gd name="connsiteX54" fmla="*/ 2332495 w 2853322"/>
                <a:gd name="connsiteY54" fmla="*/ 348712 h 4223288"/>
                <a:gd name="connsiteX55" fmla="*/ 2316996 w 2853322"/>
                <a:gd name="connsiteY55" fmla="*/ 418454 h 4223288"/>
                <a:gd name="connsiteX56" fmla="*/ 2316996 w 2853322"/>
                <a:gd name="connsiteY56" fmla="*/ 449451 h 4223288"/>
                <a:gd name="connsiteX57" fmla="*/ 2316996 w 2853322"/>
                <a:gd name="connsiteY57" fmla="*/ 480447 h 4223288"/>
                <a:gd name="connsiteX58" fmla="*/ 2278250 w 2853322"/>
                <a:gd name="connsiteY58" fmla="*/ 519193 h 4223288"/>
                <a:gd name="connsiteX59" fmla="*/ 2270501 w 2853322"/>
                <a:gd name="connsiteY59" fmla="*/ 550190 h 4223288"/>
                <a:gd name="connsiteX60" fmla="*/ 2255003 w 2853322"/>
                <a:gd name="connsiteY60" fmla="*/ 604434 h 4223288"/>
                <a:gd name="connsiteX61" fmla="*/ 2255003 w 2853322"/>
                <a:gd name="connsiteY61" fmla="*/ 604434 h 4223288"/>
                <a:gd name="connsiteX62" fmla="*/ 2309247 w 2853322"/>
                <a:gd name="connsiteY62" fmla="*/ 619932 h 4223288"/>
                <a:gd name="connsiteX63" fmla="*/ 2332495 w 2853322"/>
                <a:gd name="connsiteY63" fmla="*/ 604434 h 4223288"/>
                <a:gd name="connsiteX64" fmla="*/ 2355742 w 2853322"/>
                <a:gd name="connsiteY64" fmla="*/ 596685 h 4223288"/>
                <a:gd name="connsiteX65" fmla="*/ 2371240 w 2853322"/>
                <a:gd name="connsiteY65" fmla="*/ 581186 h 4223288"/>
                <a:gd name="connsiteX66" fmla="*/ 2402237 w 2853322"/>
                <a:gd name="connsiteY66" fmla="*/ 588935 h 4223288"/>
                <a:gd name="connsiteX67" fmla="*/ 2402237 w 2853322"/>
                <a:gd name="connsiteY67" fmla="*/ 627681 h 4223288"/>
                <a:gd name="connsiteX68" fmla="*/ 2363491 w 2853322"/>
                <a:gd name="connsiteY68" fmla="*/ 674176 h 4223288"/>
                <a:gd name="connsiteX69" fmla="*/ 2363491 w 2853322"/>
                <a:gd name="connsiteY69" fmla="*/ 674176 h 4223288"/>
                <a:gd name="connsiteX70" fmla="*/ 2409986 w 2853322"/>
                <a:gd name="connsiteY70" fmla="*/ 743919 h 4223288"/>
                <a:gd name="connsiteX71" fmla="*/ 2433233 w 2853322"/>
                <a:gd name="connsiteY71" fmla="*/ 728420 h 4223288"/>
                <a:gd name="connsiteX72" fmla="*/ 2487478 w 2853322"/>
                <a:gd name="connsiteY72" fmla="*/ 689674 h 4223288"/>
                <a:gd name="connsiteX73" fmla="*/ 2487478 w 2853322"/>
                <a:gd name="connsiteY73" fmla="*/ 689674 h 4223288"/>
                <a:gd name="connsiteX74" fmla="*/ 2580467 w 2853322"/>
                <a:gd name="connsiteY74" fmla="*/ 681925 h 4223288"/>
                <a:gd name="connsiteX75" fmla="*/ 2580467 w 2853322"/>
                <a:gd name="connsiteY75" fmla="*/ 666427 h 4223288"/>
                <a:gd name="connsiteX76" fmla="*/ 2619213 w 2853322"/>
                <a:gd name="connsiteY76" fmla="*/ 635430 h 4223288"/>
                <a:gd name="connsiteX77" fmla="*/ 2634711 w 2853322"/>
                <a:gd name="connsiteY77" fmla="*/ 650929 h 4223288"/>
                <a:gd name="connsiteX78" fmla="*/ 2642461 w 2853322"/>
                <a:gd name="connsiteY78" fmla="*/ 674176 h 4223288"/>
                <a:gd name="connsiteX79" fmla="*/ 2634711 w 2853322"/>
                <a:gd name="connsiteY79" fmla="*/ 697424 h 4223288"/>
                <a:gd name="connsiteX80" fmla="*/ 2603715 w 2853322"/>
                <a:gd name="connsiteY80" fmla="*/ 728420 h 4223288"/>
                <a:gd name="connsiteX81" fmla="*/ 2595966 w 2853322"/>
                <a:gd name="connsiteY81" fmla="*/ 751668 h 4223288"/>
                <a:gd name="connsiteX82" fmla="*/ 2557220 w 2853322"/>
                <a:gd name="connsiteY82" fmla="*/ 759417 h 4223288"/>
                <a:gd name="connsiteX83" fmla="*/ 2549471 w 2853322"/>
                <a:gd name="connsiteY83" fmla="*/ 759417 h 4223288"/>
                <a:gd name="connsiteX84" fmla="*/ 2510725 w 2853322"/>
                <a:gd name="connsiteY84" fmla="*/ 813661 h 4223288"/>
                <a:gd name="connsiteX85" fmla="*/ 2502976 w 2853322"/>
                <a:gd name="connsiteY85" fmla="*/ 836908 h 4223288"/>
                <a:gd name="connsiteX86" fmla="*/ 2510725 w 2853322"/>
                <a:gd name="connsiteY86" fmla="*/ 860156 h 4223288"/>
                <a:gd name="connsiteX87" fmla="*/ 2502976 w 2853322"/>
                <a:gd name="connsiteY87" fmla="*/ 891152 h 4223288"/>
                <a:gd name="connsiteX88" fmla="*/ 2502976 w 2853322"/>
                <a:gd name="connsiteY88" fmla="*/ 898902 h 4223288"/>
                <a:gd name="connsiteX89" fmla="*/ 2502976 w 2853322"/>
                <a:gd name="connsiteY89" fmla="*/ 898902 h 4223288"/>
                <a:gd name="connsiteX90" fmla="*/ 2533972 w 2853322"/>
                <a:gd name="connsiteY90" fmla="*/ 960895 h 4223288"/>
                <a:gd name="connsiteX91" fmla="*/ 2518474 w 2853322"/>
                <a:gd name="connsiteY91" fmla="*/ 991891 h 4223288"/>
                <a:gd name="connsiteX92" fmla="*/ 2518474 w 2853322"/>
                <a:gd name="connsiteY92" fmla="*/ 1007390 h 4223288"/>
                <a:gd name="connsiteX93" fmla="*/ 2557220 w 2853322"/>
                <a:gd name="connsiteY93" fmla="*/ 1038386 h 4223288"/>
                <a:gd name="connsiteX94" fmla="*/ 2572718 w 2853322"/>
                <a:gd name="connsiteY94" fmla="*/ 1053885 h 4223288"/>
                <a:gd name="connsiteX95" fmla="*/ 2603715 w 2853322"/>
                <a:gd name="connsiteY95" fmla="*/ 1061634 h 4223288"/>
                <a:gd name="connsiteX96" fmla="*/ 2681206 w 2853322"/>
                <a:gd name="connsiteY96" fmla="*/ 1115878 h 4223288"/>
                <a:gd name="connsiteX97" fmla="*/ 2696705 w 2853322"/>
                <a:gd name="connsiteY97" fmla="*/ 1139125 h 4223288"/>
                <a:gd name="connsiteX98" fmla="*/ 2735450 w 2853322"/>
                <a:gd name="connsiteY98" fmla="*/ 1201119 h 4223288"/>
                <a:gd name="connsiteX99" fmla="*/ 2743200 w 2853322"/>
                <a:gd name="connsiteY99" fmla="*/ 1263112 h 4223288"/>
                <a:gd name="connsiteX100" fmla="*/ 2766447 w 2853322"/>
                <a:gd name="connsiteY100" fmla="*/ 1309607 h 4223288"/>
                <a:gd name="connsiteX101" fmla="*/ 2789695 w 2853322"/>
                <a:gd name="connsiteY101" fmla="*/ 1325105 h 4223288"/>
                <a:gd name="connsiteX102" fmla="*/ 2797444 w 2853322"/>
                <a:gd name="connsiteY102" fmla="*/ 1356102 h 4223288"/>
                <a:gd name="connsiteX103" fmla="*/ 2820691 w 2853322"/>
                <a:gd name="connsiteY103" fmla="*/ 1371600 h 4223288"/>
                <a:gd name="connsiteX104" fmla="*/ 2843939 w 2853322"/>
                <a:gd name="connsiteY104" fmla="*/ 1363851 h 4223288"/>
                <a:gd name="connsiteX105" fmla="*/ 2851688 w 2853322"/>
                <a:gd name="connsiteY105" fmla="*/ 1402596 h 4223288"/>
                <a:gd name="connsiteX106" fmla="*/ 2836189 w 2853322"/>
                <a:gd name="connsiteY106" fmla="*/ 1425844 h 4223288"/>
                <a:gd name="connsiteX107" fmla="*/ 2812942 w 2853322"/>
                <a:gd name="connsiteY107" fmla="*/ 1433593 h 4223288"/>
                <a:gd name="connsiteX108" fmla="*/ 2774196 w 2853322"/>
                <a:gd name="connsiteY108" fmla="*/ 1425844 h 4223288"/>
                <a:gd name="connsiteX109" fmla="*/ 2750949 w 2853322"/>
                <a:gd name="connsiteY109" fmla="*/ 1464590 h 4223288"/>
                <a:gd name="connsiteX110" fmla="*/ 2743200 w 2853322"/>
                <a:gd name="connsiteY110" fmla="*/ 1464590 h 4223288"/>
                <a:gd name="connsiteX111" fmla="*/ 2743200 w 2853322"/>
                <a:gd name="connsiteY111" fmla="*/ 1464590 h 4223288"/>
                <a:gd name="connsiteX112" fmla="*/ 2758698 w 2853322"/>
                <a:gd name="connsiteY112" fmla="*/ 1518834 h 4223288"/>
                <a:gd name="connsiteX113" fmla="*/ 2820691 w 2853322"/>
                <a:gd name="connsiteY113" fmla="*/ 1565329 h 4223288"/>
                <a:gd name="connsiteX114" fmla="*/ 2781945 w 2853322"/>
                <a:gd name="connsiteY114" fmla="*/ 1635071 h 4223288"/>
                <a:gd name="connsiteX115" fmla="*/ 2774196 w 2853322"/>
                <a:gd name="connsiteY115" fmla="*/ 1642820 h 4223288"/>
                <a:gd name="connsiteX116" fmla="*/ 2781945 w 2853322"/>
                <a:gd name="connsiteY116" fmla="*/ 1697064 h 4223288"/>
                <a:gd name="connsiteX117" fmla="*/ 2758698 w 2853322"/>
                <a:gd name="connsiteY117" fmla="*/ 1728061 h 4223288"/>
                <a:gd name="connsiteX118" fmla="*/ 2758698 w 2853322"/>
                <a:gd name="connsiteY118" fmla="*/ 1735810 h 4223288"/>
                <a:gd name="connsiteX119" fmla="*/ 2750949 w 2853322"/>
                <a:gd name="connsiteY119" fmla="*/ 1759057 h 4223288"/>
                <a:gd name="connsiteX120" fmla="*/ 2727701 w 2853322"/>
                <a:gd name="connsiteY120" fmla="*/ 1766807 h 4223288"/>
                <a:gd name="connsiteX121" fmla="*/ 2688956 w 2853322"/>
                <a:gd name="connsiteY121" fmla="*/ 1782305 h 4223288"/>
                <a:gd name="connsiteX122" fmla="*/ 2681206 w 2853322"/>
                <a:gd name="connsiteY122" fmla="*/ 1728061 h 4223288"/>
                <a:gd name="connsiteX123" fmla="*/ 2681206 w 2853322"/>
                <a:gd name="connsiteY123" fmla="*/ 1728061 h 4223288"/>
                <a:gd name="connsiteX124" fmla="*/ 2634711 w 2853322"/>
                <a:gd name="connsiteY124" fmla="*/ 1735810 h 4223288"/>
                <a:gd name="connsiteX125" fmla="*/ 2626962 w 2853322"/>
                <a:gd name="connsiteY125" fmla="*/ 1759057 h 4223288"/>
                <a:gd name="connsiteX126" fmla="*/ 2611464 w 2853322"/>
                <a:gd name="connsiteY126" fmla="*/ 1774556 h 4223288"/>
                <a:gd name="connsiteX127" fmla="*/ 2595966 w 2853322"/>
                <a:gd name="connsiteY127" fmla="*/ 1797803 h 4223288"/>
                <a:gd name="connsiteX128" fmla="*/ 2572718 w 2853322"/>
                <a:gd name="connsiteY128" fmla="*/ 1821051 h 4223288"/>
                <a:gd name="connsiteX129" fmla="*/ 2526223 w 2853322"/>
                <a:gd name="connsiteY129" fmla="*/ 1852047 h 4223288"/>
                <a:gd name="connsiteX130" fmla="*/ 2495227 w 2853322"/>
                <a:gd name="connsiteY130" fmla="*/ 1875295 h 4223288"/>
                <a:gd name="connsiteX131" fmla="*/ 2471979 w 2853322"/>
                <a:gd name="connsiteY131" fmla="*/ 1883044 h 4223288"/>
                <a:gd name="connsiteX132" fmla="*/ 2425484 w 2853322"/>
                <a:gd name="connsiteY132" fmla="*/ 1890793 h 4223288"/>
                <a:gd name="connsiteX133" fmla="*/ 2425484 w 2853322"/>
                <a:gd name="connsiteY133" fmla="*/ 1890793 h 4223288"/>
                <a:gd name="connsiteX134" fmla="*/ 2332495 w 2853322"/>
                <a:gd name="connsiteY134" fmla="*/ 1875295 h 4223288"/>
                <a:gd name="connsiteX135" fmla="*/ 2293749 w 2853322"/>
                <a:gd name="connsiteY135" fmla="*/ 1867546 h 4223288"/>
                <a:gd name="connsiteX136" fmla="*/ 2255003 w 2853322"/>
                <a:gd name="connsiteY136" fmla="*/ 1844298 h 4223288"/>
                <a:gd name="connsiteX137" fmla="*/ 2231756 w 2853322"/>
                <a:gd name="connsiteY137" fmla="*/ 1836549 h 4223288"/>
                <a:gd name="connsiteX138" fmla="*/ 2154264 w 2853322"/>
                <a:gd name="connsiteY138" fmla="*/ 1844298 h 4223288"/>
                <a:gd name="connsiteX139" fmla="*/ 2123267 w 2853322"/>
                <a:gd name="connsiteY139" fmla="*/ 1867546 h 4223288"/>
                <a:gd name="connsiteX140" fmla="*/ 2107769 w 2853322"/>
                <a:gd name="connsiteY140" fmla="*/ 1914041 h 4223288"/>
                <a:gd name="connsiteX141" fmla="*/ 2100020 w 2853322"/>
                <a:gd name="connsiteY141" fmla="*/ 2014780 h 4223288"/>
                <a:gd name="connsiteX142" fmla="*/ 2100020 w 2853322"/>
                <a:gd name="connsiteY142" fmla="*/ 2014780 h 4223288"/>
                <a:gd name="connsiteX143" fmla="*/ 2100020 w 2853322"/>
                <a:gd name="connsiteY143" fmla="*/ 2123268 h 4223288"/>
                <a:gd name="connsiteX144" fmla="*/ 2076772 w 2853322"/>
                <a:gd name="connsiteY144" fmla="*/ 2231756 h 4223288"/>
                <a:gd name="connsiteX145" fmla="*/ 2038027 w 2853322"/>
                <a:gd name="connsiteY145" fmla="*/ 2301498 h 4223288"/>
                <a:gd name="connsiteX146" fmla="*/ 2038027 w 2853322"/>
                <a:gd name="connsiteY146" fmla="*/ 2402237 h 4223288"/>
                <a:gd name="connsiteX147" fmla="*/ 2022528 w 2853322"/>
                <a:gd name="connsiteY147" fmla="*/ 2440983 h 4223288"/>
                <a:gd name="connsiteX148" fmla="*/ 2030278 w 2853322"/>
                <a:gd name="connsiteY148" fmla="*/ 2471980 h 4223288"/>
                <a:gd name="connsiteX149" fmla="*/ 2038027 w 2853322"/>
                <a:gd name="connsiteY149" fmla="*/ 2495227 h 4223288"/>
                <a:gd name="connsiteX150" fmla="*/ 2045776 w 2853322"/>
                <a:gd name="connsiteY150" fmla="*/ 2549471 h 4223288"/>
                <a:gd name="connsiteX151" fmla="*/ 2038027 w 2853322"/>
                <a:gd name="connsiteY151" fmla="*/ 2634712 h 4223288"/>
                <a:gd name="connsiteX152" fmla="*/ 2030278 w 2853322"/>
                <a:gd name="connsiteY152" fmla="*/ 2681207 h 4223288"/>
                <a:gd name="connsiteX153" fmla="*/ 2038027 w 2853322"/>
                <a:gd name="connsiteY153" fmla="*/ 2743200 h 4223288"/>
                <a:gd name="connsiteX154" fmla="*/ 2045776 w 2853322"/>
                <a:gd name="connsiteY154" fmla="*/ 2766447 h 4223288"/>
                <a:gd name="connsiteX155" fmla="*/ 2061274 w 2853322"/>
                <a:gd name="connsiteY155" fmla="*/ 2774196 h 4223288"/>
                <a:gd name="connsiteX156" fmla="*/ 2007030 w 2853322"/>
                <a:gd name="connsiteY156" fmla="*/ 2828441 h 4223288"/>
                <a:gd name="connsiteX157" fmla="*/ 1991532 w 2853322"/>
                <a:gd name="connsiteY157" fmla="*/ 2828441 h 4223288"/>
                <a:gd name="connsiteX158" fmla="*/ 1914040 w 2853322"/>
                <a:gd name="connsiteY158" fmla="*/ 2828441 h 4223288"/>
                <a:gd name="connsiteX159" fmla="*/ 1898542 w 2853322"/>
                <a:gd name="connsiteY159" fmla="*/ 2828441 h 4223288"/>
                <a:gd name="connsiteX160" fmla="*/ 1828800 w 2853322"/>
                <a:gd name="connsiteY160" fmla="*/ 2774196 h 4223288"/>
                <a:gd name="connsiteX161" fmla="*/ 1859796 w 2853322"/>
                <a:gd name="connsiteY161" fmla="*/ 2626963 h 4223288"/>
                <a:gd name="connsiteX162" fmla="*/ 1883044 w 2853322"/>
                <a:gd name="connsiteY162" fmla="*/ 2595966 h 4223288"/>
                <a:gd name="connsiteX163" fmla="*/ 1890793 w 2853322"/>
                <a:gd name="connsiteY163" fmla="*/ 2572719 h 4223288"/>
                <a:gd name="connsiteX164" fmla="*/ 1898542 w 2853322"/>
                <a:gd name="connsiteY164" fmla="*/ 2541722 h 4223288"/>
                <a:gd name="connsiteX165" fmla="*/ 1875295 w 2853322"/>
                <a:gd name="connsiteY165" fmla="*/ 2526224 h 4223288"/>
                <a:gd name="connsiteX166" fmla="*/ 1875295 w 2853322"/>
                <a:gd name="connsiteY166" fmla="*/ 2526224 h 4223288"/>
                <a:gd name="connsiteX167" fmla="*/ 1797803 w 2853322"/>
                <a:gd name="connsiteY167" fmla="*/ 2526224 h 4223288"/>
                <a:gd name="connsiteX168" fmla="*/ 1751308 w 2853322"/>
                <a:gd name="connsiteY168" fmla="*/ 2502976 h 4223288"/>
                <a:gd name="connsiteX169" fmla="*/ 1627322 w 2853322"/>
                <a:gd name="connsiteY169" fmla="*/ 2580468 h 4223288"/>
                <a:gd name="connsiteX170" fmla="*/ 1565328 w 2853322"/>
                <a:gd name="connsiteY170" fmla="*/ 2588217 h 4223288"/>
                <a:gd name="connsiteX171" fmla="*/ 1596325 w 2853322"/>
                <a:gd name="connsiteY171" fmla="*/ 2696705 h 4223288"/>
                <a:gd name="connsiteX172" fmla="*/ 1565328 w 2853322"/>
                <a:gd name="connsiteY172" fmla="*/ 2781946 h 4223288"/>
                <a:gd name="connsiteX173" fmla="*/ 1526583 w 2853322"/>
                <a:gd name="connsiteY173" fmla="*/ 2797444 h 4223288"/>
                <a:gd name="connsiteX174" fmla="*/ 1534332 w 2853322"/>
                <a:gd name="connsiteY174" fmla="*/ 2828441 h 4223288"/>
                <a:gd name="connsiteX175" fmla="*/ 1588576 w 2853322"/>
                <a:gd name="connsiteY175" fmla="*/ 2851688 h 4223288"/>
                <a:gd name="connsiteX176" fmla="*/ 1642820 w 2853322"/>
                <a:gd name="connsiteY176" fmla="*/ 2882685 h 4223288"/>
                <a:gd name="connsiteX177" fmla="*/ 1650569 w 2853322"/>
                <a:gd name="connsiteY177" fmla="*/ 2851688 h 4223288"/>
                <a:gd name="connsiteX178" fmla="*/ 1681566 w 2853322"/>
                <a:gd name="connsiteY178" fmla="*/ 2836190 h 4223288"/>
                <a:gd name="connsiteX179" fmla="*/ 1813301 w 2853322"/>
                <a:gd name="connsiteY179" fmla="*/ 2859437 h 4223288"/>
                <a:gd name="connsiteX180" fmla="*/ 1805552 w 2853322"/>
                <a:gd name="connsiteY180" fmla="*/ 2867186 h 4223288"/>
                <a:gd name="connsiteX181" fmla="*/ 1805552 w 2853322"/>
                <a:gd name="connsiteY181" fmla="*/ 2867186 h 4223288"/>
                <a:gd name="connsiteX182" fmla="*/ 1805552 w 2853322"/>
                <a:gd name="connsiteY182" fmla="*/ 2960176 h 4223288"/>
                <a:gd name="connsiteX183" fmla="*/ 1828800 w 2853322"/>
                <a:gd name="connsiteY183" fmla="*/ 2998922 h 4223288"/>
                <a:gd name="connsiteX184" fmla="*/ 1790054 w 2853322"/>
                <a:gd name="connsiteY184" fmla="*/ 3029919 h 4223288"/>
                <a:gd name="connsiteX185" fmla="*/ 1743559 w 2853322"/>
                <a:gd name="connsiteY185" fmla="*/ 3084163 h 4223288"/>
                <a:gd name="connsiteX186" fmla="*/ 1720311 w 2853322"/>
                <a:gd name="connsiteY186" fmla="*/ 3091912 h 4223288"/>
                <a:gd name="connsiteX187" fmla="*/ 1689315 w 2853322"/>
                <a:gd name="connsiteY187" fmla="*/ 3076413 h 4223288"/>
                <a:gd name="connsiteX188" fmla="*/ 1689315 w 2853322"/>
                <a:gd name="connsiteY188" fmla="*/ 3076413 h 4223288"/>
                <a:gd name="connsiteX189" fmla="*/ 1666067 w 2853322"/>
                <a:gd name="connsiteY189" fmla="*/ 3130657 h 4223288"/>
                <a:gd name="connsiteX190" fmla="*/ 1627322 w 2853322"/>
                <a:gd name="connsiteY190" fmla="*/ 3169403 h 4223288"/>
                <a:gd name="connsiteX191" fmla="*/ 1611823 w 2853322"/>
                <a:gd name="connsiteY191" fmla="*/ 3215898 h 4223288"/>
                <a:gd name="connsiteX192" fmla="*/ 1635071 w 2853322"/>
                <a:gd name="connsiteY192" fmla="*/ 3246895 h 4223288"/>
                <a:gd name="connsiteX193" fmla="*/ 1604074 w 2853322"/>
                <a:gd name="connsiteY193" fmla="*/ 3316637 h 4223288"/>
                <a:gd name="connsiteX194" fmla="*/ 1619572 w 2853322"/>
                <a:gd name="connsiteY194" fmla="*/ 3339885 h 4223288"/>
                <a:gd name="connsiteX195" fmla="*/ 1681566 w 2853322"/>
                <a:gd name="connsiteY195" fmla="*/ 3378630 h 4223288"/>
                <a:gd name="connsiteX196" fmla="*/ 1635071 w 2853322"/>
                <a:gd name="connsiteY196" fmla="*/ 3432874 h 4223288"/>
                <a:gd name="connsiteX197" fmla="*/ 1611823 w 2853322"/>
                <a:gd name="connsiteY197" fmla="*/ 3440624 h 4223288"/>
                <a:gd name="connsiteX198" fmla="*/ 1588576 w 2853322"/>
                <a:gd name="connsiteY198" fmla="*/ 3448373 h 4223288"/>
                <a:gd name="connsiteX199" fmla="*/ 1573078 w 2853322"/>
                <a:gd name="connsiteY199" fmla="*/ 3432874 h 4223288"/>
                <a:gd name="connsiteX200" fmla="*/ 1565328 w 2853322"/>
                <a:gd name="connsiteY200" fmla="*/ 3425125 h 4223288"/>
                <a:gd name="connsiteX201" fmla="*/ 1557579 w 2853322"/>
                <a:gd name="connsiteY201" fmla="*/ 3417376 h 4223288"/>
                <a:gd name="connsiteX202" fmla="*/ 1518833 w 2853322"/>
                <a:gd name="connsiteY202" fmla="*/ 3448373 h 4223288"/>
                <a:gd name="connsiteX203" fmla="*/ 1487837 w 2853322"/>
                <a:gd name="connsiteY203" fmla="*/ 3502617 h 4223288"/>
                <a:gd name="connsiteX204" fmla="*/ 1487837 w 2853322"/>
                <a:gd name="connsiteY204" fmla="*/ 3502617 h 4223288"/>
                <a:gd name="connsiteX205" fmla="*/ 1487837 w 2853322"/>
                <a:gd name="connsiteY205" fmla="*/ 3541363 h 4223288"/>
                <a:gd name="connsiteX206" fmla="*/ 1518833 w 2853322"/>
                <a:gd name="connsiteY206" fmla="*/ 3541363 h 4223288"/>
                <a:gd name="connsiteX207" fmla="*/ 1557579 w 2853322"/>
                <a:gd name="connsiteY207" fmla="*/ 3510366 h 4223288"/>
                <a:gd name="connsiteX208" fmla="*/ 1596325 w 2853322"/>
                <a:gd name="connsiteY208" fmla="*/ 3502617 h 4223288"/>
                <a:gd name="connsiteX209" fmla="*/ 1604074 w 2853322"/>
                <a:gd name="connsiteY209" fmla="*/ 3533613 h 4223288"/>
                <a:gd name="connsiteX210" fmla="*/ 1642820 w 2853322"/>
                <a:gd name="connsiteY210" fmla="*/ 3549112 h 4223288"/>
                <a:gd name="connsiteX211" fmla="*/ 1666067 w 2853322"/>
                <a:gd name="connsiteY211" fmla="*/ 3510366 h 4223288"/>
                <a:gd name="connsiteX212" fmla="*/ 1704813 w 2853322"/>
                <a:gd name="connsiteY212" fmla="*/ 3502617 h 4223288"/>
                <a:gd name="connsiteX213" fmla="*/ 1728061 w 2853322"/>
                <a:gd name="connsiteY213" fmla="*/ 3510366 h 4223288"/>
                <a:gd name="connsiteX214" fmla="*/ 1735810 w 2853322"/>
                <a:gd name="connsiteY214" fmla="*/ 3510366 h 4223288"/>
                <a:gd name="connsiteX215" fmla="*/ 1766806 w 2853322"/>
                <a:gd name="connsiteY215" fmla="*/ 3518115 h 4223288"/>
                <a:gd name="connsiteX216" fmla="*/ 1821050 w 2853322"/>
                <a:gd name="connsiteY216" fmla="*/ 3510366 h 4223288"/>
                <a:gd name="connsiteX217" fmla="*/ 1852047 w 2853322"/>
                <a:gd name="connsiteY217" fmla="*/ 3448373 h 4223288"/>
                <a:gd name="connsiteX218" fmla="*/ 1852047 w 2853322"/>
                <a:gd name="connsiteY218" fmla="*/ 3448373 h 4223288"/>
                <a:gd name="connsiteX219" fmla="*/ 1844298 w 2853322"/>
                <a:gd name="connsiteY219" fmla="*/ 3401878 h 4223288"/>
                <a:gd name="connsiteX220" fmla="*/ 1836549 w 2853322"/>
                <a:gd name="connsiteY220" fmla="*/ 3370881 h 4223288"/>
                <a:gd name="connsiteX221" fmla="*/ 1844298 w 2853322"/>
                <a:gd name="connsiteY221" fmla="*/ 3355383 h 4223288"/>
                <a:gd name="connsiteX222" fmla="*/ 1852047 w 2853322"/>
                <a:gd name="connsiteY222" fmla="*/ 3285641 h 4223288"/>
                <a:gd name="connsiteX223" fmla="*/ 1844298 w 2853322"/>
                <a:gd name="connsiteY223" fmla="*/ 3231396 h 4223288"/>
                <a:gd name="connsiteX224" fmla="*/ 1821050 w 2853322"/>
                <a:gd name="connsiteY224" fmla="*/ 3192651 h 4223288"/>
                <a:gd name="connsiteX225" fmla="*/ 1797803 w 2853322"/>
                <a:gd name="connsiteY225" fmla="*/ 3138407 h 4223288"/>
                <a:gd name="connsiteX226" fmla="*/ 1828800 w 2853322"/>
                <a:gd name="connsiteY226" fmla="*/ 3115159 h 4223288"/>
                <a:gd name="connsiteX227" fmla="*/ 1883044 w 2853322"/>
                <a:gd name="connsiteY227" fmla="*/ 3161654 h 4223288"/>
                <a:gd name="connsiteX228" fmla="*/ 1883044 w 2853322"/>
                <a:gd name="connsiteY228" fmla="*/ 2960176 h 4223288"/>
                <a:gd name="connsiteX229" fmla="*/ 1921789 w 2853322"/>
                <a:gd name="connsiteY229" fmla="*/ 2967925 h 4223288"/>
                <a:gd name="connsiteX230" fmla="*/ 1906291 w 2853322"/>
                <a:gd name="connsiteY230" fmla="*/ 3006671 h 4223288"/>
                <a:gd name="connsiteX231" fmla="*/ 1976033 w 2853322"/>
                <a:gd name="connsiteY231" fmla="*/ 3115159 h 4223288"/>
                <a:gd name="connsiteX232" fmla="*/ 1999281 w 2853322"/>
                <a:gd name="connsiteY232" fmla="*/ 3053166 h 4223288"/>
                <a:gd name="connsiteX233" fmla="*/ 2038027 w 2853322"/>
                <a:gd name="connsiteY233" fmla="*/ 3029919 h 4223288"/>
                <a:gd name="connsiteX234" fmla="*/ 2007030 w 2853322"/>
                <a:gd name="connsiteY234" fmla="*/ 2952427 h 4223288"/>
                <a:gd name="connsiteX235" fmla="*/ 2014779 w 2853322"/>
                <a:gd name="connsiteY235" fmla="*/ 2913681 h 4223288"/>
                <a:gd name="connsiteX236" fmla="*/ 2053525 w 2853322"/>
                <a:gd name="connsiteY236" fmla="*/ 2898183 h 4223288"/>
                <a:gd name="connsiteX237" fmla="*/ 2076772 w 2853322"/>
                <a:gd name="connsiteY237" fmla="*/ 2936929 h 4223288"/>
                <a:gd name="connsiteX238" fmla="*/ 2084522 w 2853322"/>
                <a:gd name="connsiteY238" fmla="*/ 2998922 h 4223288"/>
                <a:gd name="connsiteX239" fmla="*/ 2123267 w 2853322"/>
                <a:gd name="connsiteY239" fmla="*/ 2975674 h 4223288"/>
                <a:gd name="connsiteX240" fmla="*/ 2193010 w 2853322"/>
                <a:gd name="connsiteY240" fmla="*/ 3029919 h 4223288"/>
                <a:gd name="connsiteX241" fmla="*/ 2200759 w 2853322"/>
                <a:gd name="connsiteY241" fmla="*/ 3053166 h 4223288"/>
                <a:gd name="connsiteX242" fmla="*/ 2262752 w 2853322"/>
                <a:gd name="connsiteY242" fmla="*/ 3099661 h 4223288"/>
                <a:gd name="connsiteX243" fmla="*/ 2316996 w 2853322"/>
                <a:gd name="connsiteY243" fmla="*/ 3161654 h 4223288"/>
                <a:gd name="connsiteX244" fmla="*/ 2340244 w 2853322"/>
                <a:gd name="connsiteY244" fmla="*/ 3169403 h 4223288"/>
                <a:gd name="connsiteX245" fmla="*/ 2363491 w 2853322"/>
                <a:gd name="connsiteY245" fmla="*/ 3184902 h 4223288"/>
                <a:gd name="connsiteX246" fmla="*/ 2324745 w 2853322"/>
                <a:gd name="connsiteY246" fmla="*/ 3285641 h 4223288"/>
                <a:gd name="connsiteX247" fmla="*/ 2316996 w 2853322"/>
                <a:gd name="connsiteY247" fmla="*/ 3293390 h 4223288"/>
                <a:gd name="connsiteX248" fmla="*/ 2340244 w 2853322"/>
                <a:gd name="connsiteY248" fmla="*/ 3355383 h 4223288"/>
                <a:gd name="connsiteX249" fmla="*/ 2340244 w 2853322"/>
                <a:gd name="connsiteY249" fmla="*/ 3355383 h 4223288"/>
                <a:gd name="connsiteX250" fmla="*/ 2301498 w 2853322"/>
                <a:gd name="connsiteY250" fmla="*/ 3440624 h 4223288"/>
                <a:gd name="connsiteX251" fmla="*/ 2347993 w 2853322"/>
                <a:gd name="connsiteY251" fmla="*/ 3417376 h 4223288"/>
                <a:gd name="connsiteX252" fmla="*/ 2378989 w 2853322"/>
                <a:gd name="connsiteY252" fmla="*/ 3425125 h 4223288"/>
                <a:gd name="connsiteX253" fmla="*/ 2386739 w 2853322"/>
                <a:gd name="connsiteY253" fmla="*/ 3456122 h 4223288"/>
                <a:gd name="connsiteX254" fmla="*/ 2402237 w 2853322"/>
                <a:gd name="connsiteY254" fmla="*/ 3518115 h 4223288"/>
                <a:gd name="connsiteX255" fmla="*/ 2355742 w 2853322"/>
                <a:gd name="connsiteY255" fmla="*/ 3487119 h 4223288"/>
                <a:gd name="connsiteX256" fmla="*/ 2309247 w 2853322"/>
                <a:gd name="connsiteY256" fmla="*/ 3541363 h 4223288"/>
                <a:gd name="connsiteX257" fmla="*/ 2340244 w 2853322"/>
                <a:gd name="connsiteY257" fmla="*/ 3533613 h 4223288"/>
                <a:gd name="connsiteX258" fmla="*/ 2340244 w 2853322"/>
                <a:gd name="connsiteY258" fmla="*/ 3533613 h 4223288"/>
                <a:gd name="connsiteX259" fmla="*/ 2448732 w 2853322"/>
                <a:gd name="connsiteY259" fmla="*/ 3611105 h 4223288"/>
                <a:gd name="connsiteX260" fmla="*/ 2487478 w 2853322"/>
                <a:gd name="connsiteY260" fmla="*/ 3587857 h 4223288"/>
                <a:gd name="connsiteX261" fmla="*/ 2510725 w 2853322"/>
                <a:gd name="connsiteY261" fmla="*/ 3626603 h 4223288"/>
                <a:gd name="connsiteX262" fmla="*/ 2510725 w 2853322"/>
                <a:gd name="connsiteY262" fmla="*/ 3626603 h 4223288"/>
                <a:gd name="connsiteX263" fmla="*/ 2487478 w 2853322"/>
                <a:gd name="connsiteY263" fmla="*/ 3642102 h 4223288"/>
                <a:gd name="connsiteX264" fmla="*/ 2510725 w 2853322"/>
                <a:gd name="connsiteY264" fmla="*/ 3673098 h 4223288"/>
                <a:gd name="connsiteX265" fmla="*/ 2549471 w 2853322"/>
                <a:gd name="connsiteY265" fmla="*/ 3634352 h 4223288"/>
                <a:gd name="connsiteX266" fmla="*/ 2595966 w 2853322"/>
                <a:gd name="connsiteY266" fmla="*/ 3595607 h 4223288"/>
                <a:gd name="connsiteX267" fmla="*/ 2619213 w 2853322"/>
                <a:gd name="connsiteY267" fmla="*/ 3564610 h 4223288"/>
                <a:gd name="connsiteX268" fmla="*/ 2626962 w 2853322"/>
                <a:gd name="connsiteY268" fmla="*/ 3556861 h 4223288"/>
                <a:gd name="connsiteX269" fmla="*/ 2650210 w 2853322"/>
                <a:gd name="connsiteY269" fmla="*/ 3518115 h 4223288"/>
                <a:gd name="connsiteX270" fmla="*/ 2603715 w 2853322"/>
                <a:gd name="connsiteY270" fmla="*/ 3463871 h 4223288"/>
                <a:gd name="connsiteX271" fmla="*/ 2626962 w 2853322"/>
                <a:gd name="connsiteY271" fmla="*/ 3448373 h 4223288"/>
                <a:gd name="connsiteX272" fmla="*/ 2642461 w 2853322"/>
                <a:gd name="connsiteY272" fmla="*/ 3518115 h 4223288"/>
                <a:gd name="connsiteX273" fmla="*/ 2688956 w 2853322"/>
                <a:gd name="connsiteY273" fmla="*/ 3541363 h 4223288"/>
                <a:gd name="connsiteX274" fmla="*/ 2588217 w 2853322"/>
                <a:gd name="connsiteY274" fmla="*/ 3704095 h 4223288"/>
                <a:gd name="connsiteX275" fmla="*/ 2564969 w 2853322"/>
                <a:gd name="connsiteY275" fmla="*/ 3742841 h 4223288"/>
                <a:gd name="connsiteX276" fmla="*/ 2487478 w 2853322"/>
                <a:gd name="connsiteY276" fmla="*/ 3773837 h 4223288"/>
                <a:gd name="connsiteX277" fmla="*/ 2479728 w 2853322"/>
                <a:gd name="connsiteY277" fmla="*/ 3797085 h 4223288"/>
                <a:gd name="connsiteX278" fmla="*/ 2456481 w 2853322"/>
                <a:gd name="connsiteY278" fmla="*/ 3828081 h 4223288"/>
                <a:gd name="connsiteX279" fmla="*/ 2440983 w 2853322"/>
                <a:gd name="connsiteY279" fmla="*/ 3944319 h 4223288"/>
                <a:gd name="connsiteX280" fmla="*/ 2417735 w 2853322"/>
                <a:gd name="connsiteY280" fmla="*/ 3983064 h 4223288"/>
                <a:gd name="connsiteX281" fmla="*/ 2332495 w 2853322"/>
                <a:gd name="connsiteY281" fmla="*/ 3967566 h 4223288"/>
                <a:gd name="connsiteX282" fmla="*/ 2301498 w 2853322"/>
                <a:gd name="connsiteY282" fmla="*/ 3975315 h 4223288"/>
                <a:gd name="connsiteX283" fmla="*/ 2239505 w 2853322"/>
                <a:gd name="connsiteY283" fmla="*/ 3944319 h 4223288"/>
                <a:gd name="connsiteX284" fmla="*/ 2177511 w 2853322"/>
                <a:gd name="connsiteY284" fmla="*/ 3866827 h 4223288"/>
                <a:gd name="connsiteX285" fmla="*/ 2177511 w 2853322"/>
                <a:gd name="connsiteY285" fmla="*/ 3843580 h 4223288"/>
                <a:gd name="connsiteX286" fmla="*/ 2131017 w 2853322"/>
                <a:gd name="connsiteY286" fmla="*/ 3859078 h 4223288"/>
                <a:gd name="connsiteX287" fmla="*/ 2123267 w 2853322"/>
                <a:gd name="connsiteY287" fmla="*/ 3882325 h 4223288"/>
                <a:gd name="connsiteX288" fmla="*/ 2107769 w 2853322"/>
                <a:gd name="connsiteY288" fmla="*/ 3897824 h 4223288"/>
                <a:gd name="connsiteX289" fmla="*/ 2100020 w 2853322"/>
                <a:gd name="connsiteY289" fmla="*/ 3936569 h 4223288"/>
                <a:gd name="connsiteX290" fmla="*/ 2045776 w 2853322"/>
                <a:gd name="connsiteY290" fmla="*/ 3983064 h 4223288"/>
                <a:gd name="connsiteX291" fmla="*/ 2014779 w 2853322"/>
                <a:gd name="connsiteY291" fmla="*/ 3990813 h 4223288"/>
                <a:gd name="connsiteX292" fmla="*/ 1960535 w 2853322"/>
                <a:gd name="connsiteY292" fmla="*/ 3967566 h 4223288"/>
                <a:gd name="connsiteX293" fmla="*/ 1921789 w 2853322"/>
                <a:gd name="connsiteY293" fmla="*/ 3975315 h 4223288"/>
                <a:gd name="connsiteX294" fmla="*/ 1859796 w 2853322"/>
                <a:gd name="connsiteY294" fmla="*/ 3983064 h 4223288"/>
                <a:gd name="connsiteX295" fmla="*/ 1813301 w 2853322"/>
                <a:gd name="connsiteY295" fmla="*/ 3990813 h 4223288"/>
                <a:gd name="connsiteX296" fmla="*/ 1797803 w 2853322"/>
                <a:gd name="connsiteY296" fmla="*/ 4006312 h 4223288"/>
                <a:gd name="connsiteX297" fmla="*/ 1743559 w 2853322"/>
                <a:gd name="connsiteY297" fmla="*/ 4014061 h 4223288"/>
                <a:gd name="connsiteX298" fmla="*/ 1720311 w 2853322"/>
                <a:gd name="connsiteY298" fmla="*/ 4021810 h 4223288"/>
                <a:gd name="connsiteX299" fmla="*/ 1759057 w 2853322"/>
                <a:gd name="connsiteY299" fmla="*/ 4045057 h 4223288"/>
                <a:gd name="connsiteX300" fmla="*/ 1782305 w 2853322"/>
                <a:gd name="connsiteY300" fmla="*/ 4037308 h 4223288"/>
                <a:gd name="connsiteX301" fmla="*/ 1813301 w 2853322"/>
                <a:gd name="connsiteY301" fmla="*/ 4052807 h 4223288"/>
                <a:gd name="connsiteX302" fmla="*/ 1828800 w 2853322"/>
                <a:gd name="connsiteY302" fmla="*/ 4099302 h 4223288"/>
                <a:gd name="connsiteX303" fmla="*/ 1929539 w 2853322"/>
                <a:gd name="connsiteY303" fmla="*/ 4122549 h 4223288"/>
                <a:gd name="connsiteX304" fmla="*/ 1921789 w 2853322"/>
                <a:gd name="connsiteY304" fmla="*/ 4145796 h 4223288"/>
                <a:gd name="connsiteX305" fmla="*/ 1883044 w 2853322"/>
                <a:gd name="connsiteY305" fmla="*/ 4176793 h 4223288"/>
                <a:gd name="connsiteX306" fmla="*/ 1836549 w 2853322"/>
                <a:gd name="connsiteY306" fmla="*/ 4207790 h 4223288"/>
                <a:gd name="connsiteX307" fmla="*/ 1712562 w 2853322"/>
                <a:gd name="connsiteY307" fmla="*/ 4200041 h 4223288"/>
                <a:gd name="connsiteX308" fmla="*/ 1611823 w 2853322"/>
                <a:gd name="connsiteY308" fmla="*/ 4215539 h 4223288"/>
                <a:gd name="connsiteX309" fmla="*/ 1565328 w 2853322"/>
                <a:gd name="connsiteY309" fmla="*/ 4223288 h 4223288"/>
                <a:gd name="connsiteX310" fmla="*/ 1487837 w 2853322"/>
                <a:gd name="connsiteY310" fmla="*/ 4215539 h 4223288"/>
                <a:gd name="connsiteX311" fmla="*/ 1441342 w 2853322"/>
                <a:gd name="connsiteY311" fmla="*/ 4200041 h 4223288"/>
                <a:gd name="connsiteX312" fmla="*/ 1433593 w 2853322"/>
                <a:gd name="connsiteY312" fmla="*/ 4176793 h 4223288"/>
                <a:gd name="connsiteX313" fmla="*/ 1418095 w 2853322"/>
                <a:gd name="connsiteY313" fmla="*/ 4153546 h 4223288"/>
                <a:gd name="connsiteX314" fmla="*/ 1410345 w 2853322"/>
                <a:gd name="connsiteY314" fmla="*/ 4122549 h 4223288"/>
                <a:gd name="connsiteX315" fmla="*/ 1402596 w 2853322"/>
                <a:gd name="connsiteY315" fmla="*/ 4029559 h 4223288"/>
                <a:gd name="connsiteX316" fmla="*/ 1394847 w 2853322"/>
                <a:gd name="connsiteY316" fmla="*/ 4006312 h 4223288"/>
                <a:gd name="connsiteX317" fmla="*/ 1371600 w 2853322"/>
                <a:gd name="connsiteY317" fmla="*/ 3812583 h 4223288"/>
                <a:gd name="connsiteX318" fmla="*/ 1356101 w 2853322"/>
                <a:gd name="connsiteY318" fmla="*/ 3773837 h 4223288"/>
                <a:gd name="connsiteX319" fmla="*/ 1332854 w 2853322"/>
                <a:gd name="connsiteY319" fmla="*/ 3750590 h 4223288"/>
                <a:gd name="connsiteX320" fmla="*/ 1325105 w 2853322"/>
                <a:gd name="connsiteY320" fmla="*/ 3727342 h 4223288"/>
                <a:gd name="connsiteX321" fmla="*/ 1309606 w 2853322"/>
                <a:gd name="connsiteY321" fmla="*/ 3711844 h 4223288"/>
                <a:gd name="connsiteX322" fmla="*/ 1278610 w 2853322"/>
                <a:gd name="connsiteY322" fmla="*/ 3634352 h 4223288"/>
                <a:gd name="connsiteX323" fmla="*/ 1263111 w 2853322"/>
                <a:gd name="connsiteY323" fmla="*/ 3603356 h 4223288"/>
                <a:gd name="connsiteX324" fmla="*/ 1232115 w 2853322"/>
                <a:gd name="connsiteY324" fmla="*/ 3549112 h 4223288"/>
                <a:gd name="connsiteX325" fmla="*/ 1224366 w 2853322"/>
                <a:gd name="connsiteY325" fmla="*/ 3525864 h 4223288"/>
                <a:gd name="connsiteX326" fmla="*/ 1208867 w 2853322"/>
                <a:gd name="connsiteY326" fmla="*/ 3487119 h 4223288"/>
                <a:gd name="connsiteX327" fmla="*/ 1201118 w 2853322"/>
                <a:gd name="connsiteY327" fmla="*/ 3456122 h 4223288"/>
                <a:gd name="connsiteX328" fmla="*/ 1208991 w 2853322"/>
                <a:gd name="connsiteY328" fmla="*/ 3315569 h 4223288"/>
                <a:gd name="connsiteX329" fmla="*/ 1310696 w 2853322"/>
                <a:gd name="connsiteY329" fmla="*/ 3314535 h 4223288"/>
                <a:gd name="connsiteX330" fmla="*/ 1369375 w 2853322"/>
                <a:gd name="connsiteY330" fmla="*/ 3291286 h 4223288"/>
                <a:gd name="connsiteX331" fmla="*/ 1495783 w 2853322"/>
                <a:gd name="connsiteY331" fmla="*/ 3284436 h 4223288"/>
                <a:gd name="connsiteX332" fmla="*/ 1436779 w 2853322"/>
                <a:gd name="connsiteY332" fmla="*/ 3165383 h 4223288"/>
                <a:gd name="connsiteX333" fmla="*/ 1429385 w 2853322"/>
                <a:gd name="connsiteY333" fmla="*/ 3025284 h 4223288"/>
                <a:gd name="connsiteX334" fmla="*/ 1503177 w 2853322"/>
                <a:gd name="connsiteY334" fmla="*/ 2850212 h 4223288"/>
                <a:gd name="connsiteX335" fmla="*/ 1507913 w 2853322"/>
                <a:gd name="connsiteY335" fmla="*/ 2836535 h 4223288"/>
                <a:gd name="connsiteX336" fmla="*/ 1381702 w 2853322"/>
                <a:gd name="connsiteY336" fmla="*/ 2823907 h 4223288"/>
                <a:gd name="connsiteX337" fmla="*/ 1361595 w 2853322"/>
                <a:gd name="connsiteY337" fmla="*/ 2819010 h 4223288"/>
                <a:gd name="connsiteX338" fmla="*/ 1355939 w 2853322"/>
                <a:gd name="connsiteY338" fmla="*/ 2807353 h 4223288"/>
                <a:gd name="connsiteX339" fmla="*/ 1228888 w 2853322"/>
                <a:gd name="connsiteY339" fmla="*/ 2943672 h 4223288"/>
                <a:gd name="connsiteX340" fmla="*/ 1288674 w 2853322"/>
                <a:gd name="connsiteY340" fmla="*/ 2956300 h 4223288"/>
                <a:gd name="connsiteX341" fmla="*/ 1281828 w 2853322"/>
                <a:gd name="connsiteY341" fmla="*/ 3066813 h 4223288"/>
                <a:gd name="connsiteX342" fmla="*/ 1131376 w 2853322"/>
                <a:gd name="connsiteY342" fmla="*/ 3332135 h 4223288"/>
                <a:gd name="connsiteX343" fmla="*/ 1077132 w 2853322"/>
                <a:gd name="connsiteY343" fmla="*/ 3316637 h 4223288"/>
                <a:gd name="connsiteX344" fmla="*/ 1046135 w 2853322"/>
                <a:gd name="connsiteY344" fmla="*/ 3301139 h 4223288"/>
                <a:gd name="connsiteX345" fmla="*/ 1007389 w 2853322"/>
                <a:gd name="connsiteY345" fmla="*/ 3262393 h 4223288"/>
                <a:gd name="connsiteX346" fmla="*/ 960895 w 2853322"/>
                <a:gd name="connsiteY346" fmla="*/ 3184902 h 4223288"/>
                <a:gd name="connsiteX347" fmla="*/ 937647 w 2853322"/>
                <a:gd name="connsiteY347" fmla="*/ 3130657 h 4223288"/>
                <a:gd name="connsiteX348" fmla="*/ 914400 w 2853322"/>
                <a:gd name="connsiteY348" fmla="*/ 3076413 h 4223288"/>
                <a:gd name="connsiteX349" fmla="*/ 906650 w 2853322"/>
                <a:gd name="connsiteY349" fmla="*/ 3037668 h 4223288"/>
                <a:gd name="connsiteX350" fmla="*/ 891152 w 2853322"/>
                <a:gd name="connsiteY350" fmla="*/ 3022169 h 4223288"/>
                <a:gd name="connsiteX351" fmla="*/ 875654 w 2853322"/>
                <a:gd name="connsiteY351" fmla="*/ 2998922 h 4223288"/>
                <a:gd name="connsiteX352" fmla="*/ 805911 w 2853322"/>
                <a:gd name="connsiteY352" fmla="*/ 2913681 h 4223288"/>
                <a:gd name="connsiteX353" fmla="*/ 782664 w 2853322"/>
                <a:gd name="connsiteY353" fmla="*/ 2890434 h 4223288"/>
                <a:gd name="connsiteX354" fmla="*/ 728420 w 2853322"/>
                <a:gd name="connsiteY354" fmla="*/ 2843939 h 4223288"/>
                <a:gd name="connsiteX355" fmla="*/ 650928 w 2853322"/>
                <a:gd name="connsiteY355" fmla="*/ 2750949 h 4223288"/>
                <a:gd name="connsiteX356" fmla="*/ 612183 w 2853322"/>
                <a:gd name="connsiteY356" fmla="*/ 2735451 h 4223288"/>
                <a:gd name="connsiteX357" fmla="*/ 596684 w 2853322"/>
                <a:gd name="connsiteY357" fmla="*/ 2719952 h 4223288"/>
                <a:gd name="connsiteX358" fmla="*/ 503695 w 2853322"/>
                <a:gd name="connsiteY358" fmla="*/ 2650210 h 4223288"/>
                <a:gd name="connsiteX359" fmla="*/ 488196 w 2853322"/>
                <a:gd name="connsiteY359" fmla="*/ 2611464 h 4223288"/>
                <a:gd name="connsiteX360" fmla="*/ 0 w 2853322"/>
                <a:gd name="connsiteY360" fmla="*/ 2076773 h 4223288"/>
                <a:gd name="connsiteX0" fmla="*/ 0 w 2853322"/>
                <a:gd name="connsiteY0" fmla="*/ 2076773 h 4223288"/>
                <a:gd name="connsiteX1" fmla="*/ 697423 w 2853322"/>
                <a:gd name="connsiteY1" fmla="*/ 1301857 h 4223288"/>
                <a:gd name="connsiteX2" fmla="*/ 805911 w 2853322"/>
                <a:gd name="connsiteY2" fmla="*/ 1348352 h 4223288"/>
                <a:gd name="connsiteX3" fmla="*/ 813661 w 2853322"/>
                <a:gd name="connsiteY3" fmla="*/ 1464590 h 4223288"/>
                <a:gd name="connsiteX4" fmla="*/ 821410 w 2853322"/>
                <a:gd name="connsiteY4" fmla="*/ 1480088 h 4223288"/>
                <a:gd name="connsiteX5" fmla="*/ 860156 w 2853322"/>
                <a:gd name="connsiteY5" fmla="*/ 1557580 h 4223288"/>
                <a:gd name="connsiteX6" fmla="*/ 875654 w 2853322"/>
                <a:gd name="connsiteY6" fmla="*/ 1580827 h 4223288"/>
                <a:gd name="connsiteX7" fmla="*/ 937647 w 2853322"/>
                <a:gd name="connsiteY7" fmla="*/ 1611824 h 4223288"/>
                <a:gd name="connsiteX8" fmla="*/ 953145 w 2853322"/>
                <a:gd name="connsiteY8" fmla="*/ 1635071 h 4223288"/>
                <a:gd name="connsiteX9" fmla="*/ 999640 w 2853322"/>
                <a:gd name="connsiteY9" fmla="*/ 1650569 h 4223288"/>
                <a:gd name="connsiteX10" fmla="*/ 1030637 w 2853322"/>
                <a:gd name="connsiteY10" fmla="*/ 1635071 h 4223288"/>
                <a:gd name="connsiteX11" fmla="*/ 1030637 w 2853322"/>
                <a:gd name="connsiteY11" fmla="*/ 1635071 h 4223288"/>
                <a:gd name="connsiteX12" fmla="*/ 1053884 w 2853322"/>
                <a:gd name="connsiteY12" fmla="*/ 1588576 h 4223288"/>
                <a:gd name="connsiteX13" fmla="*/ 1038386 w 2853322"/>
                <a:gd name="connsiteY13" fmla="*/ 1464590 h 4223288"/>
                <a:gd name="connsiteX14" fmla="*/ 1038386 w 2853322"/>
                <a:gd name="connsiteY14" fmla="*/ 1464590 h 4223288"/>
                <a:gd name="connsiteX15" fmla="*/ 976393 w 2853322"/>
                <a:gd name="connsiteY15" fmla="*/ 1379349 h 4223288"/>
                <a:gd name="connsiteX16" fmla="*/ 937647 w 2853322"/>
                <a:gd name="connsiteY16" fmla="*/ 1325105 h 4223288"/>
                <a:gd name="connsiteX17" fmla="*/ 914400 w 2853322"/>
                <a:gd name="connsiteY17" fmla="*/ 1317356 h 4223288"/>
                <a:gd name="connsiteX18" fmla="*/ 852406 w 2853322"/>
                <a:gd name="connsiteY18" fmla="*/ 1301857 h 4223288"/>
                <a:gd name="connsiteX19" fmla="*/ 805911 w 2853322"/>
                <a:gd name="connsiteY19" fmla="*/ 1309607 h 4223288"/>
                <a:gd name="connsiteX20" fmla="*/ 720671 w 2853322"/>
                <a:gd name="connsiteY20" fmla="*/ 1270861 h 4223288"/>
                <a:gd name="connsiteX21" fmla="*/ 1224366 w 2853322"/>
                <a:gd name="connsiteY21" fmla="*/ 689674 h 4223288"/>
                <a:gd name="connsiteX22" fmla="*/ 1208867 w 2853322"/>
                <a:gd name="connsiteY22" fmla="*/ 612183 h 4223288"/>
                <a:gd name="connsiteX23" fmla="*/ 1170122 w 2853322"/>
                <a:gd name="connsiteY23" fmla="*/ 565688 h 4223288"/>
                <a:gd name="connsiteX24" fmla="*/ 1131376 w 2853322"/>
                <a:gd name="connsiteY24" fmla="*/ 550190 h 4223288"/>
                <a:gd name="connsiteX25" fmla="*/ 1139125 w 2853322"/>
                <a:gd name="connsiteY25" fmla="*/ 495946 h 4223288"/>
                <a:gd name="connsiteX26" fmla="*/ 1146874 w 2853322"/>
                <a:gd name="connsiteY26" fmla="*/ 488196 h 4223288"/>
                <a:gd name="connsiteX27" fmla="*/ 1580827 w 2853322"/>
                <a:gd name="connsiteY27" fmla="*/ 0 h 4223288"/>
                <a:gd name="connsiteX28" fmla="*/ 1673817 w 2853322"/>
                <a:gd name="connsiteY28" fmla="*/ 77491 h 4223288"/>
                <a:gd name="connsiteX29" fmla="*/ 1759057 w 2853322"/>
                <a:gd name="connsiteY29" fmla="*/ 108488 h 4223288"/>
                <a:gd name="connsiteX30" fmla="*/ 1790054 w 2853322"/>
                <a:gd name="connsiteY30" fmla="*/ 131735 h 4223288"/>
                <a:gd name="connsiteX31" fmla="*/ 1759057 w 2853322"/>
                <a:gd name="connsiteY31" fmla="*/ 178230 h 4223288"/>
                <a:gd name="connsiteX32" fmla="*/ 1782305 w 2853322"/>
                <a:gd name="connsiteY32" fmla="*/ 263471 h 4223288"/>
                <a:gd name="connsiteX33" fmla="*/ 1813301 w 2853322"/>
                <a:gd name="connsiteY33" fmla="*/ 278969 h 4223288"/>
                <a:gd name="connsiteX34" fmla="*/ 1852047 w 2853322"/>
                <a:gd name="connsiteY34" fmla="*/ 294468 h 4223288"/>
                <a:gd name="connsiteX35" fmla="*/ 1852047 w 2853322"/>
                <a:gd name="connsiteY35" fmla="*/ 294468 h 4223288"/>
                <a:gd name="connsiteX36" fmla="*/ 1929539 w 2853322"/>
                <a:gd name="connsiteY36" fmla="*/ 348712 h 4223288"/>
                <a:gd name="connsiteX37" fmla="*/ 1929539 w 2853322"/>
                <a:gd name="connsiteY37" fmla="*/ 356461 h 4223288"/>
                <a:gd name="connsiteX38" fmla="*/ 2007030 w 2853322"/>
                <a:gd name="connsiteY38" fmla="*/ 395207 h 4223288"/>
                <a:gd name="connsiteX39" fmla="*/ 2038027 w 2853322"/>
                <a:gd name="connsiteY39" fmla="*/ 402956 h 4223288"/>
                <a:gd name="connsiteX40" fmla="*/ 2061274 w 2853322"/>
                <a:gd name="connsiteY40" fmla="*/ 433952 h 4223288"/>
                <a:gd name="connsiteX41" fmla="*/ 2053525 w 2853322"/>
                <a:gd name="connsiteY41" fmla="*/ 457200 h 4223288"/>
                <a:gd name="connsiteX42" fmla="*/ 2092271 w 2853322"/>
                <a:gd name="connsiteY42" fmla="*/ 464949 h 4223288"/>
                <a:gd name="connsiteX43" fmla="*/ 2146515 w 2853322"/>
                <a:gd name="connsiteY43" fmla="*/ 441702 h 4223288"/>
                <a:gd name="connsiteX44" fmla="*/ 2177511 w 2853322"/>
                <a:gd name="connsiteY44" fmla="*/ 441702 h 4223288"/>
                <a:gd name="connsiteX45" fmla="*/ 2200759 w 2853322"/>
                <a:gd name="connsiteY45" fmla="*/ 418454 h 4223288"/>
                <a:gd name="connsiteX46" fmla="*/ 2224006 w 2853322"/>
                <a:gd name="connsiteY46" fmla="*/ 402956 h 4223288"/>
                <a:gd name="connsiteX47" fmla="*/ 2193010 w 2853322"/>
                <a:gd name="connsiteY47" fmla="*/ 317715 h 4223288"/>
                <a:gd name="connsiteX48" fmla="*/ 2216257 w 2853322"/>
                <a:gd name="connsiteY48" fmla="*/ 317715 h 4223288"/>
                <a:gd name="connsiteX49" fmla="*/ 2216257 w 2853322"/>
                <a:gd name="connsiteY49" fmla="*/ 317715 h 4223288"/>
                <a:gd name="connsiteX50" fmla="*/ 2239505 w 2853322"/>
                <a:gd name="connsiteY50" fmla="*/ 379708 h 4223288"/>
                <a:gd name="connsiteX51" fmla="*/ 2278250 w 2853322"/>
                <a:gd name="connsiteY51" fmla="*/ 356461 h 4223288"/>
                <a:gd name="connsiteX52" fmla="*/ 2347993 w 2853322"/>
                <a:gd name="connsiteY52" fmla="*/ 317715 h 4223288"/>
                <a:gd name="connsiteX53" fmla="*/ 2340244 w 2853322"/>
                <a:gd name="connsiteY53" fmla="*/ 340963 h 4223288"/>
                <a:gd name="connsiteX54" fmla="*/ 2332495 w 2853322"/>
                <a:gd name="connsiteY54" fmla="*/ 348712 h 4223288"/>
                <a:gd name="connsiteX55" fmla="*/ 2316996 w 2853322"/>
                <a:gd name="connsiteY55" fmla="*/ 418454 h 4223288"/>
                <a:gd name="connsiteX56" fmla="*/ 2316996 w 2853322"/>
                <a:gd name="connsiteY56" fmla="*/ 449451 h 4223288"/>
                <a:gd name="connsiteX57" fmla="*/ 2316996 w 2853322"/>
                <a:gd name="connsiteY57" fmla="*/ 480447 h 4223288"/>
                <a:gd name="connsiteX58" fmla="*/ 2278250 w 2853322"/>
                <a:gd name="connsiteY58" fmla="*/ 519193 h 4223288"/>
                <a:gd name="connsiteX59" fmla="*/ 2270501 w 2853322"/>
                <a:gd name="connsiteY59" fmla="*/ 550190 h 4223288"/>
                <a:gd name="connsiteX60" fmla="*/ 2255003 w 2853322"/>
                <a:gd name="connsiteY60" fmla="*/ 604434 h 4223288"/>
                <a:gd name="connsiteX61" fmla="*/ 2255003 w 2853322"/>
                <a:gd name="connsiteY61" fmla="*/ 604434 h 4223288"/>
                <a:gd name="connsiteX62" fmla="*/ 2309247 w 2853322"/>
                <a:gd name="connsiteY62" fmla="*/ 619932 h 4223288"/>
                <a:gd name="connsiteX63" fmla="*/ 2332495 w 2853322"/>
                <a:gd name="connsiteY63" fmla="*/ 604434 h 4223288"/>
                <a:gd name="connsiteX64" fmla="*/ 2355742 w 2853322"/>
                <a:gd name="connsiteY64" fmla="*/ 596685 h 4223288"/>
                <a:gd name="connsiteX65" fmla="*/ 2371240 w 2853322"/>
                <a:gd name="connsiteY65" fmla="*/ 581186 h 4223288"/>
                <a:gd name="connsiteX66" fmla="*/ 2402237 w 2853322"/>
                <a:gd name="connsiteY66" fmla="*/ 588935 h 4223288"/>
                <a:gd name="connsiteX67" fmla="*/ 2402237 w 2853322"/>
                <a:gd name="connsiteY67" fmla="*/ 627681 h 4223288"/>
                <a:gd name="connsiteX68" fmla="*/ 2363491 w 2853322"/>
                <a:gd name="connsiteY68" fmla="*/ 674176 h 4223288"/>
                <a:gd name="connsiteX69" fmla="*/ 2363491 w 2853322"/>
                <a:gd name="connsiteY69" fmla="*/ 674176 h 4223288"/>
                <a:gd name="connsiteX70" fmla="*/ 2409986 w 2853322"/>
                <a:gd name="connsiteY70" fmla="*/ 743919 h 4223288"/>
                <a:gd name="connsiteX71" fmla="*/ 2433233 w 2853322"/>
                <a:gd name="connsiteY71" fmla="*/ 728420 h 4223288"/>
                <a:gd name="connsiteX72" fmla="*/ 2487478 w 2853322"/>
                <a:gd name="connsiteY72" fmla="*/ 689674 h 4223288"/>
                <a:gd name="connsiteX73" fmla="*/ 2487478 w 2853322"/>
                <a:gd name="connsiteY73" fmla="*/ 689674 h 4223288"/>
                <a:gd name="connsiteX74" fmla="*/ 2580467 w 2853322"/>
                <a:gd name="connsiteY74" fmla="*/ 681925 h 4223288"/>
                <a:gd name="connsiteX75" fmla="*/ 2580467 w 2853322"/>
                <a:gd name="connsiteY75" fmla="*/ 666427 h 4223288"/>
                <a:gd name="connsiteX76" fmla="*/ 2619213 w 2853322"/>
                <a:gd name="connsiteY76" fmla="*/ 635430 h 4223288"/>
                <a:gd name="connsiteX77" fmla="*/ 2634711 w 2853322"/>
                <a:gd name="connsiteY77" fmla="*/ 650929 h 4223288"/>
                <a:gd name="connsiteX78" fmla="*/ 2642461 w 2853322"/>
                <a:gd name="connsiteY78" fmla="*/ 674176 h 4223288"/>
                <a:gd name="connsiteX79" fmla="*/ 2634711 w 2853322"/>
                <a:gd name="connsiteY79" fmla="*/ 697424 h 4223288"/>
                <a:gd name="connsiteX80" fmla="*/ 2603715 w 2853322"/>
                <a:gd name="connsiteY80" fmla="*/ 728420 h 4223288"/>
                <a:gd name="connsiteX81" fmla="*/ 2595966 w 2853322"/>
                <a:gd name="connsiteY81" fmla="*/ 751668 h 4223288"/>
                <a:gd name="connsiteX82" fmla="*/ 2557220 w 2853322"/>
                <a:gd name="connsiteY82" fmla="*/ 759417 h 4223288"/>
                <a:gd name="connsiteX83" fmla="*/ 2549471 w 2853322"/>
                <a:gd name="connsiteY83" fmla="*/ 759417 h 4223288"/>
                <a:gd name="connsiteX84" fmla="*/ 2510725 w 2853322"/>
                <a:gd name="connsiteY84" fmla="*/ 813661 h 4223288"/>
                <a:gd name="connsiteX85" fmla="*/ 2502976 w 2853322"/>
                <a:gd name="connsiteY85" fmla="*/ 836908 h 4223288"/>
                <a:gd name="connsiteX86" fmla="*/ 2510725 w 2853322"/>
                <a:gd name="connsiteY86" fmla="*/ 860156 h 4223288"/>
                <a:gd name="connsiteX87" fmla="*/ 2502976 w 2853322"/>
                <a:gd name="connsiteY87" fmla="*/ 891152 h 4223288"/>
                <a:gd name="connsiteX88" fmla="*/ 2502976 w 2853322"/>
                <a:gd name="connsiteY88" fmla="*/ 898902 h 4223288"/>
                <a:gd name="connsiteX89" fmla="*/ 2502976 w 2853322"/>
                <a:gd name="connsiteY89" fmla="*/ 898902 h 4223288"/>
                <a:gd name="connsiteX90" fmla="*/ 2533972 w 2853322"/>
                <a:gd name="connsiteY90" fmla="*/ 960895 h 4223288"/>
                <a:gd name="connsiteX91" fmla="*/ 2518474 w 2853322"/>
                <a:gd name="connsiteY91" fmla="*/ 991891 h 4223288"/>
                <a:gd name="connsiteX92" fmla="*/ 2518474 w 2853322"/>
                <a:gd name="connsiteY92" fmla="*/ 1007390 h 4223288"/>
                <a:gd name="connsiteX93" fmla="*/ 2557220 w 2853322"/>
                <a:gd name="connsiteY93" fmla="*/ 1038386 h 4223288"/>
                <a:gd name="connsiteX94" fmla="*/ 2572718 w 2853322"/>
                <a:gd name="connsiteY94" fmla="*/ 1053885 h 4223288"/>
                <a:gd name="connsiteX95" fmla="*/ 2603715 w 2853322"/>
                <a:gd name="connsiteY95" fmla="*/ 1061634 h 4223288"/>
                <a:gd name="connsiteX96" fmla="*/ 2681206 w 2853322"/>
                <a:gd name="connsiteY96" fmla="*/ 1115878 h 4223288"/>
                <a:gd name="connsiteX97" fmla="*/ 2696705 w 2853322"/>
                <a:gd name="connsiteY97" fmla="*/ 1139125 h 4223288"/>
                <a:gd name="connsiteX98" fmla="*/ 2735450 w 2853322"/>
                <a:gd name="connsiteY98" fmla="*/ 1201119 h 4223288"/>
                <a:gd name="connsiteX99" fmla="*/ 2743200 w 2853322"/>
                <a:gd name="connsiteY99" fmla="*/ 1263112 h 4223288"/>
                <a:gd name="connsiteX100" fmla="*/ 2766447 w 2853322"/>
                <a:gd name="connsiteY100" fmla="*/ 1309607 h 4223288"/>
                <a:gd name="connsiteX101" fmla="*/ 2789695 w 2853322"/>
                <a:gd name="connsiteY101" fmla="*/ 1325105 h 4223288"/>
                <a:gd name="connsiteX102" fmla="*/ 2797444 w 2853322"/>
                <a:gd name="connsiteY102" fmla="*/ 1356102 h 4223288"/>
                <a:gd name="connsiteX103" fmla="*/ 2820691 w 2853322"/>
                <a:gd name="connsiteY103" fmla="*/ 1371600 h 4223288"/>
                <a:gd name="connsiteX104" fmla="*/ 2843939 w 2853322"/>
                <a:gd name="connsiteY104" fmla="*/ 1363851 h 4223288"/>
                <a:gd name="connsiteX105" fmla="*/ 2851688 w 2853322"/>
                <a:gd name="connsiteY105" fmla="*/ 1402596 h 4223288"/>
                <a:gd name="connsiteX106" fmla="*/ 2836189 w 2853322"/>
                <a:gd name="connsiteY106" fmla="*/ 1425844 h 4223288"/>
                <a:gd name="connsiteX107" fmla="*/ 2812942 w 2853322"/>
                <a:gd name="connsiteY107" fmla="*/ 1433593 h 4223288"/>
                <a:gd name="connsiteX108" fmla="*/ 2774196 w 2853322"/>
                <a:gd name="connsiteY108" fmla="*/ 1425844 h 4223288"/>
                <a:gd name="connsiteX109" fmla="*/ 2750949 w 2853322"/>
                <a:gd name="connsiteY109" fmla="*/ 1464590 h 4223288"/>
                <a:gd name="connsiteX110" fmla="*/ 2743200 w 2853322"/>
                <a:gd name="connsiteY110" fmla="*/ 1464590 h 4223288"/>
                <a:gd name="connsiteX111" fmla="*/ 2743200 w 2853322"/>
                <a:gd name="connsiteY111" fmla="*/ 1464590 h 4223288"/>
                <a:gd name="connsiteX112" fmla="*/ 2758698 w 2853322"/>
                <a:gd name="connsiteY112" fmla="*/ 1518834 h 4223288"/>
                <a:gd name="connsiteX113" fmla="*/ 2820691 w 2853322"/>
                <a:gd name="connsiteY113" fmla="*/ 1565329 h 4223288"/>
                <a:gd name="connsiteX114" fmla="*/ 2781945 w 2853322"/>
                <a:gd name="connsiteY114" fmla="*/ 1635071 h 4223288"/>
                <a:gd name="connsiteX115" fmla="*/ 2774196 w 2853322"/>
                <a:gd name="connsiteY115" fmla="*/ 1642820 h 4223288"/>
                <a:gd name="connsiteX116" fmla="*/ 2781945 w 2853322"/>
                <a:gd name="connsiteY116" fmla="*/ 1697064 h 4223288"/>
                <a:gd name="connsiteX117" fmla="*/ 2758698 w 2853322"/>
                <a:gd name="connsiteY117" fmla="*/ 1728061 h 4223288"/>
                <a:gd name="connsiteX118" fmla="*/ 2758698 w 2853322"/>
                <a:gd name="connsiteY118" fmla="*/ 1735810 h 4223288"/>
                <a:gd name="connsiteX119" fmla="*/ 2750949 w 2853322"/>
                <a:gd name="connsiteY119" fmla="*/ 1759057 h 4223288"/>
                <a:gd name="connsiteX120" fmla="*/ 2727701 w 2853322"/>
                <a:gd name="connsiteY120" fmla="*/ 1766807 h 4223288"/>
                <a:gd name="connsiteX121" fmla="*/ 2688956 w 2853322"/>
                <a:gd name="connsiteY121" fmla="*/ 1782305 h 4223288"/>
                <a:gd name="connsiteX122" fmla="*/ 2681206 w 2853322"/>
                <a:gd name="connsiteY122" fmla="*/ 1728061 h 4223288"/>
                <a:gd name="connsiteX123" fmla="*/ 2681206 w 2853322"/>
                <a:gd name="connsiteY123" fmla="*/ 1728061 h 4223288"/>
                <a:gd name="connsiteX124" fmla="*/ 2634711 w 2853322"/>
                <a:gd name="connsiteY124" fmla="*/ 1735810 h 4223288"/>
                <a:gd name="connsiteX125" fmla="*/ 2626962 w 2853322"/>
                <a:gd name="connsiteY125" fmla="*/ 1759057 h 4223288"/>
                <a:gd name="connsiteX126" fmla="*/ 2611464 w 2853322"/>
                <a:gd name="connsiteY126" fmla="*/ 1774556 h 4223288"/>
                <a:gd name="connsiteX127" fmla="*/ 2595966 w 2853322"/>
                <a:gd name="connsiteY127" fmla="*/ 1797803 h 4223288"/>
                <a:gd name="connsiteX128" fmla="*/ 2572718 w 2853322"/>
                <a:gd name="connsiteY128" fmla="*/ 1821051 h 4223288"/>
                <a:gd name="connsiteX129" fmla="*/ 2526223 w 2853322"/>
                <a:gd name="connsiteY129" fmla="*/ 1852047 h 4223288"/>
                <a:gd name="connsiteX130" fmla="*/ 2495227 w 2853322"/>
                <a:gd name="connsiteY130" fmla="*/ 1875295 h 4223288"/>
                <a:gd name="connsiteX131" fmla="*/ 2471979 w 2853322"/>
                <a:gd name="connsiteY131" fmla="*/ 1883044 h 4223288"/>
                <a:gd name="connsiteX132" fmla="*/ 2425484 w 2853322"/>
                <a:gd name="connsiteY132" fmla="*/ 1890793 h 4223288"/>
                <a:gd name="connsiteX133" fmla="*/ 2425484 w 2853322"/>
                <a:gd name="connsiteY133" fmla="*/ 1890793 h 4223288"/>
                <a:gd name="connsiteX134" fmla="*/ 2332495 w 2853322"/>
                <a:gd name="connsiteY134" fmla="*/ 1875295 h 4223288"/>
                <a:gd name="connsiteX135" fmla="*/ 2293749 w 2853322"/>
                <a:gd name="connsiteY135" fmla="*/ 1867546 h 4223288"/>
                <a:gd name="connsiteX136" fmla="*/ 2255003 w 2853322"/>
                <a:gd name="connsiteY136" fmla="*/ 1844298 h 4223288"/>
                <a:gd name="connsiteX137" fmla="*/ 2231756 w 2853322"/>
                <a:gd name="connsiteY137" fmla="*/ 1836549 h 4223288"/>
                <a:gd name="connsiteX138" fmla="*/ 2154264 w 2853322"/>
                <a:gd name="connsiteY138" fmla="*/ 1844298 h 4223288"/>
                <a:gd name="connsiteX139" fmla="*/ 2123267 w 2853322"/>
                <a:gd name="connsiteY139" fmla="*/ 1867546 h 4223288"/>
                <a:gd name="connsiteX140" fmla="*/ 2107769 w 2853322"/>
                <a:gd name="connsiteY140" fmla="*/ 1914041 h 4223288"/>
                <a:gd name="connsiteX141" fmla="*/ 2100020 w 2853322"/>
                <a:gd name="connsiteY141" fmla="*/ 2014780 h 4223288"/>
                <a:gd name="connsiteX142" fmla="*/ 2100020 w 2853322"/>
                <a:gd name="connsiteY142" fmla="*/ 2014780 h 4223288"/>
                <a:gd name="connsiteX143" fmla="*/ 2100020 w 2853322"/>
                <a:gd name="connsiteY143" fmla="*/ 2123268 h 4223288"/>
                <a:gd name="connsiteX144" fmla="*/ 2076772 w 2853322"/>
                <a:gd name="connsiteY144" fmla="*/ 2231756 h 4223288"/>
                <a:gd name="connsiteX145" fmla="*/ 2038027 w 2853322"/>
                <a:gd name="connsiteY145" fmla="*/ 2301498 h 4223288"/>
                <a:gd name="connsiteX146" fmla="*/ 2038027 w 2853322"/>
                <a:gd name="connsiteY146" fmla="*/ 2402237 h 4223288"/>
                <a:gd name="connsiteX147" fmla="*/ 2022528 w 2853322"/>
                <a:gd name="connsiteY147" fmla="*/ 2440983 h 4223288"/>
                <a:gd name="connsiteX148" fmla="*/ 2030278 w 2853322"/>
                <a:gd name="connsiteY148" fmla="*/ 2471980 h 4223288"/>
                <a:gd name="connsiteX149" fmla="*/ 2038027 w 2853322"/>
                <a:gd name="connsiteY149" fmla="*/ 2495227 h 4223288"/>
                <a:gd name="connsiteX150" fmla="*/ 2045776 w 2853322"/>
                <a:gd name="connsiteY150" fmla="*/ 2549471 h 4223288"/>
                <a:gd name="connsiteX151" fmla="*/ 2038027 w 2853322"/>
                <a:gd name="connsiteY151" fmla="*/ 2634712 h 4223288"/>
                <a:gd name="connsiteX152" fmla="*/ 2030278 w 2853322"/>
                <a:gd name="connsiteY152" fmla="*/ 2681207 h 4223288"/>
                <a:gd name="connsiteX153" fmla="*/ 2038027 w 2853322"/>
                <a:gd name="connsiteY153" fmla="*/ 2743200 h 4223288"/>
                <a:gd name="connsiteX154" fmla="*/ 2045776 w 2853322"/>
                <a:gd name="connsiteY154" fmla="*/ 2766447 h 4223288"/>
                <a:gd name="connsiteX155" fmla="*/ 2061274 w 2853322"/>
                <a:gd name="connsiteY155" fmla="*/ 2774196 h 4223288"/>
                <a:gd name="connsiteX156" fmla="*/ 2007030 w 2853322"/>
                <a:gd name="connsiteY156" fmla="*/ 2828441 h 4223288"/>
                <a:gd name="connsiteX157" fmla="*/ 1991532 w 2853322"/>
                <a:gd name="connsiteY157" fmla="*/ 2828441 h 4223288"/>
                <a:gd name="connsiteX158" fmla="*/ 1914040 w 2853322"/>
                <a:gd name="connsiteY158" fmla="*/ 2828441 h 4223288"/>
                <a:gd name="connsiteX159" fmla="*/ 1898542 w 2853322"/>
                <a:gd name="connsiteY159" fmla="*/ 2828441 h 4223288"/>
                <a:gd name="connsiteX160" fmla="*/ 1828800 w 2853322"/>
                <a:gd name="connsiteY160" fmla="*/ 2774196 h 4223288"/>
                <a:gd name="connsiteX161" fmla="*/ 1859796 w 2853322"/>
                <a:gd name="connsiteY161" fmla="*/ 2626963 h 4223288"/>
                <a:gd name="connsiteX162" fmla="*/ 1883044 w 2853322"/>
                <a:gd name="connsiteY162" fmla="*/ 2595966 h 4223288"/>
                <a:gd name="connsiteX163" fmla="*/ 1890793 w 2853322"/>
                <a:gd name="connsiteY163" fmla="*/ 2572719 h 4223288"/>
                <a:gd name="connsiteX164" fmla="*/ 1898542 w 2853322"/>
                <a:gd name="connsiteY164" fmla="*/ 2541722 h 4223288"/>
                <a:gd name="connsiteX165" fmla="*/ 1875295 w 2853322"/>
                <a:gd name="connsiteY165" fmla="*/ 2526224 h 4223288"/>
                <a:gd name="connsiteX166" fmla="*/ 1875295 w 2853322"/>
                <a:gd name="connsiteY166" fmla="*/ 2526224 h 4223288"/>
                <a:gd name="connsiteX167" fmla="*/ 1797803 w 2853322"/>
                <a:gd name="connsiteY167" fmla="*/ 2526224 h 4223288"/>
                <a:gd name="connsiteX168" fmla="*/ 1751308 w 2853322"/>
                <a:gd name="connsiteY168" fmla="*/ 2502976 h 4223288"/>
                <a:gd name="connsiteX169" fmla="*/ 1627322 w 2853322"/>
                <a:gd name="connsiteY169" fmla="*/ 2580468 h 4223288"/>
                <a:gd name="connsiteX170" fmla="*/ 1565328 w 2853322"/>
                <a:gd name="connsiteY170" fmla="*/ 2588217 h 4223288"/>
                <a:gd name="connsiteX171" fmla="*/ 1596325 w 2853322"/>
                <a:gd name="connsiteY171" fmla="*/ 2696705 h 4223288"/>
                <a:gd name="connsiteX172" fmla="*/ 1565328 w 2853322"/>
                <a:gd name="connsiteY172" fmla="*/ 2781946 h 4223288"/>
                <a:gd name="connsiteX173" fmla="*/ 1526583 w 2853322"/>
                <a:gd name="connsiteY173" fmla="*/ 2797444 h 4223288"/>
                <a:gd name="connsiteX174" fmla="*/ 1534332 w 2853322"/>
                <a:gd name="connsiteY174" fmla="*/ 2828441 h 4223288"/>
                <a:gd name="connsiteX175" fmla="*/ 1588576 w 2853322"/>
                <a:gd name="connsiteY175" fmla="*/ 2851688 h 4223288"/>
                <a:gd name="connsiteX176" fmla="*/ 1642820 w 2853322"/>
                <a:gd name="connsiteY176" fmla="*/ 2882685 h 4223288"/>
                <a:gd name="connsiteX177" fmla="*/ 1650569 w 2853322"/>
                <a:gd name="connsiteY177" fmla="*/ 2851688 h 4223288"/>
                <a:gd name="connsiteX178" fmla="*/ 1681566 w 2853322"/>
                <a:gd name="connsiteY178" fmla="*/ 2836190 h 4223288"/>
                <a:gd name="connsiteX179" fmla="*/ 1813301 w 2853322"/>
                <a:gd name="connsiteY179" fmla="*/ 2859437 h 4223288"/>
                <a:gd name="connsiteX180" fmla="*/ 1805552 w 2853322"/>
                <a:gd name="connsiteY180" fmla="*/ 2867186 h 4223288"/>
                <a:gd name="connsiteX181" fmla="*/ 1805552 w 2853322"/>
                <a:gd name="connsiteY181" fmla="*/ 2867186 h 4223288"/>
                <a:gd name="connsiteX182" fmla="*/ 1805552 w 2853322"/>
                <a:gd name="connsiteY182" fmla="*/ 2960176 h 4223288"/>
                <a:gd name="connsiteX183" fmla="*/ 1828800 w 2853322"/>
                <a:gd name="connsiteY183" fmla="*/ 2998922 h 4223288"/>
                <a:gd name="connsiteX184" fmla="*/ 1790054 w 2853322"/>
                <a:gd name="connsiteY184" fmla="*/ 3029919 h 4223288"/>
                <a:gd name="connsiteX185" fmla="*/ 1743559 w 2853322"/>
                <a:gd name="connsiteY185" fmla="*/ 3084163 h 4223288"/>
                <a:gd name="connsiteX186" fmla="*/ 1720311 w 2853322"/>
                <a:gd name="connsiteY186" fmla="*/ 3091912 h 4223288"/>
                <a:gd name="connsiteX187" fmla="*/ 1689315 w 2853322"/>
                <a:gd name="connsiteY187" fmla="*/ 3076413 h 4223288"/>
                <a:gd name="connsiteX188" fmla="*/ 1689315 w 2853322"/>
                <a:gd name="connsiteY188" fmla="*/ 3076413 h 4223288"/>
                <a:gd name="connsiteX189" fmla="*/ 1666067 w 2853322"/>
                <a:gd name="connsiteY189" fmla="*/ 3130657 h 4223288"/>
                <a:gd name="connsiteX190" fmla="*/ 1627322 w 2853322"/>
                <a:gd name="connsiteY190" fmla="*/ 3169403 h 4223288"/>
                <a:gd name="connsiteX191" fmla="*/ 1611823 w 2853322"/>
                <a:gd name="connsiteY191" fmla="*/ 3215898 h 4223288"/>
                <a:gd name="connsiteX192" fmla="*/ 1635071 w 2853322"/>
                <a:gd name="connsiteY192" fmla="*/ 3246895 h 4223288"/>
                <a:gd name="connsiteX193" fmla="*/ 1604074 w 2853322"/>
                <a:gd name="connsiteY193" fmla="*/ 3316637 h 4223288"/>
                <a:gd name="connsiteX194" fmla="*/ 1619572 w 2853322"/>
                <a:gd name="connsiteY194" fmla="*/ 3339885 h 4223288"/>
                <a:gd name="connsiteX195" fmla="*/ 1681566 w 2853322"/>
                <a:gd name="connsiteY195" fmla="*/ 3378630 h 4223288"/>
                <a:gd name="connsiteX196" fmla="*/ 1635071 w 2853322"/>
                <a:gd name="connsiteY196" fmla="*/ 3432874 h 4223288"/>
                <a:gd name="connsiteX197" fmla="*/ 1611823 w 2853322"/>
                <a:gd name="connsiteY197" fmla="*/ 3440624 h 4223288"/>
                <a:gd name="connsiteX198" fmla="*/ 1588576 w 2853322"/>
                <a:gd name="connsiteY198" fmla="*/ 3448373 h 4223288"/>
                <a:gd name="connsiteX199" fmla="*/ 1573078 w 2853322"/>
                <a:gd name="connsiteY199" fmla="*/ 3432874 h 4223288"/>
                <a:gd name="connsiteX200" fmla="*/ 1565328 w 2853322"/>
                <a:gd name="connsiteY200" fmla="*/ 3425125 h 4223288"/>
                <a:gd name="connsiteX201" fmla="*/ 1557579 w 2853322"/>
                <a:gd name="connsiteY201" fmla="*/ 3417376 h 4223288"/>
                <a:gd name="connsiteX202" fmla="*/ 1518833 w 2853322"/>
                <a:gd name="connsiteY202" fmla="*/ 3448373 h 4223288"/>
                <a:gd name="connsiteX203" fmla="*/ 1487837 w 2853322"/>
                <a:gd name="connsiteY203" fmla="*/ 3502617 h 4223288"/>
                <a:gd name="connsiteX204" fmla="*/ 1487837 w 2853322"/>
                <a:gd name="connsiteY204" fmla="*/ 3502617 h 4223288"/>
                <a:gd name="connsiteX205" fmla="*/ 1487837 w 2853322"/>
                <a:gd name="connsiteY205" fmla="*/ 3541363 h 4223288"/>
                <a:gd name="connsiteX206" fmla="*/ 1518833 w 2853322"/>
                <a:gd name="connsiteY206" fmla="*/ 3541363 h 4223288"/>
                <a:gd name="connsiteX207" fmla="*/ 1557579 w 2853322"/>
                <a:gd name="connsiteY207" fmla="*/ 3510366 h 4223288"/>
                <a:gd name="connsiteX208" fmla="*/ 1596325 w 2853322"/>
                <a:gd name="connsiteY208" fmla="*/ 3502617 h 4223288"/>
                <a:gd name="connsiteX209" fmla="*/ 1604074 w 2853322"/>
                <a:gd name="connsiteY209" fmla="*/ 3533613 h 4223288"/>
                <a:gd name="connsiteX210" fmla="*/ 1642820 w 2853322"/>
                <a:gd name="connsiteY210" fmla="*/ 3549112 h 4223288"/>
                <a:gd name="connsiteX211" fmla="*/ 1666067 w 2853322"/>
                <a:gd name="connsiteY211" fmla="*/ 3510366 h 4223288"/>
                <a:gd name="connsiteX212" fmla="*/ 1704813 w 2853322"/>
                <a:gd name="connsiteY212" fmla="*/ 3502617 h 4223288"/>
                <a:gd name="connsiteX213" fmla="*/ 1728061 w 2853322"/>
                <a:gd name="connsiteY213" fmla="*/ 3510366 h 4223288"/>
                <a:gd name="connsiteX214" fmla="*/ 1735810 w 2853322"/>
                <a:gd name="connsiteY214" fmla="*/ 3510366 h 4223288"/>
                <a:gd name="connsiteX215" fmla="*/ 1766806 w 2853322"/>
                <a:gd name="connsiteY215" fmla="*/ 3518115 h 4223288"/>
                <a:gd name="connsiteX216" fmla="*/ 1821050 w 2853322"/>
                <a:gd name="connsiteY216" fmla="*/ 3510366 h 4223288"/>
                <a:gd name="connsiteX217" fmla="*/ 1852047 w 2853322"/>
                <a:gd name="connsiteY217" fmla="*/ 3448373 h 4223288"/>
                <a:gd name="connsiteX218" fmla="*/ 1852047 w 2853322"/>
                <a:gd name="connsiteY218" fmla="*/ 3448373 h 4223288"/>
                <a:gd name="connsiteX219" fmla="*/ 1844298 w 2853322"/>
                <a:gd name="connsiteY219" fmla="*/ 3401878 h 4223288"/>
                <a:gd name="connsiteX220" fmla="*/ 1836549 w 2853322"/>
                <a:gd name="connsiteY220" fmla="*/ 3370881 h 4223288"/>
                <a:gd name="connsiteX221" fmla="*/ 1844298 w 2853322"/>
                <a:gd name="connsiteY221" fmla="*/ 3355383 h 4223288"/>
                <a:gd name="connsiteX222" fmla="*/ 1852047 w 2853322"/>
                <a:gd name="connsiteY222" fmla="*/ 3285641 h 4223288"/>
                <a:gd name="connsiteX223" fmla="*/ 1844298 w 2853322"/>
                <a:gd name="connsiteY223" fmla="*/ 3231396 h 4223288"/>
                <a:gd name="connsiteX224" fmla="*/ 1821050 w 2853322"/>
                <a:gd name="connsiteY224" fmla="*/ 3192651 h 4223288"/>
                <a:gd name="connsiteX225" fmla="*/ 1797803 w 2853322"/>
                <a:gd name="connsiteY225" fmla="*/ 3138407 h 4223288"/>
                <a:gd name="connsiteX226" fmla="*/ 1828800 w 2853322"/>
                <a:gd name="connsiteY226" fmla="*/ 3115159 h 4223288"/>
                <a:gd name="connsiteX227" fmla="*/ 1883044 w 2853322"/>
                <a:gd name="connsiteY227" fmla="*/ 3161654 h 4223288"/>
                <a:gd name="connsiteX228" fmla="*/ 1883044 w 2853322"/>
                <a:gd name="connsiteY228" fmla="*/ 2960176 h 4223288"/>
                <a:gd name="connsiteX229" fmla="*/ 1921789 w 2853322"/>
                <a:gd name="connsiteY229" fmla="*/ 2967925 h 4223288"/>
                <a:gd name="connsiteX230" fmla="*/ 1906291 w 2853322"/>
                <a:gd name="connsiteY230" fmla="*/ 3006671 h 4223288"/>
                <a:gd name="connsiteX231" fmla="*/ 1976033 w 2853322"/>
                <a:gd name="connsiteY231" fmla="*/ 3115159 h 4223288"/>
                <a:gd name="connsiteX232" fmla="*/ 1999281 w 2853322"/>
                <a:gd name="connsiteY232" fmla="*/ 3053166 h 4223288"/>
                <a:gd name="connsiteX233" fmla="*/ 2038027 w 2853322"/>
                <a:gd name="connsiteY233" fmla="*/ 3029919 h 4223288"/>
                <a:gd name="connsiteX234" fmla="*/ 2007030 w 2853322"/>
                <a:gd name="connsiteY234" fmla="*/ 2952427 h 4223288"/>
                <a:gd name="connsiteX235" fmla="*/ 2014779 w 2853322"/>
                <a:gd name="connsiteY235" fmla="*/ 2913681 h 4223288"/>
                <a:gd name="connsiteX236" fmla="*/ 2053525 w 2853322"/>
                <a:gd name="connsiteY236" fmla="*/ 2898183 h 4223288"/>
                <a:gd name="connsiteX237" fmla="*/ 2076772 w 2853322"/>
                <a:gd name="connsiteY237" fmla="*/ 2936929 h 4223288"/>
                <a:gd name="connsiteX238" fmla="*/ 2084522 w 2853322"/>
                <a:gd name="connsiteY238" fmla="*/ 2998922 h 4223288"/>
                <a:gd name="connsiteX239" fmla="*/ 2123267 w 2853322"/>
                <a:gd name="connsiteY239" fmla="*/ 2975674 h 4223288"/>
                <a:gd name="connsiteX240" fmla="*/ 2193010 w 2853322"/>
                <a:gd name="connsiteY240" fmla="*/ 3029919 h 4223288"/>
                <a:gd name="connsiteX241" fmla="*/ 2200759 w 2853322"/>
                <a:gd name="connsiteY241" fmla="*/ 3053166 h 4223288"/>
                <a:gd name="connsiteX242" fmla="*/ 2262752 w 2853322"/>
                <a:gd name="connsiteY242" fmla="*/ 3099661 h 4223288"/>
                <a:gd name="connsiteX243" fmla="*/ 2316996 w 2853322"/>
                <a:gd name="connsiteY243" fmla="*/ 3161654 h 4223288"/>
                <a:gd name="connsiteX244" fmla="*/ 2340244 w 2853322"/>
                <a:gd name="connsiteY244" fmla="*/ 3169403 h 4223288"/>
                <a:gd name="connsiteX245" fmla="*/ 2363491 w 2853322"/>
                <a:gd name="connsiteY245" fmla="*/ 3184902 h 4223288"/>
                <a:gd name="connsiteX246" fmla="*/ 2324745 w 2853322"/>
                <a:gd name="connsiteY246" fmla="*/ 3285641 h 4223288"/>
                <a:gd name="connsiteX247" fmla="*/ 2316996 w 2853322"/>
                <a:gd name="connsiteY247" fmla="*/ 3293390 h 4223288"/>
                <a:gd name="connsiteX248" fmla="*/ 2340244 w 2853322"/>
                <a:gd name="connsiteY248" fmla="*/ 3355383 h 4223288"/>
                <a:gd name="connsiteX249" fmla="*/ 2340244 w 2853322"/>
                <a:gd name="connsiteY249" fmla="*/ 3355383 h 4223288"/>
                <a:gd name="connsiteX250" fmla="*/ 2301498 w 2853322"/>
                <a:gd name="connsiteY250" fmla="*/ 3440624 h 4223288"/>
                <a:gd name="connsiteX251" fmla="*/ 2347993 w 2853322"/>
                <a:gd name="connsiteY251" fmla="*/ 3417376 h 4223288"/>
                <a:gd name="connsiteX252" fmla="*/ 2378989 w 2853322"/>
                <a:gd name="connsiteY252" fmla="*/ 3425125 h 4223288"/>
                <a:gd name="connsiteX253" fmla="*/ 2386739 w 2853322"/>
                <a:gd name="connsiteY253" fmla="*/ 3456122 h 4223288"/>
                <a:gd name="connsiteX254" fmla="*/ 2402237 w 2853322"/>
                <a:gd name="connsiteY254" fmla="*/ 3518115 h 4223288"/>
                <a:gd name="connsiteX255" fmla="*/ 2355742 w 2853322"/>
                <a:gd name="connsiteY255" fmla="*/ 3487119 h 4223288"/>
                <a:gd name="connsiteX256" fmla="*/ 2309247 w 2853322"/>
                <a:gd name="connsiteY256" fmla="*/ 3541363 h 4223288"/>
                <a:gd name="connsiteX257" fmla="*/ 2340244 w 2853322"/>
                <a:gd name="connsiteY257" fmla="*/ 3533613 h 4223288"/>
                <a:gd name="connsiteX258" fmla="*/ 2340244 w 2853322"/>
                <a:gd name="connsiteY258" fmla="*/ 3533613 h 4223288"/>
                <a:gd name="connsiteX259" fmla="*/ 2448732 w 2853322"/>
                <a:gd name="connsiteY259" fmla="*/ 3611105 h 4223288"/>
                <a:gd name="connsiteX260" fmla="*/ 2487478 w 2853322"/>
                <a:gd name="connsiteY260" fmla="*/ 3587857 h 4223288"/>
                <a:gd name="connsiteX261" fmla="*/ 2510725 w 2853322"/>
                <a:gd name="connsiteY261" fmla="*/ 3626603 h 4223288"/>
                <a:gd name="connsiteX262" fmla="*/ 2510725 w 2853322"/>
                <a:gd name="connsiteY262" fmla="*/ 3626603 h 4223288"/>
                <a:gd name="connsiteX263" fmla="*/ 2487478 w 2853322"/>
                <a:gd name="connsiteY263" fmla="*/ 3642102 h 4223288"/>
                <a:gd name="connsiteX264" fmla="*/ 2510725 w 2853322"/>
                <a:gd name="connsiteY264" fmla="*/ 3673098 h 4223288"/>
                <a:gd name="connsiteX265" fmla="*/ 2549471 w 2853322"/>
                <a:gd name="connsiteY265" fmla="*/ 3634352 h 4223288"/>
                <a:gd name="connsiteX266" fmla="*/ 2595966 w 2853322"/>
                <a:gd name="connsiteY266" fmla="*/ 3595607 h 4223288"/>
                <a:gd name="connsiteX267" fmla="*/ 2619213 w 2853322"/>
                <a:gd name="connsiteY267" fmla="*/ 3564610 h 4223288"/>
                <a:gd name="connsiteX268" fmla="*/ 2626962 w 2853322"/>
                <a:gd name="connsiteY268" fmla="*/ 3556861 h 4223288"/>
                <a:gd name="connsiteX269" fmla="*/ 2650210 w 2853322"/>
                <a:gd name="connsiteY269" fmla="*/ 3518115 h 4223288"/>
                <a:gd name="connsiteX270" fmla="*/ 2603715 w 2853322"/>
                <a:gd name="connsiteY270" fmla="*/ 3463871 h 4223288"/>
                <a:gd name="connsiteX271" fmla="*/ 2626962 w 2853322"/>
                <a:gd name="connsiteY271" fmla="*/ 3448373 h 4223288"/>
                <a:gd name="connsiteX272" fmla="*/ 2642461 w 2853322"/>
                <a:gd name="connsiteY272" fmla="*/ 3518115 h 4223288"/>
                <a:gd name="connsiteX273" fmla="*/ 2688956 w 2853322"/>
                <a:gd name="connsiteY273" fmla="*/ 3541363 h 4223288"/>
                <a:gd name="connsiteX274" fmla="*/ 2588217 w 2853322"/>
                <a:gd name="connsiteY274" fmla="*/ 3704095 h 4223288"/>
                <a:gd name="connsiteX275" fmla="*/ 2564969 w 2853322"/>
                <a:gd name="connsiteY275" fmla="*/ 3742841 h 4223288"/>
                <a:gd name="connsiteX276" fmla="*/ 2487478 w 2853322"/>
                <a:gd name="connsiteY276" fmla="*/ 3773837 h 4223288"/>
                <a:gd name="connsiteX277" fmla="*/ 2479728 w 2853322"/>
                <a:gd name="connsiteY277" fmla="*/ 3797085 h 4223288"/>
                <a:gd name="connsiteX278" fmla="*/ 2456481 w 2853322"/>
                <a:gd name="connsiteY278" fmla="*/ 3828081 h 4223288"/>
                <a:gd name="connsiteX279" fmla="*/ 2440983 w 2853322"/>
                <a:gd name="connsiteY279" fmla="*/ 3944319 h 4223288"/>
                <a:gd name="connsiteX280" fmla="*/ 2417735 w 2853322"/>
                <a:gd name="connsiteY280" fmla="*/ 3983064 h 4223288"/>
                <a:gd name="connsiteX281" fmla="*/ 2332495 w 2853322"/>
                <a:gd name="connsiteY281" fmla="*/ 3967566 h 4223288"/>
                <a:gd name="connsiteX282" fmla="*/ 2301498 w 2853322"/>
                <a:gd name="connsiteY282" fmla="*/ 3975315 h 4223288"/>
                <a:gd name="connsiteX283" fmla="*/ 2239505 w 2853322"/>
                <a:gd name="connsiteY283" fmla="*/ 3944319 h 4223288"/>
                <a:gd name="connsiteX284" fmla="*/ 2177511 w 2853322"/>
                <a:gd name="connsiteY284" fmla="*/ 3866827 h 4223288"/>
                <a:gd name="connsiteX285" fmla="*/ 2177511 w 2853322"/>
                <a:gd name="connsiteY285" fmla="*/ 3843580 h 4223288"/>
                <a:gd name="connsiteX286" fmla="*/ 2131017 w 2853322"/>
                <a:gd name="connsiteY286" fmla="*/ 3859078 h 4223288"/>
                <a:gd name="connsiteX287" fmla="*/ 2123267 w 2853322"/>
                <a:gd name="connsiteY287" fmla="*/ 3882325 h 4223288"/>
                <a:gd name="connsiteX288" fmla="*/ 2107769 w 2853322"/>
                <a:gd name="connsiteY288" fmla="*/ 3897824 h 4223288"/>
                <a:gd name="connsiteX289" fmla="*/ 2100020 w 2853322"/>
                <a:gd name="connsiteY289" fmla="*/ 3936569 h 4223288"/>
                <a:gd name="connsiteX290" fmla="*/ 2045776 w 2853322"/>
                <a:gd name="connsiteY290" fmla="*/ 3983064 h 4223288"/>
                <a:gd name="connsiteX291" fmla="*/ 2014779 w 2853322"/>
                <a:gd name="connsiteY291" fmla="*/ 3990813 h 4223288"/>
                <a:gd name="connsiteX292" fmla="*/ 1960535 w 2853322"/>
                <a:gd name="connsiteY292" fmla="*/ 3967566 h 4223288"/>
                <a:gd name="connsiteX293" fmla="*/ 1921789 w 2853322"/>
                <a:gd name="connsiteY293" fmla="*/ 3975315 h 4223288"/>
                <a:gd name="connsiteX294" fmla="*/ 1859796 w 2853322"/>
                <a:gd name="connsiteY294" fmla="*/ 3983064 h 4223288"/>
                <a:gd name="connsiteX295" fmla="*/ 1813301 w 2853322"/>
                <a:gd name="connsiteY295" fmla="*/ 3990813 h 4223288"/>
                <a:gd name="connsiteX296" fmla="*/ 1797803 w 2853322"/>
                <a:gd name="connsiteY296" fmla="*/ 4006312 h 4223288"/>
                <a:gd name="connsiteX297" fmla="*/ 1743559 w 2853322"/>
                <a:gd name="connsiteY297" fmla="*/ 4014061 h 4223288"/>
                <a:gd name="connsiteX298" fmla="*/ 1720311 w 2853322"/>
                <a:gd name="connsiteY298" fmla="*/ 4021810 h 4223288"/>
                <a:gd name="connsiteX299" fmla="*/ 1759057 w 2853322"/>
                <a:gd name="connsiteY299" fmla="*/ 4045057 h 4223288"/>
                <a:gd name="connsiteX300" fmla="*/ 1782305 w 2853322"/>
                <a:gd name="connsiteY300" fmla="*/ 4037308 h 4223288"/>
                <a:gd name="connsiteX301" fmla="*/ 1813301 w 2853322"/>
                <a:gd name="connsiteY301" fmla="*/ 4052807 h 4223288"/>
                <a:gd name="connsiteX302" fmla="*/ 1828800 w 2853322"/>
                <a:gd name="connsiteY302" fmla="*/ 4099302 h 4223288"/>
                <a:gd name="connsiteX303" fmla="*/ 1929539 w 2853322"/>
                <a:gd name="connsiteY303" fmla="*/ 4122549 h 4223288"/>
                <a:gd name="connsiteX304" fmla="*/ 1921789 w 2853322"/>
                <a:gd name="connsiteY304" fmla="*/ 4145796 h 4223288"/>
                <a:gd name="connsiteX305" fmla="*/ 1883044 w 2853322"/>
                <a:gd name="connsiteY305" fmla="*/ 4176793 h 4223288"/>
                <a:gd name="connsiteX306" fmla="*/ 1836549 w 2853322"/>
                <a:gd name="connsiteY306" fmla="*/ 4207790 h 4223288"/>
                <a:gd name="connsiteX307" fmla="*/ 1712562 w 2853322"/>
                <a:gd name="connsiteY307" fmla="*/ 4200041 h 4223288"/>
                <a:gd name="connsiteX308" fmla="*/ 1611823 w 2853322"/>
                <a:gd name="connsiteY308" fmla="*/ 4215539 h 4223288"/>
                <a:gd name="connsiteX309" fmla="*/ 1565328 w 2853322"/>
                <a:gd name="connsiteY309" fmla="*/ 4223288 h 4223288"/>
                <a:gd name="connsiteX310" fmla="*/ 1487837 w 2853322"/>
                <a:gd name="connsiteY310" fmla="*/ 4215539 h 4223288"/>
                <a:gd name="connsiteX311" fmla="*/ 1441342 w 2853322"/>
                <a:gd name="connsiteY311" fmla="*/ 4200041 h 4223288"/>
                <a:gd name="connsiteX312" fmla="*/ 1433593 w 2853322"/>
                <a:gd name="connsiteY312" fmla="*/ 4176793 h 4223288"/>
                <a:gd name="connsiteX313" fmla="*/ 1418095 w 2853322"/>
                <a:gd name="connsiteY313" fmla="*/ 4153546 h 4223288"/>
                <a:gd name="connsiteX314" fmla="*/ 1410345 w 2853322"/>
                <a:gd name="connsiteY314" fmla="*/ 4122549 h 4223288"/>
                <a:gd name="connsiteX315" fmla="*/ 1402596 w 2853322"/>
                <a:gd name="connsiteY315" fmla="*/ 4029559 h 4223288"/>
                <a:gd name="connsiteX316" fmla="*/ 1394847 w 2853322"/>
                <a:gd name="connsiteY316" fmla="*/ 4006312 h 4223288"/>
                <a:gd name="connsiteX317" fmla="*/ 1371600 w 2853322"/>
                <a:gd name="connsiteY317" fmla="*/ 3812583 h 4223288"/>
                <a:gd name="connsiteX318" fmla="*/ 1356101 w 2853322"/>
                <a:gd name="connsiteY318" fmla="*/ 3773837 h 4223288"/>
                <a:gd name="connsiteX319" fmla="*/ 1332854 w 2853322"/>
                <a:gd name="connsiteY319" fmla="*/ 3750590 h 4223288"/>
                <a:gd name="connsiteX320" fmla="*/ 1325105 w 2853322"/>
                <a:gd name="connsiteY320" fmla="*/ 3727342 h 4223288"/>
                <a:gd name="connsiteX321" fmla="*/ 1309606 w 2853322"/>
                <a:gd name="connsiteY321" fmla="*/ 3711844 h 4223288"/>
                <a:gd name="connsiteX322" fmla="*/ 1278610 w 2853322"/>
                <a:gd name="connsiteY322" fmla="*/ 3634352 h 4223288"/>
                <a:gd name="connsiteX323" fmla="*/ 1263111 w 2853322"/>
                <a:gd name="connsiteY323" fmla="*/ 3603356 h 4223288"/>
                <a:gd name="connsiteX324" fmla="*/ 1232115 w 2853322"/>
                <a:gd name="connsiteY324" fmla="*/ 3549112 h 4223288"/>
                <a:gd name="connsiteX325" fmla="*/ 1224366 w 2853322"/>
                <a:gd name="connsiteY325" fmla="*/ 3525864 h 4223288"/>
                <a:gd name="connsiteX326" fmla="*/ 1208867 w 2853322"/>
                <a:gd name="connsiteY326" fmla="*/ 3487119 h 4223288"/>
                <a:gd name="connsiteX327" fmla="*/ 1201118 w 2853322"/>
                <a:gd name="connsiteY327" fmla="*/ 3456122 h 4223288"/>
                <a:gd name="connsiteX328" fmla="*/ 1208991 w 2853322"/>
                <a:gd name="connsiteY328" fmla="*/ 3315569 h 4223288"/>
                <a:gd name="connsiteX329" fmla="*/ 1310696 w 2853322"/>
                <a:gd name="connsiteY329" fmla="*/ 3314535 h 4223288"/>
                <a:gd name="connsiteX330" fmla="*/ 1369375 w 2853322"/>
                <a:gd name="connsiteY330" fmla="*/ 3291286 h 4223288"/>
                <a:gd name="connsiteX331" fmla="*/ 1495783 w 2853322"/>
                <a:gd name="connsiteY331" fmla="*/ 3284436 h 4223288"/>
                <a:gd name="connsiteX332" fmla="*/ 1436779 w 2853322"/>
                <a:gd name="connsiteY332" fmla="*/ 3165383 h 4223288"/>
                <a:gd name="connsiteX333" fmla="*/ 1429385 w 2853322"/>
                <a:gd name="connsiteY333" fmla="*/ 3025284 h 4223288"/>
                <a:gd name="connsiteX334" fmla="*/ 1503177 w 2853322"/>
                <a:gd name="connsiteY334" fmla="*/ 2850212 h 4223288"/>
                <a:gd name="connsiteX335" fmla="*/ 1507913 w 2853322"/>
                <a:gd name="connsiteY335" fmla="*/ 2836535 h 4223288"/>
                <a:gd name="connsiteX336" fmla="*/ 1381702 w 2853322"/>
                <a:gd name="connsiteY336" fmla="*/ 2823907 h 4223288"/>
                <a:gd name="connsiteX337" fmla="*/ 1361595 w 2853322"/>
                <a:gd name="connsiteY337" fmla="*/ 2819010 h 4223288"/>
                <a:gd name="connsiteX338" fmla="*/ 1355939 w 2853322"/>
                <a:gd name="connsiteY338" fmla="*/ 2807353 h 4223288"/>
                <a:gd name="connsiteX339" fmla="*/ 1228888 w 2853322"/>
                <a:gd name="connsiteY339" fmla="*/ 2943672 h 4223288"/>
                <a:gd name="connsiteX340" fmla="*/ 1288674 w 2853322"/>
                <a:gd name="connsiteY340" fmla="*/ 2956300 h 4223288"/>
                <a:gd name="connsiteX341" fmla="*/ 1281828 w 2853322"/>
                <a:gd name="connsiteY341" fmla="*/ 3066813 h 4223288"/>
                <a:gd name="connsiteX342" fmla="*/ 1131376 w 2853322"/>
                <a:gd name="connsiteY342" fmla="*/ 3332135 h 4223288"/>
                <a:gd name="connsiteX343" fmla="*/ 1077132 w 2853322"/>
                <a:gd name="connsiteY343" fmla="*/ 3316637 h 4223288"/>
                <a:gd name="connsiteX344" fmla="*/ 1046135 w 2853322"/>
                <a:gd name="connsiteY344" fmla="*/ 3301139 h 4223288"/>
                <a:gd name="connsiteX345" fmla="*/ 1007389 w 2853322"/>
                <a:gd name="connsiteY345" fmla="*/ 3262393 h 4223288"/>
                <a:gd name="connsiteX346" fmla="*/ 960895 w 2853322"/>
                <a:gd name="connsiteY346" fmla="*/ 3184902 h 4223288"/>
                <a:gd name="connsiteX347" fmla="*/ 937647 w 2853322"/>
                <a:gd name="connsiteY347" fmla="*/ 3130657 h 4223288"/>
                <a:gd name="connsiteX348" fmla="*/ 914400 w 2853322"/>
                <a:gd name="connsiteY348" fmla="*/ 3076413 h 4223288"/>
                <a:gd name="connsiteX349" fmla="*/ 906650 w 2853322"/>
                <a:gd name="connsiteY349" fmla="*/ 3037668 h 4223288"/>
                <a:gd name="connsiteX350" fmla="*/ 891152 w 2853322"/>
                <a:gd name="connsiteY350" fmla="*/ 3022169 h 4223288"/>
                <a:gd name="connsiteX351" fmla="*/ 875654 w 2853322"/>
                <a:gd name="connsiteY351" fmla="*/ 2998922 h 4223288"/>
                <a:gd name="connsiteX352" fmla="*/ 805911 w 2853322"/>
                <a:gd name="connsiteY352" fmla="*/ 2913681 h 4223288"/>
                <a:gd name="connsiteX353" fmla="*/ 782664 w 2853322"/>
                <a:gd name="connsiteY353" fmla="*/ 2890434 h 4223288"/>
                <a:gd name="connsiteX354" fmla="*/ 728420 w 2853322"/>
                <a:gd name="connsiteY354" fmla="*/ 2843939 h 4223288"/>
                <a:gd name="connsiteX355" fmla="*/ 650928 w 2853322"/>
                <a:gd name="connsiteY355" fmla="*/ 2750949 h 4223288"/>
                <a:gd name="connsiteX356" fmla="*/ 612183 w 2853322"/>
                <a:gd name="connsiteY356" fmla="*/ 2735451 h 4223288"/>
                <a:gd name="connsiteX357" fmla="*/ 596684 w 2853322"/>
                <a:gd name="connsiteY357" fmla="*/ 2719952 h 4223288"/>
                <a:gd name="connsiteX358" fmla="*/ 503695 w 2853322"/>
                <a:gd name="connsiteY358" fmla="*/ 2650210 h 4223288"/>
                <a:gd name="connsiteX359" fmla="*/ 488196 w 2853322"/>
                <a:gd name="connsiteY359" fmla="*/ 2611464 h 4223288"/>
                <a:gd name="connsiteX360" fmla="*/ 0 w 2853322"/>
                <a:gd name="connsiteY360" fmla="*/ 2076773 h 4223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</a:cxnLst>
              <a:rect l="l" t="t" r="r" b="b"/>
              <a:pathLst>
                <a:path w="2853322" h="4223288">
                  <a:moveTo>
                    <a:pt x="0" y="2076773"/>
                  </a:moveTo>
                  <a:lnTo>
                    <a:pt x="697423" y="1301857"/>
                  </a:lnTo>
                  <a:lnTo>
                    <a:pt x="805911" y="1348352"/>
                  </a:lnTo>
                  <a:cubicBezTo>
                    <a:pt x="793388" y="1511161"/>
                    <a:pt x="775262" y="1413391"/>
                    <a:pt x="813661" y="1464590"/>
                  </a:cubicBezTo>
                  <a:cubicBezTo>
                    <a:pt x="817126" y="1469211"/>
                    <a:pt x="818827" y="1474922"/>
                    <a:pt x="821410" y="1480088"/>
                  </a:cubicBezTo>
                  <a:cubicBezTo>
                    <a:pt x="901221" y="1599807"/>
                    <a:pt x="823354" y="1471711"/>
                    <a:pt x="860156" y="1557580"/>
                  </a:cubicBezTo>
                  <a:cubicBezTo>
                    <a:pt x="863825" y="1566140"/>
                    <a:pt x="875654" y="1580827"/>
                    <a:pt x="875654" y="1580827"/>
                  </a:cubicBezTo>
                  <a:cubicBezTo>
                    <a:pt x="894157" y="1588228"/>
                    <a:pt x="922169" y="1596346"/>
                    <a:pt x="937647" y="1611824"/>
                  </a:cubicBezTo>
                  <a:cubicBezTo>
                    <a:pt x="944232" y="1618409"/>
                    <a:pt x="953145" y="1635071"/>
                    <a:pt x="953145" y="1635071"/>
                  </a:cubicBezTo>
                  <a:cubicBezTo>
                    <a:pt x="968643" y="1640237"/>
                    <a:pt x="983303" y="1650569"/>
                    <a:pt x="999640" y="1650569"/>
                  </a:cubicBezTo>
                  <a:cubicBezTo>
                    <a:pt x="1011192" y="1650569"/>
                    <a:pt x="1030637" y="1635071"/>
                    <a:pt x="1030637" y="1635071"/>
                  </a:cubicBezTo>
                  <a:lnTo>
                    <a:pt x="1030637" y="1635071"/>
                  </a:lnTo>
                  <a:cubicBezTo>
                    <a:pt x="1063915" y="1593473"/>
                    <a:pt x="1073328" y="1608020"/>
                    <a:pt x="1053884" y="1588576"/>
                  </a:cubicBezTo>
                  <a:cubicBezTo>
                    <a:pt x="1019759" y="1537389"/>
                    <a:pt x="1038386" y="1574642"/>
                    <a:pt x="1038386" y="1464590"/>
                  </a:cubicBezTo>
                  <a:lnTo>
                    <a:pt x="1038386" y="1464590"/>
                  </a:lnTo>
                  <a:lnTo>
                    <a:pt x="976393" y="1379349"/>
                  </a:lnTo>
                  <a:cubicBezTo>
                    <a:pt x="963478" y="1361268"/>
                    <a:pt x="953359" y="1340817"/>
                    <a:pt x="937647" y="1325105"/>
                  </a:cubicBezTo>
                  <a:cubicBezTo>
                    <a:pt x="931871" y="1319329"/>
                    <a:pt x="914400" y="1317356"/>
                    <a:pt x="914400" y="1317356"/>
                  </a:cubicBezTo>
                  <a:cubicBezTo>
                    <a:pt x="856798" y="1292669"/>
                    <a:pt x="874067" y="1280199"/>
                    <a:pt x="852406" y="1301857"/>
                  </a:cubicBezTo>
                  <a:lnTo>
                    <a:pt x="805911" y="1309607"/>
                  </a:lnTo>
                  <a:lnTo>
                    <a:pt x="720671" y="1270861"/>
                  </a:lnTo>
                  <a:lnTo>
                    <a:pt x="1224366" y="689674"/>
                  </a:lnTo>
                  <a:cubicBezTo>
                    <a:pt x="1215901" y="621950"/>
                    <a:pt x="1225931" y="646307"/>
                    <a:pt x="1208867" y="612183"/>
                  </a:cubicBezTo>
                  <a:lnTo>
                    <a:pt x="1170122" y="565688"/>
                  </a:lnTo>
                  <a:lnTo>
                    <a:pt x="1131376" y="550190"/>
                  </a:lnTo>
                  <a:cubicBezTo>
                    <a:pt x="1111085" y="499462"/>
                    <a:pt x="1105197" y="521393"/>
                    <a:pt x="1139125" y="495946"/>
                  </a:cubicBezTo>
                  <a:cubicBezTo>
                    <a:pt x="1142047" y="493754"/>
                    <a:pt x="1144291" y="490779"/>
                    <a:pt x="1146874" y="488196"/>
                  </a:cubicBezTo>
                  <a:lnTo>
                    <a:pt x="1580827" y="0"/>
                  </a:lnTo>
                  <a:lnTo>
                    <a:pt x="1673817" y="77491"/>
                  </a:lnTo>
                  <a:cubicBezTo>
                    <a:pt x="1718479" y="86424"/>
                    <a:pt x="1715351" y="82265"/>
                    <a:pt x="1759057" y="108488"/>
                  </a:cubicBezTo>
                  <a:cubicBezTo>
                    <a:pt x="1770132" y="115133"/>
                    <a:pt x="1790054" y="131735"/>
                    <a:pt x="1790054" y="131735"/>
                  </a:cubicBezTo>
                  <a:cubicBezTo>
                    <a:pt x="1748725" y="173064"/>
                    <a:pt x="1738393" y="157566"/>
                    <a:pt x="1759057" y="178230"/>
                  </a:cubicBezTo>
                  <a:cubicBezTo>
                    <a:pt x="1766806" y="206644"/>
                    <a:pt x="1768342" y="237540"/>
                    <a:pt x="1782305" y="263471"/>
                  </a:cubicBezTo>
                  <a:cubicBezTo>
                    <a:pt x="1787782" y="273642"/>
                    <a:pt x="1802745" y="274277"/>
                    <a:pt x="1813301" y="278969"/>
                  </a:cubicBezTo>
                  <a:cubicBezTo>
                    <a:pt x="1826012" y="284619"/>
                    <a:pt x="1852047" y="294468"/>
                    <a:pt x="1852047" y="294468"/>
                  </a:cubicBezTo>
                  <a:lnTo>
                    <a:pt x="1852047" y="294468"/>
                  </a:lnTo>
                  <a:cubicBezTo>
                    <a:pt x="1898959" y="317923"/>
                    <a:pt x="1910662" y="310960"/>
                    <a:pt x="1929539" y="348712"/>
                  </a:cubicBezTo>
                  <a:cubicBezTo>
                    <a:pt x="1930694" y="351022"/>
                    <a:pt x="1929539" y="353878"/>
                    <a:pt x="1929539" y="356461"/>
                  </a:cubicBezTo>
                  <a:cubicBezTo>
                    <a:pt x="1965862" y="383703"/>
                    <a:pt x="1958076" y="382969"/>
                    <a:pt x="2007030" y="395207"/>
                  </a:cubicBezTo>
                  <a:lnTo>
                    <a:pt x="2038027" y="402956"/>
                  </a:lnTo>
                  <a:cubicBezTo>
                    <a:pt x="2063100" y="428029"/>
                    <a:pt x="2061274" y="415244"/>
                    <a:pt x="2061274" y="433952"/>
                  </a:cubicBezTo>
                  <a:cubicBezTo>
                    <a:pt x="2058691" y="441701"/>
                    <a:pt x="2048624" y="450665"/>
                    <a:pt x="2053525" y="457200"/>
                  </a:cubicBezTo>
                  <a:cubicBezTo>
                    <a:pt x="2059807" y="465575"/>
                    <a:pt x="2080474" y="464949"/>
                    <a:pt x="2092271" y="464949"/>
                  </a:cubicBezTo>
                  <a:cubicBezTo>
                    <a:pt x="2104776" y="458697"/>
                    <a:pt x="2130551" y="443983"/>
                    <a:pt x="2146515" y="441702"/>
                  </a:cubicBezTo>
                  <a:cubicBezTo>
                    <a:pt x="2156743" y="440241"/>
                    <a:pt x="2167179" y="441702"/>
                    <a:pt x="2177511" y="441702"/>
                  </a:cubicBezTo>
                  <a:cubicBezTo>
                    <a:pt x="2202908" y="424770"/>
                    <a:pt x="2200759" y="435517"/>
                    <a:pt x="2200759" y="418454"/>
                  </a:cubicBezTo>
                  <a:lnTo>
                    <a:pt x="2224006" y="402956"/>
                  </a:lnTo>
                  <a:cubicBezTo>
                    <a:pt x="2170432" y="335988"/>
                    <a:pt x="2125069" y="327421"/>
                    <a:pt x="2193010" y="317715"/>
                  </a:cubicBezTo>
                  <a:cubicBezTo>
                    <a:pt x="2200681" y="316619"/>
                    <a:pt x="2208508" y="317715"/>
                    <a:pt x="2216257" y="317715"/>
                  </a:cubicBezTo>
                  <a:lnTo>
                    <a:pt x="2216257" y="317715"/>
                  </a:lnTo>
                  <a:cubicBezTo>
                    <a:pt x="2224006" y="338379"/>
                    <a:pt x="2220790" y="368011"/>
                    <a:pt x="2239505" y="379708"/>
                  </a:cubicBezTo>
                  <a:cubicBezTo>
                    <a:pt x="2252277" y="387691"/>
                    <a:pt x="2278250" y="356461"/>
                    <a:pt x="2278250" y="356461"/>
                  </a:cubicBezTo>
                  <a:cubicBezTo>
                    <a:pt x="2301498" y="343546"/>
                    <a:pt x="2322193" y="324165"/>
                    <a:pt x="2347993" y="317715"/>
                  </a:cubicBezTo>
                  <a:cubicBezTo>
                    <a:pt x="2355918" y="315734"/>
                    <a:pt x="2343897" y="333657"/>
                    <a:pt x="2340244" y="340963"/>
                  </a:cubicBezTo>
                  <a:cubicBezTo>
                    <a:pt x="2338610" y="344230"/>
                    <a:pt x="2335078" y="346129"/>
                    <a:pt x="2332495" y="348712"/>
                  </a:cubicBezTo>
                  <a:cubicBezTo>
                    <a:pt x="2314545" y="402558"/>
                    <a:pt x="2316996" y="378870"/>
                    <a:pt x="2316996" y="418454"/>
                  </a:cubicBezTo>
                  <a:lnTo>
                    <a:pt x="2316996" y="449451"/>
                  </a:lnTo>
                  <a:lnTo>
                    <a:pt x="2316996" y="480447"/>
                  </a:lnTo>
                  <a:lnTo>
                    <a:pt x="2278250" y="519193"/>
                  </a:lnTo>
                  <a:cubicBezTo>
                    <a:pt x="2275667" y="529525"/>
                    <a:pt x="2272590" y="539747"/>
                    <a:pt x="2270501" y="550190"/>
                  </a:cubicBezTo>
                  <a:cubicBezTo>
                    <a:pt x="2260064" y="602376"/>
                    <a:pt x="2274347" y="585090"/>
                    <a:pt x="2255003" y="604434"/>
                  </a:cubicBezTo>
                  <a:lnTo>
                    <a:pt x="2255003" y="604434"/>
                  </a:lnTo>
                  <a:cubicBezTo>
                    <a:pt x="2273084" y="609600"/>
                    <a:pt x="2290442" y="619932"/>
                    <a:pt x="2309247" y="619932"/>
                  </a:cubicBezTo>
                  <a:cubicBezTo>
                    <a:pt x="2318560" y="619932"/>
                    <a:pt x="2324165" y="608599"/>
                    <a:pt x="2332495" y="604434"/>
                  </a:cubicBezTo>
                  <a:cubicBezTo>
                    <a:pt x="2339801" y="600781"/>
                    <a:pt x="2355742" y="596685"/>
                    <a:pt x="2355742" y="596685"/>
                  </a:cubicBezTo>
                  <a:cubicBezTo>
                    <a:pt x="2360908" y="591519"/>
                    <a:pt x="2364033" y="582387"/>
                    <a:pt x="2371240" y="581186"/>
                  </a:cubicBezTo>
                  <a:cubicBezTo>
                    <a:pt x="2381745" y="579435"/>
                    <a:pt x="2402237" y="588935"/>
                    <a:pt x="2402237" y="588935"/>
                  </a:cubicBezTo>
                  <a:lnTo>
                    <a:pt x="2402237" y="627681"/>
                  </a:lnTo>
                  <a:cubicBezTo>
                    <a:pt x="2359457" y="661905"/>
                    <a:pt x="2363491" y="642138"/>
                    <a:pt x="2363491" y="674176"/>
                  </a:cubicBezTo>
                  <a:lnTo>
                    <a:pt x="2363491" y="674176"/>
                  </a:lnTo>
                  <a:cubicBezTo>
                    <a:pt x="2411536" y="738236"/>
                    <a:pt x="2409986" y="710339"/>
                    <a:pt x="2409986" y="743919"/>
                  </a:cubicBezTo>
                  <a:lnTo>
                    <a:pt x="2433233" y="728420"/>
                  </a:lnTo>
                  <a:lnTo>
                    <a:pt x="2487478" y="689674"/>
                  </a:lnTo>
                  <a:lnTo>
                    <a:pt x="2487478" y="689674"/>
                  </a:lnTo>
                  <a:cubicBezTo>
                    <a:pt x="2542561" y="700691"/>
                    <a:pt x="2561509" y="729321"/>
                    <a:pt x="2580467" y="681925"/>
                  </a:cubicBezTo>
                  <a:cubicBezTo>
                    <a:pt x="2582386" y="677128"/>
                    <a:pt x="2580467" y="671593"/>
                    <a:pt x="2580467" y="666427"/>
                  </a:cubicBezTo>
                  <a:cubicBezTo>
                    <a:pt x="2593382" y="656095"/>
                    <a:pt x="2603310" y="639974"/>
                    <a:pt x="2619213" y="635430"/>
                  </a:cubicBezTo>
                  <a:cubicBezTo>
                    <a:pt x="2626238" y="633423"/>
                    <a:pt x="2630952" y="644664"/>
                    <a:pt x="2634711" y="650929"/>
                  </a:cubicBezTo>
                  <a:cubicBezTo>
                    <a:pt x="2638914" y="657933"/>
                    <a:pt x="2642461" y="674176"/>
                    <a:pt x="2642461" y="674176"/>
                  </a:cubicBezTo>
                  <a:cubicBezTo>
                    <a:pt x="2639878" y="681925"/>
                    <a:pt x="2639459" y="690777"/>
                    <a:pt x="2634711" y="697424"/>
                  </a:cubicBezTo>
                  <a:cubicBezTo>
                    <a:pt x="2626218" y="709314"/>
                    <a:pt x="2603715" y="728420"/>
                    <a:pt x="2603715" y="728420"/>
                  </a:cubicBezTo>
                  <a:cubicBezTo>
                    <a:pt x="2601132" y="736169"/>
                    <a:pt x="2601742" y="745892"/>
                    <a:pt x="2595966" y="751668"/>
                  </a:cubicBezTo>
                  <a:cubicBezTo>
                    <a:pt x="2586583" y="761051"/>
                    <a:pt x="2569018" y="759417"/>
                    <a:pt x="2557220" y="759417"/>
                  </a:cubicBezTo>
                  <a:lnTo>
                    <a:pt x="2549471" y="759417"/>
                  </a:lnTo>
                  <a:cubicBezTo>
                    <a:pt x="2544200" y="766445"/>
                    <a:pt x="2516394" y="802323"/>
                    <a:pt x="2510725" y="813661"/>
                  </a:cubicBezTo>
                  <a:cubicBezTo>
                    <a:pt x="2507072" y="820967"/>
                    <a:pt x="2502976" y="836908"/>
                    <a:pt x="2502976" y="836908"/>
                  </a:cubicBezTo>
                  <a:cubicBezTo>
                    <a:pt x="2505559" y="844657"/>
                    <a:pt x="2510725" y="851988"/>
                    <a:pt x="2510725" y="860156"/>
                  </a:cubicBezTo>
                  <a:cubicBezTo>
                    <a:pt x="2510725" y="870806"/>
                    <a:pt x="2505065" y="880709"/>
                    <a:pt x="2502976" y="891152"/>
                  </a:cubicBezTo>
                  <a:cubicBezTo>
                    <a:pt x="2502469" y="893685"/>
                    <a:pt x="2502976" y="896319"/>
                    <a:pt x="2502976" y="898902"/>
                  </a:cubicBezTo>
                  <a:lnTo>
                    <a:pt x="2502976" y="898902"/>
                  </a:lnTo>
                  <a:cubicBezTo>
                    <a:pt x="2513308" y="919566"/>
                    <a:pt x="2530174" y="938106"/>
                    <a:pt x="2533972" y="960895"/>
                  </a:cubicBezTo>
                  <a:cubicBezTo>
                    <a:pt x="2535871" y="972289"/>
                    <a:pt x="2522127" y="980932"/>
                    <a:pt x="2518474" y="991891"/>
                  </a:cubicBezTo>
                  <a:cubicBezTo>
                    <a:pt x="2516840" y="996792"/>
                    <a:pt x="2518474" y="1002224"/>
                    <a:pt x="2518474" y="1007390"/>
                  </a:cubicBezTo>
                  <a:cubicBezTo>
                    <a:pt x="2531389" y="1017722"/>
                    <a:pt x="2544662" y="1027622"/>
                    <a:pt x="2557220" y="1038386"/>
                  </a:cubicBezTo>
                  <a:cubicBezTo>
                    <a:pt x="2562767" y="1043141"/>
                    <a:pt x="2566183" y="1050618"/>
                    <a:pt x="2572718" y="1053885"/>
                  </a:cubicBezTo>
                  <a:cubicBezTo>
                    <a:pt x="2582244" y="1058648"/>
                    <a:pt x="2603715" y="1061634"/>
                    <a:pt x="2603715" y="1061634"/>
                  </a:cubicBezTo>
                  <a:cubicBezTo>
                    <a:pt x="2629545" y="1079715"/>
                    <a:pt x="2656984" y="1095693"/>
                    <a:pt x="2681206" y="1115878"/>
                  </a:cubicBezTo>
                  <a:cubicBezTo>
                    <a:pt x="2688361" y="1121840"/>
                    <a:pt x="2696705" y="1139125"/>
                    <a:pt x="2696705" y="1139125"/>
                  </a:cubicBezTo>
                  <a:cubicBezTo>
                    <a:pt x="2722227" y="1198678"/>
                    <a:pt x="2702357" y="1184571"/>
                    <a:pt x="2735450" y="1201119"/>
                  </a:cubicBezTo>
                  <a:cubicBezTo>
                    <a:pt x="2744720" y="1247463"/>
                    <a:pt x="2743200" y="1226693"/>
                    <a:pt x="2743200" y="1263112"/>
                  </a:cubicBezTo>
                  <a:cubicBezTo>
                    <a:pt x="2750949" y="1278610"/>
                    <a:pt x="2756050" y="1295745"/>
                    <a:pt x="2766447" y="1309607"/>
                  </a:cubicBezTo>
                  <a:cubicBezTo>
                    <a:pt x="2772035" y="1317058"/>
                    <a:pt x="2789695" y="1325105"/>
                    <a:pt x="2789695" y="1325105"/>
                  </a:cubicBezTo>
                  <a:cubicBezTo>
                    <a:pt x="2792278" y="1335437"/>
                    <a:pt x="2791536" y="1347240"/>
                    <a:pt x="2797444" y="1356102"/>
                  </a:cubicBezTo>
                  <a:cubicBezTo>
                    <a:pt x="2802610" y="1363851"/>
                    <a:pt x="2820691" y="1371600"/>
                    <a:pt x="2820691" y="1371600"/>
                  </a:cubicBezTo>
                  <a:cubicBezTo>
                    <a:pt x="2828440" y="1369017"/>
                    <a:pt x="2836633" y="1360198"/>
                    <a:pt x="2843939" y="1363851"/>
                  </a:cubicBezTo>
                  <a:cubicBezTo>
                    <a:pt x="2853322" y="1368542"/>
                    <a:pt x="2851688" y="1393765"/>
                    <a:pt x="2851688" y="1402596"/>
                  </a:cubicBezTo>
                  <a:cubicBezTo>
                    <a:pt x="2846522" y="1410345"/>
                    <a:pt x="2843462" y="1420026"/>
                    <a:pt x="2836189" y="1425844"/>
                  </a:cubicBezTo>
                  <a:cubicBezTo>
                    <a:pt x="2829811" y="1430947"/>
                    <a:pt x="2812942" y="1433593"/>
                    <a:pt x="2812942" y="1433593"/>
                  </a:cubicBezTo>
                  <a:cubicBezTo>
                    <a:pt x="2800027" y="1431010"/>
                    <a:pt x="2785977" y="1419954"/>
                    <a:pt x="2774196" y="1425844"/>
                  </a:cubicBezTo>
                  <a:cubicBezTo>
                    <a:pt x="2760725" y="1432580"/>
                    <a:pt x="2760358" y="1452829"/>
                    <a:pt x="2750949" y="1464590"/>
                  </a:cubicBezTo>
                  <a:cubicBezTo>
                    <a:pt x="2749335" y="1466607"/>
                    <a:pt x="2745783" y="1464590"/>
                    <a:pt x="2743200" y="1464590"/>
                  </a:cubicBezTo>
                  <a:lnTo>
                    <a:pt x="2743200" y="1464590"/>
                  </a:lnTo>
                  <a:lnTo>
                    <a:pt x="2758698" y="1518834"/>
                  </a:lnTo>
                  <a:cubicBezTo>
                    <a:pt x="2833507" y="1528185"/>
                    <a:pt x="2820691" y="1505758"/>
                    <a:pt x="2820691" y="1565329"/>
                  </a:cubicBezTo>
                  <a:cubicBezTo>
                    <a:pt x="2804954" y="1596803"/>
                    <a:pt x="2800781" y="1609958"/>
                    <a:pt x="2781945" y="1635071"/>
                  </a:cubicBezTo>
                  <a:cubicBezTo>
                    <a:pt x="2779753" y="1637993"/>
                    <a:pt x="2776779" y="1640237"/>
                    <a:pt x="2774196" y="1642820"/>
                  </a:cubicBezTo>
                  <a:cubicBezTo>
                    <a:pt x="2776779" y="1660901"/>
                    <a:pt x="2785212" y="1679094"/>
                    <a:pt x="2781945" y="1697064"/>
                  </a:cubicBezTo>
                  <a:cubicBezTo>
                    <a:pt x="2779635" y="1709771"/>
                    <a:pt x="2765343" y="1716986"/>
                    <a:pt x="2758698" y="1728061"/>
                  </a:cubicBezTo>
                  <a:cubicBezTo>
                    <a:pt x="2757369" y="1730276"/>
                    <a:pt x="2758698" y="1733227"/>
                    <a:pt x="2758698" y="1735810"/>
                  </a:cubicBezTo>
                  <a:cubicBezTo>
                    <a:pt x="2756115" y="1743559"/>
                    <a:pt x="2756725" y="1753281"/>
                    <a:pt x="2750949" y="1759057"/>
                  </a:cubicBezTo>
                  <a:cubicBezTo>
                    <a:pt x="2745173" y="1764833"/>
                    <a:pt x="2735209" y="1763589"/>
                    <a:pt x="2727701" y="1766807"/>
                  </a:cubicBezTo>
                  <a:cubicBezTo>
                    <a:pt x="2688845" y="1783460"/>
                    <a:pt x="2709498" y="1782305"/>
                    <a:pt x="2688956" y="1782305"/>
                  </a:cubicBezTo>
                  <a:lnTo>
                    <a:pt x="2681206" y="1728061"/>
                  </a:lnTo>
                  <a:lnTo>
                    <a:pt x="2681206" y="1728061"/>
                  </a:lnTo>
                  <a:cubicBezTo>
                    <a:pt x="2625470" y="1700192"/>
                    <a:pt x="2634711" y="1687485"/>
                    <a:pt x="2634711" y="1735810"/>
                  </a:cubicBezTo>
                  <a:cubicBezTo>
                    <a:pt x="2632128" y="1743559"/>
                    <a:pt x="2631164" y="1752053"/>
                    <a:pt x="2626962" y="1759057"/>
                  </a:cubicBezTo>
                  <a:cubicBezTo>
                    <a:pt x="2623203" y="1765322"/>
                    <a:pt x="2611464" y="1774556"/>
                    <a:pt x="2611464" y="1774556"/>
                  </a:cubicBezTo>
                  <a:cubicBezTo>
                    <a:pt x="2606298" y="1782305"/>
                    <a:pt x="2602551" y="1791218"/>
                    <a:pt x="2595966" y="1797803"/>
                  </a:cubicBezTo>
                  <a:cubicBezTo>
                    <a:pt x="2570569" y="1823200"/>
                    <a:pt x="2572718" y="1801641"/>
                    <a:pt x="2572718" y="1821051"/>
                  </a:cubicBezTo>
                  <a:cubicBezTo>
                    <a:pt x="2557220" y="1831383"/>
                    <a:pt x="2541124" y="1840871"/>
                    <a:pt x="2526223" y="1852047"/>
                  </a:cubicBezTo>
                  <a:cubicBezTo>
                    <a:pt x="2487055" y="1881423"/>
                    <a:pt x="2532744" y="1856537"/>
                    <a:pt x="2495227" y="1875295"/>
                  </a:cubicBezTo>
                  <a:cubicBezTo>
                    <a:pt x="2487478" y="1877878"/>
                    <a:pt x="2479953" y="1881272"/>
                    <a:pt x="2471979" y="1883044"/>
                  </a:cubicBezTo>
                  <a:cubicBezTo>
                    <a:pt x="2456641" y="1886452"/>
                    <a:pt x="2425484" y="1890793"/>
                    <a:pt x="2425484" y="1890793"/>
                  </a:cubicBezTo>
                  <a:lnTo>
                    <a:pt x="2425484" y="1890793"/>
                  </a:lnTo>
                  <a:lnTo>
                    <a:pt x="2332495" y="1875295"/>
                  </a:lnTo>
                  <a:cubicBezTo>
                    <a:pt x="2319524" y="1873006"/>
                    <a:pt x="2293749" y="1867546"/>
                    <a:pt x="2293749" y="1867546"/>
                  </a:cubicBezTo>
                  <a:cubicBezTo>
                    <a:pt x="2280834" y="1859797"/>
                    <a:pt x="2268475" y="1851034"/>
                    <a:pt x="2255003" y="1844298"/>
                  </a:cubicBezTo>
                  <a:cubicBezTo>
                    <a:pt x="2247697" y="1840645"/>
                    <a:pt x="2231756" y="1836549"/>
                    <a:pt x="2231756" y="1836549"/>
                  </a:cubicBezTo>
                  <a:cubicBezTo>
                    <a:pt x="2205925" y="1839132"/>
                    <a:pt x="2179225" y="1837166"/>
                    <a:pt x="2154264" y="1844298"/>
                  </a:cubicBezTo>
                  <a:cubicBezTo>
                    <a:pt x="2141845" y="1847846"/>
                    <a:pt x="2123267" y="1867546"/>
                    <a:pt x="2123267" y="1867546"/>
                  </a:cubicBezTo>
                  <a:lnTo>
                    <a:pt x="2107769" y="1914041"/>
                  </a:lnTo>
                  <a:lnTo>
                    <a:pt x="2100020" y="2014780"/>
                  </a:lnTo>
                  <a:lnTo>
                    <a:pt x="2100020" y="2014780"/>
                  </a:lnTo>
                  <a:lnTo>
                    <a:pt x="2100020" y="2123268"/>
                  </a:lnTo>
                  <a:lnTo>
                    <a:pt x="2076772" y="2231756"/>
                  </a:lnTo>
                  <a:cubicBezTo>
                    <a:pt x="2036658" y="2295939"/>
                    <a:pt x="2038027" y="2269381"/>
                    <a:pt x="2038027" y="2301498"/>
                  </a:cubicBezTo>
                  <a:cubicBezTo>
                    <a:pt x="2046299" y="2392491"/>
                    <a:pt x="2058535" y="2361220"/>
                    <a:pt x="2038027" y="2402237"/>
                  </a:cubicBezTo>
                  <a:cubicBezTo>
                    <a:pt x="2032861" y="2415152"/>
                    <a:pt x="2024064" y="2427158"/>
                    <a:pt x="2022528" y="2440983"/>
                  </a:cubicBezTo>
                  <a:cubicBezTo>
                    <a:pt x="2021352" y="2451568"/>
                    <a:pt x="2027352" y="2461739"/>
                    <a:pt x="2030278" y="2471980"/>
                  </a:cubicBezTo>
                  <a:cubicBezTo>
                    <a:pt x="2032522" y="2479834"/>
                    <a:pt x="2038027" y="2495227"/>
                    <a:pt x="2038027" y="2495227"/>
                  </a:cubicBezTo>
                  <a:cubicBezTo>
                    <a:pt x="2046789" y="2539039"/>
                    <a:pt x="2045776" y="2520802"/>
                    <a:pt x="2045776" y="2549471"/>
                  </a:cubicBezTo>
                  <a:cubicBezTo>
                    <a:pt x="2037066" y="2619153"/>
                    <a:pt x="2038027" y="2590639"/>
                    <a:pt x="2038027" y="2634712"/>
                  </a:cubicBezTo>
                  <a:lnTo>
                    <a:pt x="2030278" y="2681207"/>
                  </a:lnTo>
                  <a:cubicBezTo>
                    <a:pt x="2032861" y="2701871"/>
                    <a:pt x="2034302" y="2722711"/>
                    <a:pt x="2038027" y="2743200"/>
                  </a:cubicBezTo>
                  <a:cubicBezTo>
                    <a:pt x="2039488" y="2751236"/>
                    <a:pt x="2040875" y="2759912"/>
                    <a:pt x="2045776" y="2766447"/>
                  </a:cubicBezTo>
                  <a:cubicBezTo>
                    <a:pt x="2049241" y="2771068"/>
                    <a:pt x="2056108" y="2771613"/>
                    <a:pt x="2061274" y="2774196"/>
                  </a:cubicBezTo>
                  <a:cubicBezTo>
                    <a:pt x="2035317" y="2813132"/>
                    <a:pt x="2043752" y="2821096"/>
                    <a:pt x="2007030" y="2828441"/>
                  </a:cubicBezTo>
                  <a:cubicBezTo>
                    <a:pt x="2001964" y="2829454"/>
                    <a:pt x="1996698" y="2828441"/>
                    <a:pt x="1991532" y="2828441"/>
                  </a:cubicBezTo>
                  <a:lnTo>
                    <a:pt x="1914040" y="2828441"/>
                  </a:lnTo>
                  <a:lnTo>
                    <a:pt x="1898542" y="2828441"/>
                  </a:lnTo>
                  <a:lnTo>
                    <a:pt x="1828800" y="2774196"/>
                  </a:lnTo>
                  <a:cubicBezTo>
                    <a:pt x="1865514" y="2664054"/>
                    <a:pt x="1859796" y="2713880"/>
                    <a:pt x="1859796" y="2626963"/>
                  </a:cubicBezTo>
                  <a:cubicBezTo>
                    <a:pt x="1867545" y="2616631"/>
                    <a:pt x="1876636" y="2607180"/>
                    <a:pt x="1883044" y="2595966"/>
                  </a:cubicBezTo>
                  <a:cubicBezTo>
                    <a:pt x="1887097" y="2588874"/>
                    <a:pt x="1890793" y="2572719"/>
                    <a:pt x="1890793" y="2572719"/>
                  </a:cubicBezTo>
                  <a:cubicBezTo>
                    <a:pt x="1893376" y="2562387"/>
                    <a:pt x="1901910" y="2551826"/>
                    <a:pt x="1898542" y="2541722"/>
                  </a:cubicBezTo>
                  <a:cubicBezTo>
                    <a:pt x="1895597" y="2532887"/>
                    <a:pt x="1875295" y="2526224"/>
                    <a:pt x="1875295" y="2526224"/>
                  </a:cubicBezTo>
                  <a:lnTo>
                    <a:pt x="1875295" y="2526224"/>
                  </a:lnTo>
                  <a:lnTo>
                    <a:pt x="1797803" y="2526224"/>
                  </a:lnTo>
                  <a:lnTo>
                    <a:pt x="1751308" y="2502976"/>
                  </a:lnTo>
                  <a:cubicBezTo>
                    <a:pt x="1656511" y="2589156"/>
                    <a:pt x="1704467" y="2580468"/>
                    <a:pt x="1627322" y="2580468"/>
                  </a:cubicBezTo>
                  <a:lnTo>
                    <a:pt x="1565328" y="2588217"/>
                  </a:lnTo>
                  <a:lnTo>
                    <a:pt x="1596325" y="2696705"/>
                  </a:lnTo>
                  <a:cubicBezTo>
                    <a:pt x="1593505" y="2707984"/>
                    <a:pt x="1586111" y="2767101"/>
                    <a:pt x="1565328" y="2781946"/>
                  </a:cubicBezTo>
                  <a:cubicBezTo>
                    <a:pt x="1554009" y="2790031"/>
                    <a:pt x="1526583" y="2797444"/>
                    <a:pt x="1526583" y="2797444"/>
                  </a:cubicBezTo>
                  <a:lnTo>
                    <a:pt x="1534332" y="2828441"/>
                  </a:lnTo>
                  <a:lnTo>
                    <a:pt x="1588576" y="2851688"/>
                  </a:lnTo>
                  <a:cubicBezTo>
                    <a:pt x="1637220" y="2884118"/>
                    <a:pt x="1616444" y="2882685"/>
                    <a:pt x="1642820" y="2882685"/>
                  </a:cubicBezTo>
                  <a:cubicBezTo>
                    <a:pt x="1645403" y="2872353"/>
                    <a:pt x="1643751" y="2859870"/>
                    <a:pt x="1650569" y="2851688"/>
                  </a:cubicBezTo>
                  <a:cubicBezTo>
                    <a:pt x="1657964" y="2842814"/>
                    <a:pt x="1681566" y="2836190"/>
                    <a:pt x="1681566" y="2836190"/>
                  </a:cubicBezTo>
                  <a:cubicBezTo>
                    <a:pt x="1815866" y="2851990"/>
                    <a:pt x="1813301" y="2807473"/>
                    <a:pt x="1813301" y="2859437"/>
                  </a:cubicBezTo>
                  <a:lnTo>
                    <a:pt x="1805552" y="2867186"/>
                  </a:lnTo>
                  <a:lnTo>
                    <a:pt x="1805552" y="2867186"/>
                  </a:lnTo>
                  <a:lnTo>
                    <a:pt x="1805552" y="2960176"/>
                  </a:lnTo>
                  <a:cubicBezTo>
                    <a:pt x="1813301" y="2973091"/>
                    <a:pt x="1832067" y="2984219"/>
                    <a:pt x="1828800" y="2998922"/>
                  </a:cubicBezTo>
                  <a:cubicBezTo>
                    <a:pt x="1825212" y="3015068"/>
                    <a:pt x="1790054" y="3029919"/>
                    <a:pt x="1790054" y="3029919"/>
                  </a:cubicBezTo>
                  <a:cubicBezTo>
                    <a:pt x="1741732" y="3078240"/>
                    <a:pt x="1743559" y="3054495"/>
                    <a:pt x="1743559" y="3084163"/>
                  </a:cubicBezTo>
                  <a:cubicBezTo>
                    <a:pt x="1735810" y="3086746"/>
                    <a:pt x="1728397" y="3093067"/>
                    <a:pt x="1720311" y="3091912"/>
                  </a:cubicBezTo>
                  <a:cubicBezTo>
                    <a:pt x="1708875" y="3090278"/>
                    <a:pt x="1689315" y="3076413"/>
                    <a:pt x="1689315" y="3076413"/>
                  </a:cubicBezTo>
                  <a:lnTo>
                    <a:pt x="1689315" y="3076413"/>
                  </a:lnTo>
                  <a:lnTo>
                    <a:pt x="1666067" y="3130657"/>
                  </a:lnTo>
                  <a:cubicBezTo>
                    <a:pt x="1653152" y="3143572"/>
                    <a:pt x="1637128" y="3153994"/>
                    <a:pt x="1627322" y="3169403"/>
                  </a:cubicBezTo>
                  <a:cubicBezTo>
                    <a:pt x="1618551" y="3183186"/>
                    <a:pt x="1611823" y="3215898"/>
                    <a:pt x="1611823" y="3215898"/>
                  </a:cubicBezTo>
                  <a:lnTo>
                    <a:pt x="1635071" y="3246895"/>
                  </a:lnTo>
                  <a:cubicBezTo>
                    <a:pt x="1624739" y="3270142"/>
                    <a:pt x="1610244" y="3291957"/>
                    <a:pt x="1604074" y="3316637"/>
                  </a:cubicBezTo>
                  <a:cubicBezTo>
                    <a:pt x="1597649" y="3342335"/>
                    <a:pt x="1608395" y="3339885"/>
                    <a:pt x="1619572" y="3339885"/>
                  </a:cubicBezTo>
                  <a:lnTo>
                    <a:pt x="1681566" y="3378630"/>
                  </a:lnTo>
                  <a:cubicBezTo>
                    <a:pt x="1666068" y="3396711"/>
                    <a:pt x="1652870" y="3417052"/>
                    <a:pt x="1635071" y="3432874"/>
                  </a:cubicBezTo>
                  <a:cubicBezTo>
                    <a:pt x="1628966" y="3438301"/>
                    <a:pt x="1611823" y="3440624"/>
                    <a:pt x="1611823" y="3440624"/>
                  </a:cubicBezTo>
                  <a:cubicBezTo>
                    <a:pt x="1604074" y="3443207"/>
                    <a:pt x="1596586" y="3449975"/>
                    <a:pt x="1588576" y="3448373"/>
                  </a:cubicBezTo>
                  <a:cubicBezTo>
                    <a:pt x="1581412" y="3446940"/>
                    <a:pt x="1578244" y="3438040"/>
                    <a:pt x="1573078" y="3432874"/>
                  </a:cubicBezTo>
                  <a:lnTo>
                    <a:pt x="1565328" y="3425125"/>
                  </a:lnTo>
                  <a:lnTo>
                    <a:pt x="1557579" y="3417376"/>
                  </a:lnTo>
                  <a:cubicBezTo>
                    <a:pt x="1544664" y="3427708"/>
                    <a:pt x="1528318" y="3434823"/>
                    <a:pt x="1518833" y="3448373"/>
                  </a:cubicBezTo>
                  <a:cubicBezTo>
                    <a:pt x="1472190" y="3515007"/>
                    <a:pt x="1528313" y="3482379"/>
                    <a:pt x="1487837" y="3502617"/>
                  </a:cubicBezTo>
                  <a:lnTo>
                    <a:pt x="1487837" y="3502617"/>
                  </a:lnTo>
                  <a:lnTo>
                    <a:pt x="1487837" y="3541363"/>
                  </a:lnTo>
                  <a:lnTo>
                    <a:pt x="1518833" y="3541363"/>
                  </a:lnTo>
                  <a:cubicBezTo>
                    <a:pt x="1559794" y="3516786"/>
                    <a:pt x="1557579" y="3533177"/>
                    <a:pt x="1557579" y="3510366"/>
                  </a:cubicBezTo>
                  <a:lnTo>
                    <a:pt x="1596325" y="3502617"/>
                  </a:lnTo>
                  <a:cubicBezTo>
                    <a:pt x="1598908" y="3512949"/>
                    <a:pt x="1596543" y="3526082"/>
                    <a:pt x="1604074" y="3533613"/>
                  </a:cubicBezTo>
                  <a:cubicBezTo>
                    <a:pt x="1613910" y="3543449"/>
                    <a:pt x="1642820" y="3549112"/>
                    <a:pt x="1642820" y="3549112"/>
                  </a:cubicBezTo>
                  <a:cubicBezTo>
                    <a:pt x="1659277" y="3507968"/>
                    <a:pt x="1644408" y="3510366"/>
                    <a:pt x="1666067" y="3510366"/>
                  </a:cubicBezTo>
                  <a:cubicBezTo>
                    <a:pt x="1678982" y="3507783"/>
                    <a:pt x="1691642" y="3502617"/>
                    <a:pt x="1704813" y="3502617"/>
                  </a:cubicBezTo>
                  <a:cubicBezTo>
                    <a:pt x="1712981" y="3502617"/>
                    <a:pt x="1720136" y="3508385"/>
                    <a:pt x="1728061" y="3510366"/>
                  </a:cubicBezTo>
                  <a:cubicBezTo>
                    <a:pt x="1730567" y="3510992"/>
                    <a:pt x="1733227" y="3510366"/>
                    <a:pt x="1735810" y="3510366"/>
                  </a:cubicBezTo>
                  <a:cubicBezTo>
                    <a:pt x="1746142" y="3512949"/>
                    <a:pt x="1756156" y="3518115"/>
                    <a:pt x="1766806" y="3518115"/>
                  </a:cubicBezTo>
                  <a:cubicBezTo>
                    <a:pt x="1785071" y="3518115"/>
                    <a:pt x="1821050" y="3510366"/>
                    <a:pt x="1821050" y="3510366"/>
                  </a:cubicBezTo>
                  <a:cubicBezTo>
                    <a:pt x="1862379" y="3479370"/>
                    <a:pt x="1852047" y="3500034"/>
                    <a:pt x="1852047" y="3448373"/>
                  </a:cubicBezTo>
                  <a:lnTo>
                    <a:pt x="1852047" y="3448373"/>
                  </a:lnTo>
                  <a:cubicBezTo>
                    <a:pt x="1849464" y="3432875"/>
                    <a:pt x="1847379" y="3417285"/>
                    <a:pt x="1844298" y="3401878"/>
                  </a:cubicBezTo>
                  <a:cubicBezTo>
                    <a:pt x="1842209" y="3391435"/>
                    <a:pt x="1836549" y="3381531"/>
                    <a:pt x="1836549" y="3370881"/>
                  </a:cubicBezTo>
                  <a:cubicBezTo>
                    <a:pt x="1836549" y="3365105"/>
                    <a:pt x="1841715" y="3360549"/>
                    <a:pt x="1844298" y="3355383"/>
                  </a:cubicBezTo>
                  <a:cubicBezTo>
                    <a:pt x="1854073" y="3306506"/>
                    <a:pt x="1852047" y="3329808"/>
                    <a:pt x="1852047" y="3285641"/>
                  </a:cubicBezTo>
                  <a:cubicBezTo>
                    <a:pt x="1835394" y="3235680"/>
                    <a:pt x="1824998" y="3250698"/>
                    <a:pt x="1844298" y="3231396"/>
                  </a:cubicBezTo>
                  <a:cubicBezTo>
                    <a:pt x="1835148" y="3194796"/>
                    <a:pt x="1846075" y="3205163"/>
                    <a:pt x="1821050" y="3192651"/>
                  </a:cubicBezTo>
                  <a:cubicBezTo>
                    <a:pt x="1788772" y="3136164"/>
                    <a:pt x="1769229" y="3138407"/>
                    <a:pt x="1797803" y="3138407"/>
                  </a:cubicBezTo>
                  <a:lnTo>
                    <a:pt x="1828800" y="3115159"/>
                  </a:lnTo>
                  <a:lnTo>
                    <a:pt x="1883044" y="3161654"/>
                  </a:lnTo>
                  <a:lnTo>
                    <a:pt x="1883044" y="2960176"/>
                  </a:lnTo>
                  <a:cubicBezTo>
                    <a:pt x="1895959" y="2962759"/>
                    <a:pt x="1912476" y="2958612"/>
                    <a:pt x="1921789" y="2967925"/>
                  </a:cubicBezTo>
                  <a:cubicBezTo>
                    <a:pt x="1924981" y="2971117"/>
                    <a:pt x="1908665" y="3001922"/>
                    <a:pt x="1906291" y="3006671"/>
                  </a:cubicBezTo>
                  <a:cubicBezTo>
                    <a:pt x="1924346" y="3133059"/>
                    <a:pt x="1885259" y="3115159"/>
                    <a:pt x="1976033" y="3115159"/>
                  </a:cubicBezTo>
                  <a:lnTo>
                    <a:pt x="1999281" y="3053166"/>
                  </a:lnTo>
                  <a:cubicBezTo>
                    <a:pt x="2043093" y="3044404"/>
                    <a:pt x="2038027" y="3058588"/>
                    <a:pt x="2038027" y="3029919"/>
                  </a:cubicBezTo>
                  <a:cubicBezTo>
                    <a:pt x="2001299" y="2974827"/>
                    <a:pt x="2007030" y="3002051"/>
                    <a:pt x="2007030" y="2952427"/>
                  </a:cubicBezTo>
                  <a:cubicBezTo>
                    <a:pt x="2009613" y="2939512"/>
                    <a:pt x="2006207" y="2923681"/>
                    <a:pt x="2014779" y="2913681"/>
                  </a:cubicBezTo>
                  <a:cubicBezTo>
                    <a:pt x="2023832" y="2903120"/>
                    <a:pt x="2053525" y="2898183"/>
                    <a:pt x="2053525" y="2898183"/>
                  </a:cubicBezTo>
                  <a:cubicBezTo>
                    <a:pt x="2061274" y="2911098"/>
                    <a:pt x="2072343" y="2922533"/>
                    <a:pt x="2076772" y="2936929"/>
                  </a:cubicBezTo>
                  <a:cubicBezTo>
                    <a:pt x="2082896" y="2956833"/>
                    <a:pt x="2084522" y="2998922"/>
                    <a:pt x="2084522" y="2998922"/>
                  </a:cubicBezTo>
                  <a:cubicBezTo>
                    <a:pt x="2136715" y="2990223"/>
                    <a:pt x="2138044" y="3005226"/>
                    <a:pt x="2123267" y="2975674"/>
                  </a:cubicBezTo>
                  <a:cubicBezTo>
                    <a:pt x="2146515" y="2993756"/>
                    <a:pt x="2172185" y="3009094"/>
                    <a:pt x="2193010" y="3029919"/>
                  </a:cubicBezTo>
                  <a:cubicBezTo>
                    <a:pt x="2198786" y="3035695"/>
                    <a:pt x="2200759" y="3053166"/>
                    <a:pt x="2200759" y="3053166"/>
                  </a:cubicBezTo>
                  <a:cubicBezTo>
                    <a:pt x="2264942" y="3093281"/>
                    <a:pt x="2262752" y="3067544"/>
                    <a:pt x="2262752" y="3099661"/>
                  </a:cubicBezTo>
                  <a:cubicBezTo>
                    <a:pt x="2280833" y="3120325"/>
                    <a:pt x="2296586" y="3143286"/>
                    <a:pt x="2316996" y="3161654"/>
                  </a:cubicBezTo>
                  <a:cubicBezTo>
                    <a:pt x="2323068" y="3167118"/>
                    <a:pt x="2332938" y="3165750"/>
                    <a:pt x="2340244" y="3169403"/>
                  </a:cubicBezTo>
                  <a:cubicBezTo>
                    <a:pt x="2348574" y="3173568"/>
                    <a:pt x="2363491" y="3184902"/>
                    <a:pt x="2363491" y="3184902"/>
                  </a:cubicBezTo>
                  <a:cubicBezTo>
                    <a:pt x="2338322" y="3277191"/>
                    <a:pt x="2361069" y="3249317"/>
                    <a:pt x="2324745" y="3285641"/>
                  </a:cubicBezTo>
                  <a:lnTo>
                    <a:pt x="2316996" y="3293390"/>
                  </a:lnTo>
                  <a:cubicBezTo>
                    <a:pt x="2349377" y="3325769"/>
                    <a:pt x="2340244" y="3305678"/>
                    <a:pt x="2340244" y="3355383"/>
                  </a:cubicBezTo>
                  <a:lnTo>
                    <a:pt x="2340244" y="3355383"/>
                  </a:lnTo>
                  <a:cubicBezTo>
                    <a:pt x="2298989" y="3429641"/>
                    <a:pt x="2301498" y="3398531"/>
                    <a:pt x="2301498" y="3440624"/>
                  </a:cubicBezTo>
                  <a:cubicBezTo>
                    <a:pt x="2345908" y="3431741"/>
                    <a:pt x="2334354" y="3444655"/>
                    <a:pt x="2347993" y="3417376"/>
                  </a:cubicBezTo>
                  <a:cubicBezTo>
                    <a:pt x="2358325" y="3419959"/>
                    <a:pt x="2371458" y="3417594"/>
                    <a:pt x="2378989" y="3425125"/>
                  </a:cubicBezTo>
                  <a:cubicBezTo>
                    <a:pt x="2386520" y="3432656"/>
                    <a:pt x="2383937" y="3445847"/>
                    <a:pt x="2386739" y="3456122"/>
                  </a:cubicBezTo>
                  <a:cubicBezTo>
                    <a:pt x="2402947" y="3515549"/>
                    <a:pt x="2402237" y="3491190"/>
                    <a:pt x="2402237" y="3518115"/>
                  </a:cubicBezTo>
                  <a:lnTo>
                    <a:pt x="2355742" y="3487119"/>
                  </a:lnTo>
                  <a:cubicBezTo>
                    <a:pt x="2340244" y="3505200"/>
                    <a:pt x="2316778" y="3518771"/>
                    <a:pt x="2309247" y="3541363"/>
                  </a:cubicBezTo>
                  <a:cubicBezTo>
                    <a:pt x="2305879" y="3551467"/>
                    <a:pt x="2340244" y="3533613"/>
                    <a:pt x="2340244" y="3533613"/>
                  </a:cubicBezTo>
                  <a:lnTo>
                    <a:pt x="2340244" y="3533613"/>
                  </a:lnTo>
                  <a:cubicBezTo>
                    <a:pt x="2431218" y="3616318"/>
                    <a:pt x="2387084" y="3611105"/>
                    <a:pt x="2448732" y="3611105"/>
                  </a:cubicBezTo>
                  <a:cubicBezTo>
                    <a:pt x="2485332" y="3601955"/>
                    <a:pt x="2474965" y="3612882"/>
                    <a:pt x="2487478" y="3587857"/>
                  </a:cubicBezTo>
                  <a:cubicBezTo>
                    <a:pt x="2506180" y="3615911"/>
                    <a:pt x="2498811" y="3602775"/>
                    <a:pt x="2510725" y="3626603"/>
                  </a:cubicBezTo>
                  <a:lnTo>
                    <a:pt x="2510725" y="3626603"/>
                  </a:lnTo>
                  <a:cubicBezTo>
                    <a:pt x="2502976" y="3631769"/>
                    <a:pt x="2489304" y="3632970"/>
                    <a:pt x="2487478" y="3642102"/>
                  </a:cubicBezTo>
                  <a:cubicBezTo>
                    <a:pt x="2486018" y="3649404"/>
                    <a:pt x="2503837" y="3666210"/>
                    <a:pt x="2510725" y="3673098"/>
                  </a:cubicBezTo>
                  <a:cubicBezTo>
                    <a:pt x="2543336" y="3632335"/>
                    <a:pt x="2525182" y="3634352"/>
                    <a:pt x="2549471" y="3634352"/>
                  </a:cubicBezTo>
                  <a:cubicBezTo>
                    <a:pt x="2564969" y="3621437"/>
                    <a:pt x="2581701" y="3609872"/>
                    <a:pt x="2595966" y="3595607"/>
                  </a:cubicBezTo>
                  <a:cubicBezTo>
                    <a:pt x="2605098" y="3586475"/>
                    <a:pt x="2611145" y="3574695"/>
                    <a:pt x="2619213" y="3564610"/>
                  </a:cubicBezTo>
                  <a:cubicBezTo>
                    <a:pt x="2621495" y="3561758"/>
                    <a:pt x="2624379" y="3559444"/>
                    <a:pt x="2626962" y="3556861"/>
                  </a:cubicBezTo>
                  <a:cubicBezTo>
                    <a:pt x="2659573" y="3516098"/>
                    <a:pt x="2674499" y="3518115"/>
                    <a:pt x="2650210" y="3518115"/>
                  </a:cubicBezTo>
                  <a:cubicBezTo>
                    <a:pt x="2634712" y="3500034"/>
                    <a:pt x="2611246" y="3486463"/>
                    <a:pt x="2603715" y="3463871"/>
                  </a:cubicBezTo>
                  <a:cubicBezTo>
                    <a:pt x="2600770" y="3455036"/>
                    <a:pt x="2626962" y="3448373"/>
                    <a:pt x="2626962" y="3448373"/>
                  </a:cubicBezTo>
                  <a:cubicBezTo>
                    <a:pt x="2662552" y="3412783"/>
                    <a:pt x="2642461" y="3425568"/>
                    <a:pt x="2642461" y="3518115"/>
                  </a:cubicBezTo>
                  <a:cubicBezTo>
                    <a:pt x="2710057" y="3535014"/>
                    <a:pt x="2723505" y="3524086"/>
                    <a:pt x="2688956" y="3541363"/>
                  </a:cubicBezTo>
                  <a:cubicBezTo>
                    <a:pt x="2655376" y="3595607"/>
                    <a:pt x="2622607" y="3650361"/>
                    <a:pt x="2588217" y="3704095"/>
                  </a:cubicBezTo>
                  <a:cubicBezTo>
                    <a:pt x="2563419" y="3742842"/>
                    <a:pt x="2564969" y="3721039"/>
                    <a:pt x="2564969" y="3742841"/>
                  </a:cubicBezTo>
                  <a:cubicBezTo>
                    <a:pt x="2539139" y="3753173"/>
                    <a:pt x="2510949" y="3758901"/>
                    <a:pt x="2487478" y="3773837"/>
                  </a:cubicBezTo>
                  <a:cubicBezTo>
                    <a:pt x="2480586" y="3778222"/>
                    <a:pt x="2483781" y="3789993"/>
                    <a:pt x="2479728" y="3797085"/>
                  </a:cubicBezTo>
                  <a:cubicBezTo>
                    <a:pt x="2473320" y="3808298"/>
                    <a:pt x="2456481" y="3828081"/>
                    <a:pt x="2456481" y="3828081"/>
                  </a:cubicBezTo>
                  <a:cubicBezTo>
                    <a:pt x="2455627" y="3837472"/>
                    <a:pt x="2452718" y="3917917"/>
                    <a:pt x="2440983" y="3944319"/>
                  </a:cubicBezTo>
                  <a:cubicBezTo>
                    <a:pt x="2434866" y="3958082"/>
                    <a:pt x="2417735" y="3983064"/>
                    <a:pt x="2417735" y="3983064"/>
                  </a:cubicBezTo>
                  <a:cubicBezTo>
                    <a:pt x="2389322" y="3977898"/>
                    <a:pt x="2361310" y="3969487"/>
                    <a:pt x="2332495" y="3967566"/>
                  </a:cubicBezTo>
                  <a:cubicBezTo>
                    <a:pt x="2321868" y="3966858"/>
                    <a:pt x="2301498" y="3975315"/>
                    <a:pt x="2301498" y="3975315"/>
                  </a:cubicBezTo>
                  <a:lnTo>
                    <a:pt x="2239505" y="3944319"/>
                  </a:lnTo>
                  <a:cubicBezTo>
                    <a:pt x="2166559" y="3898728"/>
                    <a:pt x="2177511" y="3929942"/>
                    <a:pt x="2177511" y="3866827"/>
                  </a:cubicBezTo>
                  <a:lnTo>
                    <a:pt x="2177511" y="3843580"/>
                  </a:lnTo>
                  <a:cubicBezTo>
                    <a:pt x="2162013" y="3848746"/>
                    <a:pt x="2144310" y="3849583"/>
                    <a:pt x="2131017" y="3859078"/>
                  </a:cubicBezTo>
                  <a:cubicBezTo>
                    <a:pt x="2124370" y="3863826"/>
                    <a:pt x="2127470" y="3875321"/>
                    <a:pt x="2123267" y="3882325"/>
                  </a:cubicBezTo>
                  <a:cubicBezTo>
                    <a:pt x="2119508" y="3888590"/>
                    <a:pt x="2107769" y="3897824"/>
                    <a:pt x="2107769" y="3897824"/>
                  </a:cubicBezTo>
                  <a:cubicBezTo>
                    <a:pt x="2105186" y="3910739"/>
                    <a:pt x="2106416" y="3925056"/>
                    <a:pt x="2100020" y="3936569"/>
                  </a:cubicBezTo>
                  <a:cubicBezTo>
                    <a:pt x="2094005" y="3947396"/>
                    <a:pt x="2061061" y="3976513"/>
                    <a:pt x="2045776" y="3983064"/>
                  </a:cubicBezTo>
                  <a:cubicBezTo>
                    <a:pt x="2035987" y="3987259"/>
                    <a:pt x="2025111" y="3988230"/>
                    <a:pt x="2014779" y="3990813"/>
                  </a:cubicBezTo>
                  <a:cubicBezTo>
                    <a:pt x="1995797" y="3978158"/>
                    <a:pt x="1985556" y="3967566"/>
                    <a:pt x="1960535" y="3967566"/>
                  </a:cubicBezTo>
                  <a:cubicBezTo>
                    <a:pt x="1947364" y="3967566"/>
                    <a:pt x="1934807" y="3973312"/>
                    <a:pt x="1921789" y="3975315"/>
                  </a:cubicBezTo>
                  <a:cubicBezTo>
                    <a:pt x="1901206" y="3978482"/>
                    <a:pt x="1880412" y="3980119"/>
                    <a:pt x="1859796" y="3983064"/>
                  </a:cubicBezTo>
                  <a:cubicBezTo>
                    <a:pt x="1844242" y="3985286"/>
                    <a:pt x="1828799" y="3988230"/>
                    <a:pt x="1813301" y="3990813"/>
                  </a:cubicBezTo>
                  <a:cubicBezTo>
                    <a:pt x="1808135" y="3995979"/>
                    <a:pt x="1804734" y="4004002"/>
                    <a:pt x="1797803" y="4006312"/>
                  </a:cubicBezTo>
                  <a:cubicBezTo>
                    <a:pt x="1780475" y="4012088"/>
                    <a:pt x="1761469" y="4010479"/>
                    <a:pt x="1743559" y="4014061"/>
                  </a:cubicBezTo>
                  <a:cubicBezTo>
                    <a:pt x="1735549" y="4015663"/>
                    <a:pt x="1728060" y="4019227"/>
                    <a:pt x="1720311" y="4021810"/>
                  </a:cubicBezTo>
                  <a:cubicBezTo>
                    <a:pt x="1732588" y="4034086"/>
                    <a:pt x="1738939" y="4045057"/>
                    <a:pt x="1759057" y="4045057"/>
                  </a:cubicBezTo>
                  <a:cubicBezTo>
                    <a:pt x="1767225" y="4045057"/>
                    <a:pt x="1774556" y="4039891"/>
                    <a:pt x="1782305" y="4037308"/>
                  </a:cubicBezTo>
                  <a:cubicBezTo>
                    <a:pt x="1792637" y="4042474"/>
                    <a:pt x="1806370" y="4043566"/>
                    <a:pt x="1813301" y="4052807"/>
                  </a:cubicBezTo>
                  <a:cubicBezTo>
                    <a:pt x="1823103" y="4065876"/>
                    <a:pt x="1812852" y="4095758"/>
                    <a:pt x="1828800" y="4099302"/>
                  </a:cubicBezTo>
                  <a:cubicBezTo>
                    <a:pt x="1908939" y="4117110"/>
                    <a:pt x="1875439" y="4109024"/>
                    <a:pt x="1929539" y="4122549"/>
                  </a:cubicBezTo>
                  <a:cubicBezTo>
                    <a:pt x="1926956" y="4130298"/>
                    <a:pt x="1925992" y="4138792"/>
                    <a:pt x="1921789" y="4145796"/>
                  </a:cubicBezTo>
                  <a:cubicBezTo>
                    <a:pt x="1913152" y="4160191"/>
                    <a:pt x="1895230" y="4167044"/>
                    <a:pt x="1883044" y="4176793"/>
                  </a:cubicBezTo>
                  <a:cubicBezTo>
                    <a:pt x="1843599" y="4208348"/>
                    <a:pt x="1899026" y="4176550"/>
                    <a:pt x="1836549" y="4207790"/>
                  </a:cubicBezTo>
                  <a:cubicBezTo>
                    <a:pt x="1795220" y="4205207"/>
                    <a:pt x="1753972" y="4200041"/>
                    <a:pt x="1712562" y="4200041"/>
                  </a:cubicBezTo>
                  <a:cubicBezTo>
                    <a:pt x="1589403" y="4200041"/>
                    <a:pt x="1671511" y="4202275"/>
                    <a:pt x="1611823" y="4215539"/>
                  </a:cubicBezTo>
                  <a:cubicBezTo>
                    <a:pt x="1596485" y="4218947"/>
                    <a:pt x="1580826" y="4220705"/>
                    <a:pt x="1565328" y="4223288"/>
                  </a:cubicBezTo>
                  <a:cubicBezTo>
                    <a:pt x="1539498" y="4220705"/>
                    <a:pt x="1513352" y="4220323"/>
                    <a:pt x="1487837" y="4215539"/>
                  </a:cubicBezTo>
                  <a:cubicBezTo>
                    <a:pt x="1471780" y="4212528"/>
                    <a:pt x="1441342" y="4200041"/>
                    <a:pt x="1441342" y="4200041"/>
                  </a:cubicBezTo>
                  <a:cubicBezTo>
                    <a:pt x="1438759" y="4192292"/>
                    <a:pt x="1437246" y="4184099"/>
                    <a:pt x="1433593" y="4176793"/>
                  </a:cubicBezTo>
                  <a:cubicBezTo>
                    <a:pt x="1429428" y="4168463"/>
                    <a:pt x="1421764" y="4162106"/>
                    <a:pt x="1418095" y="4153546"/>
                  </a:cubicBezTo>
                  <a:cubicBezTo>
                    <a:pt x="1413900" y="4143757"/>
                    <a:pt x="1412928" y="4132881"/>
                    <a:pt x="1410345" y="4122549"/>
                  </a:cubicBezTo>
                  <a:cubicBezTo>
                    <a:pt x="1407762" y="4091552"/>
                    <a:pt x="1406707" y="4060390"/>
                    <a:pt x="1402596" y="4029559"/>
                  </a:cubicBezTo>
                  <a:cubicBezTo>
                    <a:pt x="1401516" y="4021462"/>
                    <a:pt x="1395860" y="4014417"/>
                    <a:pt x="1394847" y="4006312"/>
                  </a:cubicBezTo>
                  <a:cubicBezTo>
                    <a:pt x="1391540" y="3979856"/>
                    <a:pt x="1389984" y="3867734"/>
                    <a:pt x="1371600" y="3812583"/>
                  </a:cubicBezTo>
                  <a:cubicBezTo>
                    <a:pt x="1367201" y="3799387"/>
                    <a:pt x="1363474" y="3785633"/>
                    <a:pt x="1356101" y="3773837"/>
                  </a:cubicBezTo>
                  <a:cubicBezTo>
                    <a:pt x="1350293" y="3764544"/>
                    <a:pt x="1340603" y="3758339"/>
                    <a:pt x="1332854" y="3750590"/>
                  </a:cubicBezTo>
                  <a:cubicBezTo>
                    <a:pt x="1330271" y="3742841"/>
                    <a:pt x="1329308" y="3734346"/>
                    <a:pt x="1325105" y="3727342"/>
                  </a:cubicBezTo>
                  <a:cubicBezTo>
                    <a:pt x="1321346" y="3721077"/>
                    <a:pt x="1312873" y="3718379"/>
                    <a:pt x="1309606" y="3711844"/>
                  </a:cubicBezTo>
                  <a:cubicBezTo>
                    <a:pt x="1297164" y="3686961"/>
                    <a:pt x="1291052" y="3659235"/>
                    <a:pt x="1278610" y="3634352"/>
                  </a:cubicBezTo>
                  <a:cubicBezTo>
                    <a:pt x="1273444" y="3624020"/>
                    <a:pt x="1268842" y="3613386"/>
                    <a:pt x="1263111" y="3603356"/>
                  </a:cubicBezTo>
                  <a:cubicBezTo>
                    <a:pt x="1240881" y="3564454"/>
                    <a:pt x="1252181" y="3595932"/>
                    <a:pt x="1232115" y="3549112"/>
                  </a:cubicBezTo>
                  <a:cubicBezTo>
                    <a:pt x="1228897" y="3541604"/>
                    <a:pt x="1227234" y="3533512"/>
                    <a:pt x="1224366" y="3525864"/>
                  </a:cubicBezTo>
                  <a:cubicBezTo>
                    <a:pt x="1219482" y="3512840"/>
                    <a:pt x="1213266" y="3500315"/>
                    <a:pt x="1208867" y="3487119"/>
                  </a:cubicBezTo>
                  <a:cubicBezTo>
                    <a:pt x="1205499" y="3477015"/>
                    <a:pt x="1207026" y="3464984"/>
                    <a:pt x="1201118" y="3456122"/>
                  </a:cubicBezTo>
                  <a:cubicBezTo>
                    <a:pt x="1201139" y="3448545"/>
                    <a:pt x="1190728" y="3339167"/>
                    <a:pt x="1208991" y="3315569"/>
                  </a:cubicBezTo>
                  <a:cubicBezTo>
                    <a:pt x="1227254" y="3291971"/>
                    <a:pt x="1283965" y="3339597"/>
                    <a:pt x="1310696" y="3314535"/>
                  </a:cubicBezTo>
                  <a:cubicBezTo>
                    <a:pt x="1308113" y="3306786"/>
                    <a:pt x="1371619" y="3299140"/>
                    <a:pt x="1369375" y="3291286"/>
                  </a:cubicBezTo>
                  <a:cubicBezTo>
                    <a:pt x="1344877" y="3307284"/>
                    <a:pt x="1484549" y="3305420"/>
                    <a:pt x="1495783" y="3284436"/>
                  </a:cubicBezTo>
                  <a:cubicBezTo>
                    <a:pt x="1507017" y="3263452"/>
                    <a:pt x="1447845" y="3208575"/>
                    <a:pt x="1436779" y="3165383"/>
                  </a:cubicBezTo>
                  <a:cubicBezTo>
                    <a:pt x="1425713" y="3122191"/>
                    <a:pt x="1418319" y="3077813"/>
                    <a:pt x="1429385" y="3025284"/>
                  </a:cubicBezTo>
                  <a:cubicBezTo>
                    <a:pt x="1440451" y="2972756"/>
                    <a:pt x="1490089" y="2881670"/>
                    <a:pt x="1503177" y="2850212"/>
                  </a:cubicBezTo>
                  <a:cubicBezTo>
                    <a:pt x="1516265" y="2818754"/>
                    <a:pt x="1528159" y="2840919"/>
                    <a:pt x="1507913" y="2836535"/>
                  </a:cubicBezTo>
                  <a:cubicBezTo>
                    <a:pt x="1487667" y="2832151"/>
                    <a:pt x="1406088" y="2826828"/>
                    <a:pt x="1381702" y="2823907"/>
                  </a:cubicBezTo>
                  <a:cubicBezTo>
                    <a:pt x="1322680" y="2969987"/>
                    <a:pt x="1365889" y="2832278"/>
                    <a:pt x="1361595" y="2819010"/>
                  </a:cubicBezTo>
                  <a:cubicBezTo>
                    <a:pt x="1348122" y="2811867"/>
                    <a:pt x="1535319" y="2829085"/>
                    <a:pt x="1355939" y="2807353"/>
                  </a:cubicBezTo>
                  <a:cubicBezTo>
                    <a:pt x="1309479" y="2844941"/>
                    <a:pt x="1281106" y="2931944"/>
                    <a:pt x="1228888" y="2943672"/>
                  </a:cubicBezTo>
                  <a:cubicBezTo>
                    <a:pt x="1206611" y="2968496"/>
                    <a:pt x="1333011" y="2891650"/>
                    <a:pt x="1288674" y="2956300"/>
                  </a:cubicBezTo>
                  <a:cubicBezTo>
                    <a:pt x="1324077" y="3027249"/>
                    <a:pt x="1308044" y="3004174"/>
                    <a:pt x="1281828" y="3066813"/>
                  </a:cubicBezTo>
                  <a:cubicBezTo>
                    <a:pt x="1255612" y="3129452"/>
                    <a:pt x="1154431" y="3301010"/>
                    <a:pt x="1131376" y="3332135"/>
                  </a:cubicBezTo>
                  <a:cubicBezTo>
                    <a:pt x="1120971" y="3325892"/>
                    <a:pt x="1086136" y="3320013"/>
                    <a:pt x="1077132" y="3316637"/>
                  </a:cubicBezTo>
                  <a:cubicBezTo>
                    <a:pt x="1066316" y="3312581"/>
                    <a:pt x="1056467" y="3306305"/>
                    <a:pt x="1046135" y="3301139"/>
                  </a:cubicBezTo>
                  <a:cubicBezTo>
                    <a:pt x="1033220" y="3288224"/>
                    <a:pt x="1016786" y="3278055"/>
                    <a:pt x="1007389" y="3262393"/>
                  </a:cubicBezTo>
                  <a:cubicBezTo>
                    <a:pt x="991891" y="3236563"/>
                    <a:pt x="970421" y="3213479"/>
                    <a:pt x="960895" y="3184902"/>
                  </a:cubicBezTo>
                  <a:cubicBezTo>
                    <a:pt x="942718" y="3130376"/>
                    <a:pt x="966377" y="3197695"/>
                    <a:pt x="937647" y="3130657"/>
                  </a:cubicBezTo>
                  <a:cubicBezTo>
                    <a:pt x="903441" y="3050841"/>
                    <a:pt x="965801" y="3179219"/>
                    <a:pt x="914400" y="3076413"/>
                  </a:cubicBezTo>
                  <a:cubicBezTo>
                    <a:pt x="911817" y="3063498"/>
                    <a:pt x="911838" y="3049774"/>
                    <a:pt x="906650" y="3037668"/>
                  </a:cubicBezTo>
                  <a:cubicBezTo>
                    <a:pt x="903772" y="3030953"/>
                    <a:pt x="895716" y="3027874"/>
                    <a:pt x="891152" y="3022169"/>
                  </a:cubicBezTo>
                  <a:cubicBezTo>
                    <a:pt x="885334" y="3014897"/>
                    <a:pt x="880590" y="3006820"/>
                    <a:pt x="875654" y="2998922"/>
                  </a:cubicBezTo>
                  <a:cubicBezTo>
                    <a:pt x="837294" y="2937546"/>
                    <a:pt x="868638" y="2976408"/>
                    <a:pt x="805911" y="2913681"/>
                  </a:cubicBezTo>
                  <a:cubicBezTo>
                    <a:pt x="798162" y="2905932"/>
                    <a:pt x="791431" y="2897009"/>
                    <a:pt x="782664" y="2890434"/>
                  </a:cubicBezTo>
                  <a:cubicBezTo>
                    <a:pt x="766384" y="2878224"/>
                    <a:pt x="740873" y="2861374"/>
                    <a:pt x="728420" y="2843939"/>
                  </a:cubicBezTo>
                  <a:cubicBezTo>
                    <a:pt x="650732" y="2735175"/>
                    <a:pt x="710749" y="2773382"/>
                    <a:pt x="650928" y="2750949"/>
                  </a:cubicBezTo>
                  <a:cubicBezTo>
                    <a:pt x="637904" y="2746065"/>
                    <a:pt x="625098" y="2740617"/>
                    <a:pt x="612183" y="2735451"/>
                  </a:cubicBezTo>
                  <a:cubicBezTo>
                    <a:pt x="607017" y="2730285"/>
                    <a:pt x="602339" y="2724579"/>
                    <a:pt x="596684" y="2719952"/>
                  </a:cubicBezTo>
                  <a:cubicBezTo>
                    <a:pt x="540149" y="2673696"/>
                    <a:pt x="544946" y="2677711"/>
                    <a:pt x="503695" y="2650210"/>
                  </a:cubicBezTo>
                  <a:cubicBezTo>
                    <a:pt x="485330" y="2622664"/>
                    <a:pt x="488196" y="2636276"/>
                    <a:pt x="488196" y="2611464"/>
                  </a:cubicBezTo>
                  <a:lnTo>
                    <a:pt x="0" y="2076773"/>
                  </a:lnTo>
                  <a:close/>
                </a:path>
              </a:pathLst>
            </a:custGeom>
            <a:solidFill>
              <a:srgbClr val="FF66CC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8" name="17 Forma libre"/>
            <p:cNvSpPr/>
            <p:nvPr/>
          </p:nvSpPr>
          <p:spPr>
            <a:xfrm>
              <a:off x="4433949" y="4440274"/>
              <a:ext cx="503575" cy="588413"/>
            </a:xfrm>
            <a:custGeom>
              <a:avLst/>
              <a:gdLst>
                <a:gd name="connsiteX0" fmla="*/ 26555 w 468256"/>
                <a:gd name="connsiteY0" fmla="*/ 519193 h 519193"/>
                <a:gd name="connsiteX1" fmla="*/ 3307 w 468256"/>
                <a:gd name="connsiteY1" fmla="*/ 449450 h 519193"/>
                <a:gd name="connsiteX2" fmla="*/ 26555 w 468256"/>
                <a:gd name="connsiteY2" fmla="*/ 395206 h 519193"/>
                <a:gd name="connsiteX3" fmla="*/ 65300 w 468256"/>
                <a:gd name="connsiteY3" fmla="*/ 379708 h 519193"/>
                <a:gd name="connsiteX4" fmla="*/ 104046 w 468256"/>
                <a:gd name="connsiteY4" fmla="*/ 317715 h 519193"/>
                <a:gd name="connsiteX5" fmla="*/ 166039 w 468256"/>
                <a:gd name="connsiteY5" fmla="*/ 340962 h 519193"/>
                <a:gd name="connsiteX6" fmla="*/ 212534 w 468256"/>
                <a:gd name="connsiteY6" fmla="*/ 302216 h 519193"/>
                <a:gd name="connsiteX7" fmla="*/ 235782 w 468256"/>
                <a:gd name="connsiteY7" fmla="*/ 271220 h 519193"/>
                <a:gd name="connsiteX8" fmla="*/ 282277 w 468256"/>
                <a:gd name="connsiteY8" fmla="*/ 247972 h 519193"/>
                <a:gd name="connsiteX9" fmla="*/ 305524 w 468256"/>
                <a:gd name="connsiteY9" fmla="*/ 240223 h 519193"/>
                <a:gd name="connsiteX10" fmla="*/ 328772 w 468256"/>
                <a:gd name="connsiteY10" fmla="*/ 247972 h 519193"/>
                <a:gd name="connsiteX11" fmla="*/ 336521 w 468256"/>
                <a:gd name="connsiteY11" fmla="*/ 247972 h 519193"/>
                <a:gd name="connsiteX12" fmla="*/ 367517 w 468256"/>
                <a:gd name="connsiteY12" fmla="*/ 263471 h 519193"/>
                <a:gd name="connsiteX13" fmla="*/ 367517 w 468256"/>
                <a:gd name="connsiteY13" fmla="*/ 209227 h 519193"/>
                <a:gd name="connsiteX14" fmla="*/ 290026 w 468256"/>
                <a:gd name="connsiteY14" fmla="*/ 15498 h 519193"/>
                <a:gd name="connsiteX15" fmla="*/ 321022 w 468256"/>
                <a:gd name="connsiteY15" fmla="*/ 0 h 519193"/>
                <a:gd name="connsiteX16" fmla="*/ 398514 w 468256"/>
                <a:gd name="connsiteY16" fmla="*/ 7749 h 519193"/>
                <a:gd name="connsiteX17" fmla="*/ 429510 w 468256"/>
                <a:gd name="connsiteY17" fmla="*/ 23247 h 519193"/>
                <a:gd name="connsiteX18" fmla="*/ 468256 w 468256"/>
                <a:gd name="connsiteY18" fmla="*/ 38745 h 519193"/>
                <a:gd name="connsiteX19" fmla="*/ 437260 w 468256"/>
                <a:gd name="connsiteY19" fmla="*/ 46494 h 519193"/>
                <a:gd name="connsiteX20" fmla="*/ 421761 w 468256"/>
                <a:gd name="connsiteY20" fmla="*/ 61993 h 519193"/>
                <a:gd name="connsiteX21" fmla="*/ 406263 w 468256"/>
                <a:gd name="connsiteY21" fmla="*/ 69742 h 519193"/>
                <a:gd name="connsiteX22" fmla="*/ 406263 w 468256"/>
                <a:gd name="connsiteY22" fmla="*/ 69742 h 519193"/>
                <a:gd name="connsiteX23" fmla="*/ 398514 w 468256"/>
                <a:gd name="connsiteY23" fmla="*/ 185979 h 519193"/>
                <a:gd name="connsiteX24" fmla="*/ 429510 w 468256"/>
                <a:gd name="connsiteY24" fmla="*/ 240223 h 519193"/>
                <a:gd name="connsiteX25" fmla="*/ 445009 w 468256"/>
                <a:gd name="connsiteY25" fmla="*/ 263471 h 519193"/>
                <a:gd name="connsiteX26" fmla="*/ 429510 w 468256"/>
                <a:gd name="connsiteY26" fmla="*/ 278969 h 519193"/>
                <a:gd name="connsiteX27" fmla="*/ 414012 w 468256"/>
                <a:gd name="connsiteY27" fmla="*/ 309966 h 519193"/>
                <a:gd name="connsiteX28" fmla="*/ 414012 w 468256"/>
                <a:gd name="connsiteY28" fmla="*/ 317715 h 519193"/>
                <a:gd name="connsiteX29" fmla="*/ 336521 w 468256"/>
                <a:gd name="connsiteY29" fmla="*/ 340962 h 519193"/>
                <a:gd name="connsiteX30" fmla="*/ 313273 w 468256"/>
                <a:gd name="connsiteY30" fmla="*/ 333213 h 519193"/>
                <a:gd name="connsiteX31" fmla="*/ 26555 w 468256"/>
                <a:gd name="connsiteY31" fmla="*/ 519193 h 519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68256" h="519193">
                  <a:moveTo>
                    <a:pt x="26555" y="519193"/>
                  </a:moveTo>
                  <a:lnTo>
                    <a:pt x="3307" y="449450"/>
                  </a:lnTo>
                  <a:cubicBezTo>
                    <a:pt x="19515" y="392722"/>
                    <a:pt x="0" y="395206"/>
                    <a:pt x="26555" y="395206"/>
                  </a:cubicBezTo>
                  <a:lnTo>
                    <a:pt x="65300" y="379708"/>
                  </a:lnTo>
                  <a:cubicBezTo>
                    <a:pt x="97452" y="315405"/>
                    <a:pt x="73193" y="317715"/>
                    <a:pt x="104046" y="317715"/>
                  </a:cubicBezTo>
                  <a:lnTo>
                    <a:pt x="166039" y="340962"/>
                  </a:lnTo>
                  <a:cubicBezTo>
                    <a:pt x="181537" y="328047"/>
                    <a:pt x="198268" y="316481"/>
                    <a:pt x="212534" y="302216"/>
                  </a:cubicBezTo>
                  <a:cubicBezTo>
                    <a:pt x="221666" y="293084"/>
                    <a:pt x="235782" y="271220"/>
                    <a:pt x="235782" y="271220"/>
                  </a:cubicBezTo>
                  <a:cubicBezTo>
                    <a:pt x="247615" y="235719"/>
                    <a:pt x="235363" y="247972"/>
                    <a:pt x="282277" y="247972"/>
                  </a:cubicBezTo>
                  <a:cubicBezTo>
                    <a:pt x="290026" y="245389"/>
                    <a:pt x="297356" y="240223"/>
                    <a:pt x="305524" y="240223"/>
                  </a:cubicBezTo>
                  <a:cubicBezTo>
                    <a:pt x="313692" y="240223"/>
                    <a:pt x="328772" y="247972"/>
                    <a:pt x="328772" y="247972"/>
                  </a:cubicBezTo>
                  <a:lnTo>
                    <a:pt x="336521" y="247972"/>
                  </a:lnTo>
                  <a:lnTo>
                    <a:pt x="367517" y="263471"/>
                  </a:lnTo>
                  <a:lnTo>
                    <a:pt x="367517" y="209227"/>
                  </a:lnTo>
                  <a:lnTo>
                    <a:pt x="290026" y="15498"/>
                  </a:lnTo>
                  <a:lnTo>
                    <a:pt x="321022" y="0"/>
                  </a:lnTo>
                  <a:cubicBezTo>
                    <a:pt x="382937" y="8845"/>
                    <a:pt x="357001" y="7749"/>
                    <a:pt x="398514" y="7749"/>
                  </a:cubicBezTo>
                  <a:cubicBezTo>
                    <a:pt x="408846" y="12915"/>
                    <a:pt x="418954" y="18556"/>
                    <a:pt x="429510" y="23247"/>
                  </a:cubicBezTo>
                  <a:cubicBezTo>
                    <a:pt x="442221" y="28896"/>
                    <a:pt x="468256" y="38745"/>
                    <a:pt x="468256" y="38745"/>
                  </a:cubicBezTo>
                  <a:cubicBezTo>
                    <a:pt x="457924" y="41328"/>
                    <a:pt x="446786" y="41731"/>
                    <a:pt x="437260" y="46494"/>
                  </a:cubicBezTo>
                  <a:cubicBezTo>
                    <a:pt x="430725" y="49762"/>
                    <a:pt x="427606" y="57609"/>
                    <a:pt x="421761" y="61993"/>
                  </a:cubicBezTo>
                  <a:cubicBezTo>
                    <a:pt x="417140" y="65458"/>
                    <a:pt x="411429" y="67159"/>
                    <a:pt x="406263" y="69742"/>
                  </a:cubicBezTo>
                  <a:lnTo>
                    <a:pt x="406263" y="69742"/>
                  </a:lnTo>
                  <a:cubicBezTo>
                    <a:pt x="398227" y="109923"/>
                    <a:pt x="380577" y="146516"/>
                    <a:pt x="398514" y="185979"/>
                  </a:cubicBezTo>
                  <a:cubicBezTo>
                    <a:pt x="430943" y="257324"/>
                    <a:pt x="429510" y="210699"/>
                    <a:pt x="429510" y="240223"/>
                  </a:cubicBezTo>
                  <a:cubicBezTo>
                    <a:pt x="434676" y="247972"/>
                    <a:pt x="445009" y="254157"/>
                    <a:pt x="445009" y="263471"/>
                  </a:cubicBezTo>
                  <a:cubicBezTo>
                    <a:pt x="445009" y="270777"/>
                    <a:pt x="433563" y="272890"/>
                    <a:pt x="429510" y="278969"/>
                  </a:cubicBezTo>
                  <a:cubicBezTo>
                    <a:pt x="423102" y="288581"/>
                    <a:pt x="414012" y="309966"/>
                    <a:pt x="414012" y="309966"/>
                  </a:cubicBezTo>
                  <a:lnTo>
                    <a:pt x="414012" y="317715"/>
                  </a:lnTo>
                  <a:cubicBezTo>
                    <a:pt x="388182" y="325464"/>
                    <a:pt x="363175" y="336861"/>
                    <a:pt x="336521" y="340962"/>
                  </a:cubicBezTo>
                  <a:cubicBezTo>
                    <a:pt x="328448" y="342204"/>
                    <a:pt x="313273" y="333213"/>
                    <a:pt x="313273" y="333213"/>
                  </a:cubicBezTo>
                  <a:lnTo>
                    <a:pt x="26555" y="519193"/>
                  </a:lnTo>
                  <a:close/>
                </a:path>
              </a:pathLst>
            </a:custGeom>
            <a:solidFill>
              <a:srgbClr val="FF66CC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18 Forma libre"/>
            <p:cNvSpPr/>
            <p:nvPr/>
          </p:nvSpPr>
          <p:spPr>
            <a:xfrm>
              <a:off x="4929190" y="4572008"/>
              <a:ext cx="86950" cy="114170"/>
            </a:xfrm>
            <a:custGeom>
              <a:avLst/>
              <a:gdLst>
                <a:gd name="connsiteX0" fmla="*/ 30997 w 80852"/>
                <a:gd name="connsiteY0" fmla="*/ 100739 h 100739"/>
                <a:gd name="connsiteX1" fmla="*/ 0 w 80852"/>
                <a:gd name="connsiteY1" fmla="*/ 30996 h 100739"/>
                <a:gd name="connsiteX2" fmla="*/ 30997 w 80852"/>
                <a:gd name="connsiteY2" fmla="*/ 0 h 100739"/>
                <a:gd name="connsiteX3" fmla="*/ 77492 w 80852"/>
                <a:gd name="connsiteY3" fmla="*/ 23247 h 100739"/>
                <a:gd name="connsiteX4" fmla="*/ 30997 w 80852"/>
                <a:gd name="connsiteY4" fmla="*/ 100739 h 100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852" h="100739">
                  <a:moveTo>
                    <a:pt x="30997" y="100739"/>
                  </a:moveTo>
                  <a:lnTo>
                    <a:pt x="0" y="30996"/>
                  </a:lnTo>
                  <a:lnTo>
                    <a:pt x="30997" y="0"/>
                  </a:lnTo>
                  <a:lnTo>
                    <a:pt x="77492" y="23247"/>
                  </a:lnTo>
                  <a:cubicBezTo>
                    <a:pt x="69141" y="73345"/>
                    <a:pt x="80852" y="58632"/>
                    <a:pt x="30997" y="100739"/>
                  </a:cubicBezTo>
                  <a:close/>
                </a:path>
              </a:pathLst>
            </a:custGeom>
            <a:solidFill>
              <a:srgbClr val="FF66CC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" name="19 Forma libre"/>
            <p:cNvSpPr/>
            <p:nvPr/>
          </p:nvSpPr>
          <p:spPr>
            <a:xfrm>
              <a:off x="5070863" y="4449056"/>
              <a:ext cx="169351" cy="217084"/>
            </a:xfrm>
            <a:custGeom>
              <a:avLst/>
              <a:gdLst>
                <a:gd name="connsiteX0" fmla="*/ 69742 w 157473"/>
                <a:gd name="connsiteY0" fmla="*/ 162732 h 191547"/>
                <a:gd name="connsiteX1" fmla="*/ 0 w 157473"/>
                <a:gd name="connsiteY1" fmla="*/ 108488 h 191547"/>
                <a:gd name="connsiteX2" fmla="*/ 0 w 157473"/>
                <a:gd name="connsiteY2" fmla="*/ 30996 h 191547"/>
                <a:gd name="connsiteX3" fmla="*/ 0 w 157473"/>
                <a:gd name="connsiteY3" fmla="*/ 30996 h 191547"/>
                <a:gd name="connsiteX4" fmla="*/ 69742 w 157473"/>
                <a:gd name="connsiteY4" fmla="*/ 0 h 191547"/>
                <a:gd name="connsiteX5" fmla="*/ 131735 w 157473"/>
                <a:gd name="connsiteY5" fmla="*/ 38745 h 191547"/>
                <a:gd name="connsiteX6" fmla="*/ 116237 w 157473"/>
                <a:gd name="connsiteY6" fmla="*/ 54244 h 191547"/>
                <a:gd name="connsiteX7" fmla="*/ 139484 w 157473"/>
                <a:gd name="connsiteY7" fmla="*/ 108488 h 191547"/>
                <a:gd name="connsiteX8" fmla="*/ 116237 w 157473"/>
                <a:gd name="connsiteY8" fmla="*/ 116237 h 191547"/>
                <a:gd name="connsiteX9" fmla="*/ 85240 w 157473"/>
                <a:gd name="connsiteY9" fmla="*/ 123986 h 191547"/>
                <a:gd name="connsiteX10" fmla="*/ 69742 w 157473"/>
                <a:gd name="connsiteY10" fmla="*/ 162732 h 191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473" h="191547">
                  <a:moveTo>
                    <a:pt x="69742" y="162732"/>
                  </a:moveTo>
                  <a:lnTo>
                    <a:pt x="0" y="108488"/>
                  </a:lnTo>
                  <a:lnTo>
                    <a:pt x="0" y="30996"/>
                  </a:lnTo>
                  <a:lnTo>
                    <a:pt x="0" y="30996"/>
                  </a:lnTo>
                  <a:lnTo>
                    <a:pt x="69742" y="0"/>
                  </a:lnTo>
                  <a:cubicBezTo>
                    <a:pt x="142822" y="32480"/>
                    <a:pt x="157473" y="13007"/>
                    <a:pt x="131735" y="38745"/>
                  </a:cubicBezTo>
                  <a:cubicBezTo>
                    <a:pt x="126569" y="43911"/>
                    <a:pt x="117670" y="47080"/>
                    <a:pt x="116237" y="54244"/>
                  </a:cubicBezTo>
                  <a:cubicBezTo>
                    <a:pt x="114608" y="62388"/>
                    <a:pt x="138762" y="107044"/>
                    <a:pt x="139484" y="108488"/>
                  </a:cubicBezTo>
                  <a:cubicBezTo>
                    <a:pt x="131735" y="111071"/>
                    <a:pt x="124091" y="113993"/>
                    <a:pt x="116237" y="116237"/>
                  </a:cubicBezTo>
                  <a:cubicBezTo>
                    <a:pt x="105996" y="119163"/>
                    <a:pt x="92171" y="115900"/>
                    <a:pt x="85240" y="123986"/>
                  </a:cubicBezTo>
                  <a:cubicBezTo>
                    <a:pt x="68925" y="143020"/>
                    <a:pt x="69742" y="191547"/>
                    <a:pt x="69742" y="162732"/>
                  </a:cubicBezTo>
                  <a:close/>
                </a:path>
              </a:pathLst>
            </a:custGeom>
            <a:solidFill>
              <a:srgbClr val="FF66CC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1" name="20 Forma libre"/>
            <p:cNvSpPr/>
            <p:nvPr/>
          </p:nvSpPr>
          <p:spPr>
            <a:xfrm>
              <a:off x="6792213" y="3270667"/>
              <a:ext cx="781669" cy="502154"/>
            </a:xfrm>
            <a:custGeom>
              <a:avLst/>
              <a:gdLst>
                <a:gd name="connsiteX0" fmla="*/ 57699 w 726845"/>
                <a:gd name="connsiteY0" fmla="*/ 109867 h 443081"/>
                <a:gd name="connsiteX1" fmla="*/ 49950 w 726845"/>
                <a:gd name="connsiteY1" fmla="*/ 133115 h 443081"/>
                <a:gd name="connsiteX2" fmla="*/ 42201 w 726845"/>
                <a:gd name="connsiteY2" fmla="*/ 187359 h 443081"/>
                <a:gd name="connsiteX3" fmla="*/ 11204 w 726845"/>
                <a:gd name="connsiteY3" fmla="*/ 226105 h 443081"/>
                <a:gd name="connsiteX4" fmla="*/ 49950 w 726845"/>
                <a:gd name="connsiteY4" fmla="*/ 257101 h 443081"/>
                <a:gd name="connsiteX5" fmla="*/ 73198 w 726845"/>
                <a:gd name="connsiteY5" fmla="*/ 295847 h 443081"/>
                <a:gd name="connsiteX6" fmla="*/ 104194 w 726845"/>
                <a:gd name="connsiteY6" fmla="*/ 319094 h 443081"/>
                <a:gd name="connsiteX7" fmla="*/ 119693 w 726845"/>
                <a:gd name="connsiteY7" fmla="*/ 334593 h 443081"/>
                <a:gd name="connsiteX8" fmla="*/ 166187 w 726845"/>
                <a:gd name="connsiteY8" fmla="*/ 357840 h 443081"/>
                <a:gd name="connsiteX9" fmla="*/ 235930 w 726845"/>
                <a:gd name="connsiteY9" fmla="*/ 388837 h 443081"/>
                <a:gd name="connsiteX10" fmla="*/ 266926 w 726845"/>
                <a:gd name="connsiteY10" fmla="*/ 404335 h 443081"/>
                <a:gd name="connsiteX11" fmla="*/ 297923 w 726845"/>
                <a:gd name="connsiteY11" fmla="*/ 427583 h 443081"/>
                <a:gd name="connsiteX12" fmla="*/ 367665 w 726845"/>
                <a:gd name="connsiteY12" fmla="*/ 443081 h 443081"/>
                <a:gd name="connsiteX13" fmla="*/ 452906 w 726845"/>
                <a:gd name="connsiteY13" fmla="*/ 435332 h 443081"/>
                <a:gd name="connsiteX14" fmla="*/ 476154 w 726845"/>
                <a:gd name="connsiteY14" fmla="*/ 427583 h 443081"/>
                <a:gd name="connsiteX15" fmla="*/ 514899 w 726845"/>
                <a:gd name="connsiteY15" fmla="*/ 419833 h 443081"/>
                <a:gd name="connsiteX16" fmla="*/ 553645 w 726845"/>
                <a:gd name="connsiteY16" fmla="*/ 396586 h 443081"/>
                <a:gd name="connsiteX17" fmla="*/ 607889 w 726845"/>
                <a:gd name="connsiteY17" fmla="*/ 373339 h 443081"/>
                <a:gd name="connsiteX18" fmla="*/ 638886 w 726845"/>
                <a:gd name="connsiteY18" fmla="*/ 357840 h 443081"/>
                <a:gd name="connsiteX19" fmla="*/ 700879 w 726845"/>
                <a:gd name="connsiteY19" fmla="*/ 311345 h 443081"/>
                <a:gd name="connsiteX20" fmla="*/ 708628 w 726845"/>
                <a:gd name="connsiteY20" fmla="*/ 233854 h 443081"/>
                <a:gd name="connsiteX21" fmla="*/ 685381 w 726845"/>
                <a:gd name="connsiteY21" fmla="*/ 218355 h 443081"/>
                <a:gd name="connsiteX22" fmla="*/ 638886 w 726845"/>
                <a:gd name="connsiteY22" fmla="*/ 210606 h 443081"/>
                <a:gd name="connsiteX23" fmla="*/ 623387 w 726845"/>
                <a:gd name="connsiteY23" fmla="*/ 187359 h 443081"/>
                <a:gd name="connsiteX24" fmla="*/ 576893 w 726845"/>
                <a:gd name="connsiteY24" fmla="*/ 171861 h 443081"/>
                <a:gd name="connsiteX25" fmla="*/ 460655 w 726845"/>
                <a:gd name="connsiteY25" fmla="*/ 156362 h 443081"/>
                <a:gd name="connsiteX26" fmla="*/ 398662 w 726845"/>
                <a:gd name="connsiteY26" fmla="*/ 148613 h 443081"/>
                <a:gd name="connsiteX27" fmla="*/ 390913 w 726845"/>
                <a:gd name="connsiteY27" fmla="*/ 125366 h 443081"/>
                <a:gd name="connsiteX28" fmla="*/ 429659 w 726845"/>
                <a:gd name="connsiteY28" fmla="*/ 71122 h 443081"/>
                <a:gd name="connsiteX29" fmla="*/ 367665 w 726845"/>
                <a:gd name="connsiteY29" fmla="*/ 32376 h 443081"/>
                <a:gd name="connsiteX30" fmla="*/ 359916 w 726845"/>
                <a:gd name="connsiteY30" fmla="*/ 55623 h 443081"/>
                <a:gd name="connsiteX31" fmla="*/ 352167 w 726845"/>
                <a:gd name="connsiteY31" fmla="*/ 94369 h 443081"/>
                <a:gd name="connsiteX32" fmla="*/ 321171 w 726845"/>
                <a:gd name="connsiteY32" fmla="*/ 117617 h 443081"/>
                <a:gd name="connsiteX33" fmla="*/ 274676 w 726845"/>
                <a:gd name="connsiteY33" fmla="*/ 109867 h 443081"/>
                <a:gd name="connsiteX34" fmla="*/ 158438 w 726845"/>
                <a:gd name="connsiteY34" fmla="*/ 133115 h 443081"/>
                <a:gd name="connsiteX35" fmla="*/ 57699 w 726845"/>
                <a:gd name="connsiteY35" fmla="*/ 109867 h 443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26845" h="443081">
                  <a:moveTo>
                    <a:pt x="57699" y="109867"/>
                  </a:moveTo>
                  <a:cubicBezTo>
                    <a:pt x="55116" y="117616"/>
                    <a:pt x="51552" y="125105"/>
                    <a:pt x="49950" y="133115"/>
                  </a:cubicBezTo>
                  <a:cubicBezTo>
                    <a:pt x="46368" y="151025"/>
                    <a:pt x="47449" y="169864"/>
                    <a:pt x="42201" y="187359"/>
                  </a:cubicBezTo>
                  <a:cubicBezTo>
                    <a:pt x="38012" y="201324"/>
                    <a:pt x="21237" y="216072"/>
                    <a:pt x="11204" y="226105"/>
                  </a:cubicBezTo>
                  <a:cubicBezTo>
                    <a:pt x="30782" y="284830"/>
                    <a:pt x="0" y="214287"/>
                    <a:pt x="49950" y="257101"/>
                  </a:cubicBezTo>
                  <a:cubicBezTo>
                    <a:pt x="61386" y="266903"/>
                    <a:pt x="63280" y="284512"/>
                    <a:pt x="73198" y="295847"/>
                  </a:cubicBezTo>
                  <a:cubicBezTo>
                    <a:pt x="81703" y="305567"/>
                    <a:pt x="94272" y="310826"/>
                    <a:pt x="104194" y="319094"/>
                  </a:cubicBezTo>
                  <a:cubicBezTo>
                    <a:pt x="109807" y="323771"/>
                    <a:pt x="113988" y="330029"/>
                    <a:pt x="119693" y="334593"/>
                  </a:cubicBezTo>
                  <a:cubicBezTo>
                    <a:pt x="141152" y="351761"/>
                    <a:pt x="141633" y="349655"/>
                    <a:pt x="166187" y="357840"/>
                  </a:cubicBezTo>
                  <a:cubicBezTo>
                    <a:pt x="234571" y="403430"/>
                    <a:pt x="125271" y="333508"/>
                    <a:pt x="235930" y="388837"/>
                  </a:cubicBezTo>
                  <a:cubicBezTo>
                    <a:pt x="246262" y="394003"/>
                    <a:pt x="257130" y="398213"/>
                    <a:pt x="266926" y="404335"/>
                  </a:cubicBezTo>
                  <a:cubicBezTo>
                    <a:pt x="277878" y="411180"/>
                    <a:pt x="286709" y="421175"/>
                    <a:pt x="297923" y="427583"/>
                  </a:cubicBezTo>
                  <a:cubicBezTo>
                    <a:pt x="313632" y="436560"/>
                    <a:pt x="356285" y="441184"/>
                    <a:pt x="367665" y="443081"/>
                  </a:cubicBezTo>
                  <a:cubicBezTo>
                    <a:pt x="396079" y="440498"/>
                    <a:pt x="424662" y="439367"/>
                    <a:pt x="452906" y="435332"/>
                  </a:cubicBezTo>
                  <a:cubicBezTo>
                    <a:pt x="460992" y="434177"/>
                    <a:pt x="468229" y="429564"/>
                    <a:pt x="476154" y="427583"/>
                  </a:cubicBezTo>
                  <a:cubicBezTo>
                    <a:pt x="488932" y="424388"/>
                    <a:pt x="501984" y="422416"/>
                    <a:pt x="514899" y="419833"/>
                  </a:cubicBezTo>
                  <a:cubicBezTo>
                    <a:pt x="545172" y="389562"/>
                    <a:pt x="513407" y="416705"/>
                    <a:pt x="553645" y="396586"/>
                  </a:cubicBezTo>
                  <a:cubicBezTo>
                    <a:pt x="607159" y="369829"/>
                    <a:pt x="543381" y="389466"/>
                    <a:pt x="607889" y="373339"/>
                  </a:cubicBezTo>
                  <a:cubicBezTo>
                    <a:pt x="618221" y="368173"/>
                    <a:pt x="629767" y="364932"/>
                    <a:pt x="638886" y="357840"/>
                  </a:cubicBezTo>
                  <a:cubicBezTo>
                    <a:pt x="705668" y="305898"/>
                    <a:pt x="650350" y="328188"/>
                    <a:pt x="700879" y="311345"/>
                  </a:cubicBezTo>
                  <a:cubicBezTo>
                    <a:pt x="709765" y="284687"/>
                    <a:pt x="726845" y="261180"/>
                    <a:pt x="708628" y="233854"/>
                  </a:cubicBezTo>
                  <a:cubicBezTo>
                    <a:pt x="703462" y="226105"/>
                    <a:pt x="694216" y="221300"/>
                    <a:pt x="685381" y="218355"/>
                  </a:cubicBezTo>
                  <a:cubicBezTo>
                    <a:pt x="670475" y="213386"/>
                    <a:pt x="654384" y="213189"/>
                    <a:pt x="638886" y="210606"/>
                  </a:cubicBezTo>
                  <a:cubicBezTo>
                    <a:pt x="633720" y="202857"/>
                    <a:pt x="631285" y="192295"/>
                    <a:pt x="623387" y="187359"/>
                  </a:cubicBezTo>
                  <a:cubicBezTo>
                    <a:pt x="609534" y="178701"/>
                    <a:pt x="593007" y="174547"/>
                    <a:pt x="576893" y="171861"/>
                  </a:cubicBezTo>
                  <a:cubicBezTo>
                    <a:pt x="499683" y="158991"/>
                    <a:pt x="557391" y="167742"/>
                    <a:pt x="460655" y="156362"/>
                  </a:cubicBezTo>
                  <a:lnTo>
                    <a:pt x="398662" y="148613"/>
                  </a:lnTo>
                  <a:cubicBezTo>
                    <a:pt x="396079" y="140864"/>
                    <a:pt x="390913" y="133534"/>
                    <a:pt x="390913" y="125366"/>
                  </a:cubicBezTo>
                  <a:cubicBezTo>
                    <a:pt x="390913" y="100625"/>
                    <a:pt x="415013" y="85768"/>
                    <a:pt x="429659" y="71122"/>
                  </a:cubicBezTo>
                  <a:cubicBezTo>
                    <a:pt x="453366" y="0"/>
                    <a:pt x="461413" y="23001"/>
                    <a:pt x="367665" y="32376"/>
                  </a:cubicBezTo>
                  <a:cubicBezTo>
                    <a:pt x="365082" y="40125"/>
                    <a:pt x="361897" y="47699"/>
                    <a:pt x="359916" y="55623"/>
                  </a:cubicBezTo>
                  <a:cubicBezTo>
                    <a:pt x="356722" y="68401"/>
                    <a:pt x="359148" y="83200"/>
                    <a:pt x="352167" y="94369"/>
                  </a:cubicBezTo>
                  <a:cubicBezTo>
                    <a:pt x="345322" y="105321"/>
                    <a:pt x="331503" y="109868"/>
                    <a:pt x="321171" y="117617"/>
                  </a:cubicBezTo>
                  <a:cubicBezTo>
                    <a:pt x="305673" y="115034"/>
                    <a:pt x="290388" y="109867"/>
                    <a:pt x="274676" y="109867"/>
                  </a:cubicBezTo>
                  <a:cubicBezTo>
                    <a:pt x="257187" y="109867"/>
                    <a:pt x="163951" y="131890"/>
                    <a:pt x="158438" y="133115"/>
                  </a:cubicBezTo>
                  <a:lnTo>
                    <a:pt x="57699" y="109867"/>
                  </a:lnTo>
                  <a:close/>
                </a:path>
              </a:pathLst>
            </a:custGeom>
            <a:solidFill>
              <a:srgbClr val="FF66CC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2" name="21 Forma libre"/>
            <p:cNvSpPr/>
            <p:nvPr/>
          </p:nvSpPr>
          <p:spPr>
            <a:xfrm>
              <a:off x="5374586" y="3699577"/>
              <a:ext cx="939994" cy="797421"/>
            </a:xfrm>
            <a:custGeom>
              <a:avLst/>
              <a:gdLst>
                <a:gd name="connsiteX0" fmla="*/ 66291 w 874065"/>
                <a:gd name="connsiteY0" fmla="*/ 529576 h 703614"/>
                <a:gd name="connsiteX1" fmla="*/ 58541 w 874065"/>
                <a:gd name="connsiteY1" fmla="*/ 467583 h 703614"/>
                <a:gd name="connsiteX2" fmla="*/ 35294 w 874065"/>
                <a:gd name="connsiteY2" fmla="*/ 459834 h 703614"/>
                <a:gd name="connsiteX3" fmla="*/ 27545 w 874065"/>
                <a:gd name="connsiteY3" fmla="*/ 405590 h 703614"/>
                <a:gd name="connsiteX4" fmla="*/ 74040 w 874065"/>
                <a:gd name="connsiteY4" fmla="*/ 390091 h 703614"/>
                <a:gd name="connsiteX5" fmla="*/ 97287 w 874065"/>
                <a:gd name="connsiteY5" fmla="*/ 374593 h 703614"/>
                <a:gd name="connsiteX6" fmla="*/ 128284 w 874065"/>
                <a:gd name="connsiteY6" fmla="*/ 359095 h 703614"/>
                <a:gd name="connsiteX7" fmla="*/ 182528 w 874065"/>
                <a:gd name="connsiteY7" fmla="*/ 328098 h 703614"/>
                <a:gd name="connsiteX8" fmla="*/ 198026 w 874065"/>
                <a:gd name="connsiteY8" fmla="*/ 304851 h 703614"/>
                <a:gd name="connsiteX9" fmla="*/ 244521 w 874065"/>
                <a:gd name="connsiteY9" fmla="*/ 273854 h 703614"/>
                <a:gd name="connsiteX10" fmla="*/ 353009 w 874065"/>
                <a:gd name="connsiteY10" fmla="*/ 289352 h 703614"/>
                <a:gd name="connsiteX11" fmla="*/ 368508 w 874065"/>
                <a:gd name="connsiteY11" fmla="*/ 304851 h 703614"/>
                <a:gd name="connsiteX12" fmla="*/ 360758 w 874065"/>
                <a:gd name="connsiteY12" fmla="*/ 343596 h 703614"/>
                <a:gd name="connsiteX13" fmla="*/ 283267 w 874065"/>
                <a:gd name="connsiteY13" fmla="*/ 328098 h 703614"/>
                <a:gd name="connsiteX14" fmla="*/ 337511 w 874065"/>
                <a:gd name="connsiteY14" fmla="*/ 405590 h 703614"/>
                <a:gd name="connsiteX15" fmla="*/ 360758 w 874065"/>
                <a:gd name="connsiteY15" fmla="*/ 397840 h 703614"/>
                <a:gd name="connsiteX16" fmla="*/ 391755 w 874065"/>
                <a:gd name="connsiteY16" fmla="*/ 351346 h 703614"/>
                <a:gd name="connsiteX17" fmla="*/ 438250 w 874065"/>
                <a:gd name="connsiteY17" fmla="*/ 335847 h 703614"/>
                <a:gd name="connsiteX18" fmla="*/ 453748 w 874065"/>
                <a:gd name="connsiteY18" fmla="*/ 289352 h 703614"/>
                <a:gd name="connsiteX19" fmla="*/ 476996 w 874065"/>
                <a:gd name="connsiteY19" fmla="*/ 273854 h 703614"/>
                <a:gd name="connsiteX20" fmla="*/ 523491 w 874065"/>
                <a:gd name="connsiteY20" fmla="*/ 250607 h 703614"/>
                <a:gd name="connsiteX21" fmla="*/ 546738 w 874065"/>
                <a:gd name="connsiteY21" fmla="*/ 157617 h 703614"/>
                <a:gd name="connsiteX22" fmla="*/ 562236 w 874065"/>
                <a:gd name="connsiteY22" fmla="*/ 134369 h 703614"/>
                <a:gd name="connsiteX23" fmla="*/ 585484 w 874065"/>
                <a:gd name="connsiteY23" fmla="*/ 126620 h 703614"/>
                <a:gd name="connsiteX24" fmla="*/ 616480 w 874065"/>
                <a:gd name="connsiteY24" fmla="*/ 204112 h 703614"/>
                <a:gd name="connsiteX25" fmla="*/ 608731 w 874065"/>
                <a:gd name="connsiteY25" fmla="*/ 258356 h 703614"/>
                <a:gd name="connsiteX26" fmla="*/ 624230 w 874065"/>
                <a:gd name="connsiteY26" fmla="*/ 273854 h 703614"/>
                <a:gd name="connsiteX27" fmla="*/ 624230 w 874065"/>
                <a:gd name="connsiteY27" fmla="*/ 343596 h 703614"/>
                <a:gd name="connsiteX28" fmla="*/ 647477 w 874065"/>
                <a:gd name="connsiteY28" fmla="*/ 359095 h 703614"/>
                <a:gd name="connsiteX29" fmla="*/ 655226 w 874065"/>
                <a:gd name="connsiteY29" fmla="*/ 382342 h 703614"/>
                <a:gd name="connsiteX30" fmla="*/ 686223 w 874065"/>
                <a:gd name="connsiteY30" fmla="*/ 397840 h 703614"/>
                <a:gd name="connsiteX31" fmla="*/ 709470 w 874065"/>
                <a:gd name="connsiteY31" fmla="*/ 390091 h 703614"/>
                <a:gd name="connsiteX32" fmla="*/ 755965 w 874065"/>
                <a:gd name="connsiteY32" fmla="*/ 351346 h 703614"/>
                <a:gd name="connsiteX33" fmla="*/ 732718 w 874065"/>
                <a:gd name="connsiteY33" fmla="*/ 320349 h 703614"/>
                <a:gd name="connsiteX34" fmla="*/ 701721 w 874065"/>
                <a:gd name="connsiteY34" fmla="*/ 289352 h 703614"/>
                <a:gd name="connsiteX35" fmla="*/ 670724 w 874065"/>
                <a:gd name="connsiteY35" fmla="*/ 227359 h 703614"/>
                <a:gd name="connsiteX36" fmla="*/ 655226 w 874065"/>
                <a:gd name="connsiteY36" fmla="*/ 188613 h 703614"/>
                <a:gd name="connsiteX37" fmla="*/ 647477 w 874065"/>
                <a:gd name="connsiteY37" fmla="*/ 165366 h 703614"/>
                <a:gd name="connsiteX38" fmla="*/ 624230 w 874065"/>
                <a:gd name="connsiteY38" fmla="*/ 149868 h 703614"/>
                <a:gd name="connsiteX39" fmla="*/ 631979 w 874065"/>
                <a:gd name="connsiteY39" fmla="*/ 80125 h 703614"/>
                <a:gd name="connsiteX40" fmla="*/ 624230 w 874065"/>
                <a:gd name="connsiteY40" fmla="*/ 56878 h 703614"/>
                <a:gd name="connsiteX41" fmla="*/ 647477 w 874065"/>
                <a:gd name="connsiteY41" fmla="*/ 49129 h 703614"/>
                <a:gd name="connsiteX42" fmla="*/ 678474 w 874065"/>
                <a:gd name="connsiteY42" fmla="*/ 56878 h 703614"/>
                <a:gd name="connsiteX43" fmla="*/ 717219 w 874065"/>
                <a:gd name="connsiteY43" fmla="*/ 41379 h 703614"/>
                <a:gd name="connsiteX44" fmla="*/ 748216 w 874065"/>
                <a:gd name="connsiteY44" fmla="*/ 80125 h 703614"/>
                <a:gd name="connsiteX45" fmla="*/ 779213 w 874065"/>
                <a:gd name="connsiteY45" fmla="*/ 149868 h 703614"/>
                <a:gd name="connsiteX46" fmla="*/ 802460 w 874065"/>
                <a:gd name="connsiteY46" fmla="*/ 157617 h 703614"/>
                <a:gd name="connsiteX47" fmla="*/ 825708 w 874065"/>
                <a:gd name="connsiteY47" fmla="*/ 180864 h 703614"/>
                <a:gd name="connsiteX48" fmla="*/ 848955 w 874065"/>
                <a:gd name="connsiteY48" fmla="*/ 196363 h 703614"/>
                <a:gd name="connsiteX49" fmla="*/ 864453 w 874065"/>
                <a:gd name="connsiteY49" fmla="*/ 219610 h 703614"/>
                <a:gd name="connsiteX50" fmla="*/ 872202 w 874065"/>
                <a:gd name="connsiteY50" fmla="*/ 258356 h 703614"/>
                <a:gd name="connsiteX51" fmla="*/ 825708 w 874065"/>
                <a:gd name="connsiteY51" fmla="*/ 343596 h 703614"/>
                <a:gd name="connsiteX52" fmla="*/ 810209 w 874065"/>
                <a:gd name="connsiteY52" fmla="*/ 366844 h 703614"/>
                <a:gd name="connsiteX53" fmla="*/ 779213 w 874065"/>
                <a:gd name="connsiteY53" fmla="*/ 382342 h 703614"/>
                <a:gd name="connsiteX54" fmla="*/ 724969 w 874065"/>
                <a:gd name="connsiteY54" fmla="*/ 397840 h 703614"/>
                <a:gd name="connsiteX55" fmla="*/ 647477 w 874065"/>
                <a:gd name="connsiteY55" fmla="*/ 459834 h 703614"/>
                <a:gd name="connsiteX56" fmla="*/ 631979 w 874065"/>
                <a:gd name="connsiteY56" fmla="*/ 483081 h 703614"/>
                <a:gd name="connsiteX57" fmla="*/ 585484 w 874065"/>
                <a:gd name="connsiteY57" fmla="*/ 529576 h 703614"/>
                <a:gd name="connsiteX58" fmla="*/ 546738 w 874065"/>
                <a:gd name="connsiteY58" fmla="*/ 576071 h 703614"/>
                <a:gd name="connsiteX59" fmla="*/ 484745 w 874065"/>
                <a:gd name="connsiteY59" fmla="*/ 607068 h 703614"/>
                <a:gd name="connsiteX60" fmla="*/ 461497 w 874065"/>
                <a:gd name="connsiteY60" fmla="*/ 622566 h 703614"/>
                <a:gd name="connsiteX61" fmla="*/ 430501 w 874065"/>
                <a:gd name="connsiteY61" fmla="*/ 638064 h 703614"/>
                <a:gd name="connsiteX62" fmla="*/ 384006 w 874065"/>
                <a:gd name="connsiteY62" fmla="*/ 669061 h 703614"/>
                <a:gd name="connsiteX63" fmla="*/ 322013 w 874065"/>
                <a:gd name="connsiteY63" fmla="*/ 692308 h 703614"/>
                <a:gd name="connsiteX64" fmla="*/ 298765 w 874065"/>
                <a:gd name="connsiteY64" fmla="*/ 700057 h 703614"/>
                <a:gd name="connsiteX65" fmla="*/ 252270 w 874065"/>
                <a:gd name="connsiteY65" fmla="*/ 684559 h 703614"/>
                <a:gd name="connsiteX66" fmla="*/ 229023 w 874065"/>
                <a:gd name="connsiteY66" fmla="*/ 622566 h 703614"/>
                <a:gd name="connsiteX67" fmla="*/ 205775 w 874065"/>
                <a:gd name="connsiteY67" fmla="*/ 576071 h 703614"/>
                <a:gd name="connsiteX68" fmla="*/ 167030 w 874065"/>
                <a:gd name="connsiteY68" fmla="*/ 514078 h 703614"/>
                <a:gd name="connsiteX69" fmla="*/ 159280 w 874065"/>
                <a:gd name="connsiteY69" fmla="*/ 436586 h 703614"/>
                <a:gd name="connsiteX70" fmla="*/ 167030 w 874065"/>
                <a:gd name="connsiteY70" fmla="*/ 413339 h 703614"/>
                <a:gd name="connsiteX71" fmla="*/ 190277 w 874065"/>
                <a:gd name="connsiteY71" fmla="*/ 397840 h 703614"/>
                <a:gd name="connsiteX72" fmla="*/ 182528 w 874065"/>
                <a:gd name="connsiteY72" fmla="*/ 421088 h 703614"/>
                <a:gd name="connsiteX73" fmla="*/ 143782 w 874065"/>
                <a:gd name="connsiteY73" fmla="*/ 428837 h 703614"/>
                <a:gd name="connsiteX74" fmla="*/ 120535 w 874065"/>
                <a:gd name="connsiteY74" fmla="*/ 444335 h 703614"/>
                <a:gd name="connsiteX75" fmla="*/ 97287 w 874065"/>
                <a:gd name="connsiteY75" fmla="*/ 537325 h 703614"/>
                <a:gd name="connsiteX76" fmla="*/ 74040 w 874065"/>
                <a:gd name="connsiteY76" fmla="*/ 545074 h 703614"/>
                <a:gd name="connsiteX77" fmla="*/ 66291 w 874065"/>
                <a:gd name="connsiteY77" fmla="*/ 529576 h 70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874065" h="703614">
                  <a:moveTo>
                    <a:pt x="66291" y="529576"/>
                  </a:moveTo>
                  <a:cubicBezTo>
                    <a:pt x="63708" y="516661"/>
                    <a:pt x="97136" y="486880"/>
                    <a:pt x="58541" y="467583"/>
                  </a:cubicBezTo>
                  <a:cubicBezTo>
                    <a:pt x="51235" y="463930"/>
                    <a:pt x="43043" y="462417"/>
                    <a:pt x="35294" y="459834"/>
                  </a:cubicBezTo>
                  <a:cubicBezTo>
                    <a:pt x="20669" y="445209"/>
                    <a:pt x="0" y="433135"/>
                    <a:pt x="27545" y="405590"/>
                  </a:cubicBezTo>
                  <a:cubicBezTo>
                    <a:pt x="39097" y="394038"/>
                    <a:pt x="74040" y="390091"/>
                    <a:pt x="74040" y="390091"/>
                  </a:cubicBezTo>
                  <a:cubicBezTo>
                    <a:pt x="81789" y="384925"/>
                    <a:pt x="89201" y="379214"/>
                    <a:pt x="97287" y="374593"/>
                  </a:cubicBezTo>
                  <a:cubicBezTo>
                    <a:pt x="107317" y="368862"/>
                    <a:pt x="118884" y="365809"/>
                    <a:pt x="128284" y="359095"/>
                  </a:cubicBezTo>
                  <a:cubicBezTo>
                    <a:pt x="178004" y="323581"/>
                    <a:pt x="122491" y="343107"/>
                    <a:pt x="182528" y="328098"/>
                  </a:cubicBezTo>
                  <a:cubicBezTo>
                    <a:pt x="187694" y="320349"/>
                    <a:pt x="191017" y="310984"/>
                    <a:pt x="198026" y="304851"/>
                  </a:cubicBezTo>
                  <a:cubicBezTo>
                    <a:pt x="212044" y="292585"/>
                    <a:pt x="244521" y="273854"/>
                    <a:pt x="244521" y="273854"/>
                  </a:cubicBezTo>
                  <a:cubicBezTo>
                    <a:pt x="247021" y="274104"/>
                    <a:pt x="331942" y="278818"/>
                    <a:pt x="353009" y="289352"/>
                  </a:cubicBezTo>
                  <a:cubicBezTo>
                    <a:pt x="359544" y="292620"/>
                    <a:pt x="363342" y="299685"/>
                    <a:pt x="368508" y="304851"/>
                  </a:cubicBezTo>
                  <a:cubicBezTo>
                    <a:pt x="370639" y="311245"/>
                    <a:pt x="389124" y="343596"/>
                    <a:pt x="360758" y="343596"/>
                  </a:cubicBezTo>
                  <a:cubicBezTo>
                    <a:pt x="334416" y="343596"/>
                    <a:pt x="283267" y="328098"/>
                    <a:pt x="283267" y="328098"/>
                  </a:cubicBezTo>
                  <a:cubicBezTo>
                    <a:pt x="290752" y="380494"/>
                    <a:pt x="277255" y="392200"/>
                    <a:pt x="337511" y="405590"/>
                  </a:cubicBezTo>
                  <a:cubicBezTo>
                    <a:pt x="345485" y="407362"/>
                    <a:pt x="353009" y="400423"/>
                    <a:pt x="360758" y="397840"/>
                  </a:cubicBezTo>
                  <a:cubicBezTo>
                    <a:pt x="368040" y="375997"/>
                    <a:pt x="368010" y="364538"/>
                    <a:pt x="391755" y="351346"/>
                  </a:cubicBezTo>
                  <a:cubicBezTo>
                    <a:pt x="406036" y="343412"/>
                    <a:pt x="438250" y="335847"/>
                    <a:pt x="438250" y="335847"/>
                  </a:cubicBezTo>
                  <a:cubicBezTo>
                    <a:pt x="443416" y="320349"/>
                    <a:pt x="440155" y="298414"/>
                    <a:pt x="453748" y="289352"/>
                  </a:cubicBezTo>
                  <a:cubicBezTo>
                    <a:pt x="461497" y="284186"/>
                    <a:pt x="468666" y="278019"/>
                    <a:pt x="476996" y="273854"/>
                  </a:cubicBezTo>
                  <a:cubicBezTo>
                    <a:pt x="541162" y="241772"/>
                    <a:pt x="456864" y="295023"/>
                    <a:pt x="523491" y="250607"/>
                  </a:cubicBezTo>
                  <a:cubicBezTo>
                    <a:pt x="527364" y="227366"/>
                    <a:pt x="533094" y="178085"/>
                    <a:pt x="546738" y="157617"/>
                  </a:cubicBezTo>
                  <a:cubicBezTo>
                    <a:pt x="551904" y="149868"/>
                    <a:pt x="554963" y="140187"/>
                    <a:pt x="562236" y="134369"/>
                  </a:cubicBezTo>
                  <a:cubicBezTo>
                    <a:pt x="568614" y="129266"/>
                    <a:pt x="577735" y="129203"/>
                    <a:pt x="585484" y="126620"/>
                  </a:cubicBezTo>
                  <a:cubicBezTo>
                    <a:pt x="635789" y="176925"/>
                    <a:pt x="626193" y="145836"/>
                    <a:pt x="616480" y="204112"/>
                  </a:cubicBezTo>
                  <a:cubicBezTo>
                    <a:pt x="613477" y="222128"/>
                    <a:pt x="611314" y="240275"/>
                    <a:pt x="608731" y="258356"/>
                  </a:cubicBezTo>
                  <a:cubicBezTo>
                    <a:pt x="613897" y="263522"/>
                    <a:pt x="623197" y="266621"/>
                    <a:pt x="624230" y="273854"/>
                  </a:cubicBezTo>
                  <a:cubicBezTo>
                    <a:pt x="629705" y="312182"/>
                    <a:pt x="600902" y="308605"/>
                    <a:pt x="624230" y="343596"/>
                  </a:cubicBezTo>
                  <a:cubicBezTo>
                    <a:pt x="629396" y="351345"/>
                    <a:pt x="639728" y="353929"/>
                    <a:pt x="647477" y="359095"/>
                  </a:cubicBezTo>
                  <a:cubicBezTo>
                    <a:pt x="650060" y="366844"/>
                    <a:pt x="649450" y="376566"/>
                    <a:pt x="655226" y="382342"/>
                  </a:cubicBezTo>
                  <a:cubicBezTo>
                    <a:pt x="663394" y="390510"/>
                    <a:pt x="674787" y="396206"/>
                    <a:pt x="686223" y="397840"/>
                  </a:cubicBezTo>
                  <a:cubicBezTo>
                    <a:pt x="694309" y="398995"/>
                    <a:pt x="702164" y="393744"/>
                    <a:pt x="709470" y="390091"/>
                  </a:cubicBezTo>
                  <a:cubicBezTo>
                    <a:pt x="731049" y="379302"/>
                    <a:pt x="738826" y="368485"/>
                    <a:pt x="755965" y="351346"/>
                  </a:cubicBezTo>
                  <a:cubicBezTo>
                    <a:pt x="748216" y="341014"/>
                    <a:pt x="741223" y="330069"/>
                    <a:pt x="732718" y="320349"/>
                  </a:cubicBezTo>
                  <a:cubicBezTo>
                    <a:pt x="723096" y="309352"/>
                    <a:pt x="701721" y="289352"/>
                    <a:pt x="701721" y="289352"/>
                  </a:cubicBezTo>
                  <a:cubicBezTo>
                    <a:pt x="683913" y="235926"/>
                    <a:pt x="697775" y="254408"/>
                    <a:pt x="670724" y="227359"/>
                  </a:cubicBezTo>
                  <a:cubicBezTo>
                    <a:pt x="665558" y="214444"/>
                    <a:pt x="660110" y="201638"/>
                    <a:pt x="655226" y="188613"/>
                  </a:cubicBezTo>
                  <a:cubicBezTo>
                    <a:pt x="652358" y="180965"/>
                    <a:pt x="652580" y="171744"/>
                    <a:pt x="647477" y="165366"/>
                  </a:cubicBezTo>
                  <a:cubicBezTo>
                    <a:pt x="641659" y="158094"/>
                    <a:pt x="631979" y="155034"/>
                    <a:pt x="624230" y="149868"/>
                  </a:cubicBezTo>
                  <a:cubicBezTo>
                    <a:pt x="626813" y="126620"/>
                    <a:pt x="631979" y="103516"/>
                    <a:pt x="631979" y="80125"/>
                  </a:cubicBezTo>
                  <a:cubicBezTo>
                    <a:pt x="631979" y="71957"/>
                    <a:pt x="620577" y="64184"/>
                    <a:pt x="624230" y="56878"/>
                  </a:cubicBezTo>
                  <a:cubicBezTo>
                    <a:pt x="627883" y="49572"/>
                    <a:pt x="639728" y="51712"/>
                    <a:pt x="647477" y="49129"/>
                  </a:cubicBezTo>
                  <a:cubicBezTo>
                    <a:pt x="657809" y="51712"/>
                    <a:pt x="668370" y="60246"/>
                    <a:pt x="678474" y="56878"/>
                  </a:cubicBezTo>
                  <a:cubicBezTo>
                    <a:pt x="733554" y="38517"/>
                    <a:pt x="654396" y="20438"/>
                    <a:pt x="717219" y="41379"/>
                  </a:cubicBezTo>
                  <a:cubicBezTo>
                    <a:pt x="745486" y="126173"/>
                    <a:pt x="698139" y="0"/>
                    <a:pt x="748216" y="80125"/>
                  </a:cubicBezTo>
                  <a:cubicBezTo>
                    <a:pt x="761241" y="100966"/>
                    <a:pt x="757741" y="132690"/>
                    <a:pt x="779213" y="149868"/>
                  </a:cubicBezTo>
                  <a:cubicBezTo>
                    <a:pt x="785591" y="154971"/>
                    <a:pt x="794711" y="155034"/>
                    <a:pt x="802460" y="157617"/>
                  </a:cubicBezTo>
                  <a:cubicBezTo>
                    <a:pt x="810209" y="165366"/>
                    <a:pt x="817289" y="173848"/>
                    <a:pt x="825708" y="180864"/>
                  </a:cubicBezTo>
                  <a:cubicBezTo>
                    <a:pt x="832863" y="186826"/>
                    <a:pt x="842370" y="189777"/>
                    <a:pt x="848955" y="196363"/>
                  </a:cubicBezTo>
                  <a:cubicBezTo>
                    <a:pt x="855540" y="202948"/>
                    <a:pt x="859287" y="211861"/>
                    <a:pt x="864453" y="219610"/>
                  </a:cubicBezTo>
                  <a:cubicBezTo>
                    <a:pt x="867036" y="232525"/>
                    <a:pt x="874065" y="245317"/>
                    <a:pt x="872202" y="258356"/>
                  </a:cubicBezTo>
                  <a:cubicBezTo>
                    <a:pt x="862552" y="325905"/>
                    <a:pt x="863057" y="318697"/>
                    <a:pt x="825708" y="343596"/>
                  </a:cubicBezTo>
                  <a:cubicBezTo>
                    <a:pt x="820542" y="351345"/>
                    <a:pt x="817364" y="360882"/>
                    <a:pt x="810209" y="366844"/>
                  </a:cubicBezTo>
                  <a:cubicBezTo>
                    <a:pt x="801335" y="374239"/>
                    <a:pt x="789831" y="377792"/>
                    <a:pt x="779213" y="382342"/>
                  </a:cubicBezTo>
                  <a:cubicBezTo>
                    <a:pt x="763651" y="389011"/>
                    <a:pt x="740696" y="393908"/>
                    <a:pt x="724969" y="397840"/>
                  </a:cubicBezTo>
                  <a:cubicBezTo>
                    <a:pt x="700098" y="414421"/>
                    <a:pt x="665144" y="433333"/>
                    <a:pt x="647477" y="459834"/>
                  </a:cubicBezTo>
                  <a:cubicBezTo>
                    <a:pt x="642311" y="467583"/>
                    <a:pt x="638166" y="476120"/>
                    <a:pt x="631979" y="483081"/>
                  </a:cubicBezTo>
                  <a:cubicBezTo>
                    <a:pt x="617417" y="499463"/>
                    <a:pt x="597642" y="511339"/>
                    <a:pt x="585484" y="529576"/>
                  </a:cubicBezTo>
                  <a:cubicBezTo>
                    <a:pt x="570245" y="552434"/>
                    <a:pt x="569112" y="557426"/>
                    <a:pt x="546738" y="576071"/>
                  </a:cubicBezTo>
                  <a:cubicBezTo>
                    <a:pt x="519810" y="598511"/>
                    <a:pt x="520349" y="589266"/>
                    <a:pt x="484745" y="607068"/>
                  </a:cubicBezTo>
                  <a:cubicBezTo>
                    <a:pt x="476415" y="611233"/>
                    <a:pt x="469583" y="617945"/>
                    <a:pt x="461497" y="622566"/>
                  </a:cubicBezTo>
                  <a:cubicBezTo>
                    <a:pt x="451467" y="628297"/>
                    <a:pt x="440406" y="632121"/>
                    <a:pt x="430501" y="638064"/>
                  </a:cubicBezTo>
                  <a:cubicBezTo>
                    <a:pt x="414529" y="647647"/>
                    <a:pt x="401677" y="663171"/>
                    <a:pt x="384006" y="669061"/>
                  </a:cubicBezTo>
                  <a:cubicBezTo>
                    <a:pt x="331237" y="686650"/>
                    <a:pt x="396141" y="664510"/>
                    <a:pt x="322013" y="692308"/>
                  </a:cubicBezTo>
                  <a:cubicBezTo>
                    <a:pt x="314365" y="695176"/>
                    <a:pt x="306514" y="697474"/>
                    <a:pt x="298765" y="700057"/>
                  </a:cubicBezTo>
                  <a:cubicBezTo>
                    <a:pt x="283267" y="694891"/>
                    <a:pt x="256232" y="700408"/>
                    <a:pt x="252270" y="684559"/>
                  </a:cubicBezTo>
                  <a:cubicBezTo>
                    <a:pt x="232379" y="604995"/>
                    <a:pt x="259415" y="703614"/>
                    <a:pt x="229023" y="622566"/>
                  </a:cubicBezTo>
                  <a:cubicBezTo>
                    <a:pt x="211886" y="576865"/>
                    <a:pt x="234030" y="604324"/>
                    <a:pt x="205775" y="576071"/>
                  </a:cubicBezTo>
                  <a:cubicBezTo>
                    <a:pt x="187332" y="520741"/>
                    <a:pt x="203870" y="538638"/>
                    <a:pt x="167030" y="514078"/>
                  </a:cubicBezTo>
                  <a:cubicBezTo>
                    <a:pt x="149546" y="461627"/>
                    <a:pt x="146667" y="480728"/>
                    <a:pt x="159280" y="436586"/>
                  </a:cubicBezTo>
                  <a:cubicBezTo>
                    <a:pt x="161524" y="428732"/>
                    <a:pt x="161927" y="419717"/>
                    <a:pt x="167030" y="413339"/>
                  </a:cubicBezTo>
                  <a:cubicBezTo>
                    <a:pt x="172848" y="406067"/>
                    <a:pt x="182528" y="403006"/>
                    <a:pt x="190277" y="397840"/>
                  </a:cubicBezTo>
                  <a:cubicBezTo>
                    <a:pt x="190277" y="397840"/>
                    <a:pt x="189325" y="416557"/>
                    <a:pt x="182528" y="421088"/>
                  </a:cubicBezTo>
                  <a:cubicBezTo>
                    <a:pt x="171569" y="428394"/>
                    <a:pt x="156697" y="426254"/>
                    <a:pt x="143782" y="428837"/>
                  </a:cubicBezTo>
                  <a:cubicBezTo>
                    <a:pt x="136033" y="434003"/>
                    <a:pt x="123718" y="435583"/>
                    <a:pt x="120535" y="444335"/>
                  </a:cubicBezTo>
                  <a:cubicBezTo>
                    <a:pt x="109295" y="475245"/>
                    <a:pt x="126740" y="513763"/>
                    <a:pt x="97287" y="537325"/>
                  </a:cubicBezTo>
                  <a:cubicBezTo>
                    <a:pt x="90909" y="542428"/>
                    <a:pt x="81789" y="542491"/>
                    <a:pt x="74040" y="545074"/>
                  </a:cubicBezTo>
                  <a:cubicBezTo>
                    <a:pt x="48643" y="528143"/>
                    <a:pt x="68874" y="542491"/>
                    <a:pt x="66291" y="529576"/>
                  </a:cubicBezTo>
                  <a:close/>
                </a:path>
              </a:pathLst>
            </a:custGeom>
            <a:solidFill>
              <a:srgbClr val="FF66CC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4" name="13 Forma libre"/>
          <p:cNvSpPr/>
          <p:nvPr/>
        </p:nvSpPr>
        <p:spPr>
          <a:xfrm>
            <a:off x="4000496" y="928670"/>
            <a:ext cx="3071834" cy="3643338"/>
          </a:xfrm>
          <a:custGeom>
            <a:avLst/>
            <a:gdLst>
              <a:gd name="connsiteX0" fmla="*/ 723900 w 2628986"/>
              <a:gd name="connsiteY0" fmla="*/ 0 h 3368209"/>
              <a:gd name="connsiteX1" fmla="*/ 723900 w 2628986"/>
              <a:gd name="connsiteY1" fmla="*/ 0 h 3368209"/>
              <a:gd name="connsiteX2" fmla="*/ 2095500 w 2628986"/>
              <a:gd name="connsiteY2" fmla="*/ 1543050 h 3368209"/>
              <a:gd name="connsiteX3" fmla="*/ 2419350 w 2628986"/>
              <a:gd name="connsiteY3" fmla="*/ 1681162 h 3368209"/>
              <a:gd name="connsiteX4" fmla="*/ 2447925 w 2628986"/>
              <a:gd name="connsiteY4" fmla="*/ 1819275 h 3368209"/>
              <a:gd name="connsiteX5" fmla="*/ 2424113 w 2628986"/>
              <a:gd name="connsiteY5" fmla="*/ 1919287 h 3368209"/>
              <a:gd name="connsiteX6" fmla="*/ 2414588 w 2628986"/>
              <a:gd name="connsiteY6" fmla="*/ 1928812 h 3368209"/>
              <a:gd name="connsiteX7" fmla="*/ 2381250 w 2628986"/>
              <a:gd name="connsiteY7" fmla="*/ 2066925 h 3368209"/>
              <a:gd name="connsiteX8" fmla="*/ 2366963 w 2628986"/>
              <a:gd name="connsiteY8" fmla="*/ 2090737 h 3368209"/>
              <a:gd name="connsiteX9" fmla="*/ 2381250 w 2628986"/>
              <a:gd name="connsiteY9" fmla="*/ 2343150 h 3368209"/>
              <a:gd name="connsiteX10" fmla="*/ 2533650 w 2628986"/>
              <a:gd name="connsiteY10" fmla="*/ 2590800 h 3368209"/>
              <a:gd name="connsiteX11" fmla="*/ 1614488 w 2628986"/>
              <a:gd name="connsiteY11" fmla="*/ 3114675 h 3368209"/>
              <a:gd name="connsiteX12" fmla="*/ 1595438 w 2628986"/>
              <a:gd name="connsiteY12" fmla="*/ 3143250 h 3368209"/>
              <a:gd name="connsiteX13" fmla="*/ 1566863 w 2628986"/>
              <a:gd name="connsiteY13" fmla="*/ 3162300 h 3368209"/>
              <a:gd name="connsiteX14" fmla="*/ 1357313 w 2628986"/>
              <a:gd name="connsiteY14" fmla="*/ 3171825 h 3368209"/>
              <a:gd name="connsiteX15" fmla="*/ 1309688 w 2628986"/>
              <a:gd name="connsiteY15" fmla="*/ 3224212 h 3368209"/>
              <a:gd name="connsiteX16" fmla="*/ 1285875 w 2628986"/>
              <a:gd name="connsiteY16" fmla="*/ 3233737 h 3368209"/>
              <a:gd name="connsiteX17" fmla="*/ 1147763 w 2628986"/>
              <a:gd name="connsiteY17" fmla="*/ 3367087 h 3368209"/>
              <a:gd name="connsiteX18" fmla="*/ 685800 w 2628986"/>
              <a:gd name="connsiteY18" fmla="*/ 3348037 h 3368209"/>
              <a:gd name="connsiteX19" fmla="*/ 666750 w 2628986"/>
              <a:gd name="connsiteY19" fmla="*/ 3328987 h 3368209"/>
              <a:gd name="connsiteX20" fmla="*/ 576263 w 2628986"/>
              <a:gd name="connsiteY20" fmla="*/ 3038475 h 3368209"/>
              <a:gd name="connsiteX21" fmla="*/ 338138 w 2628986"/>
              <a:gd name="connsiteY21" fmla="*/ 2967037 h 3368209"/>
              <a:gd name="connsiteX22" fmla="*/ 219075 w 2628986"/>
              <a:gd name="connsiteY22" fmla="*/ 2862262 h 3368209"/>
              <a:gd name="connsiteX23" fmla="*/ 142875 w 2628986"/>
              <a:gd name="connsiteY23" fmla="*/ 2681287 h 3368209"/>
              <a:gd name="connsiteX24" fmla="*/ 166688 w 2628986"/>
              <a:gd name="connsiteY24" fmla="*/ 2638425 h 3368209"/>
              <a:gd name="connsiteX25" fmla="*/ 23813 w 2628986"/>
              <a:gd name="connsiteY25" fmla="*/ 2557462 h 3368209"/>
              <a:gd name="connsiteX26" fmla="*/ 285750 w 2628986"/>
              <a:gd name="connsiteY26" fmla="*/ 1557337 h 3368209"/>
              <a:gd name="connsiteX27" fmla="*/ 0 w 2628986"/>
              <a:gd name="connsiteY27" fmla="*/ 1509712 h 3368209"/>
              <a:gd name="connsiteX28" fmla="*/ 61913 w 2628986"/>
              <a:gd name="connsiteY28" fmla="*/ 938212 h 3368209"/>
              <a:gd name="connsiteX29" fmla="*/ 742950 w 2628986"/>
              <a:gd name="connsiteY29" fmla="*/ 304800 h 3368209"/>
              <a:gd name="connsiteX30" fmla="*/ 723900 w 2628986"/>
              <a:gd name="connsiteY30" fmla="*/ 0 h 3368209"/>
              <a:gd name="connsiteX0" fmla="*/ 723900 w 2628986"/>
              <a:gd name="connsiteY0" fmla="*/ 0 h 3368209"/>
              <a:gd name="connsiteX1" fmla="*/ 723900 w 2628986"/>
              <a:gd name="connsiteY1" fmla="*/ 0 h 3368209"/>
              <a:gd name="connsiteX2" fmla="*/ 2095500 w 2628986"/>
              <a:gd name="connsiteY2" fmla="*/ 1543050 h 3368209"/>
              <a:gd name="connsiteX3" fmla="*/ 2419350 w 2628986"/>
              <a:gd name="connsiteY3" fmla="*/ 1681162 h 3368209"/>
              <a:gd name="connsiteX4" fmla="*/ 2447925 w 2628986"/>
              <a:gd name="connsiteY4" fmla="*/ 1819275 h 3368209"/>
              <a:gd name="connsiteX5" fmla="*/ 2424113 w 2628986"/>
              <a:gd name="connsiteY5" fmla="*/ 1919287 h 3368209"/>
              <a:gd name="connsiteX6" fmla="*/ 2414588 w 2628986"/>
              <a:gd name="connsiteY6" fmla="*/ 1928812 h 3368209"/>
              <a:gd name="connsiteX7" fmla="*/ 2381250 w 2628986"/>
              <a:gd name="connsiteY7" fmla="*/ 2066925 h 3368209"/>
              <a:gd name="connsiteX8" fmla="*/ 2366963 w 2628986"/>
              <a:gd name="connsiteY8" fmla="*/ 2090737 h 3368209"/>
              <a:gd name="connsiteX9" fmla="*/ 2381250 w 2628986"/>
              <a:gd name="connsiteY9" fmla="*/ 2343150 h 3368209"/>
              <a:gd name="connsiteX10" fmla="*/ 2533650 w 2628986"/>
              <a:gd name="connsiteY10" fmla="*/ 2590800 h 3368209"/>
              <a:gd name="connsiteX11" fmla="*/ 1614488 w 2628986"/>
              <a:gd name="connsiteY11" fmla="*/ 3114675 h 3368209"/>
              <a:gd name="connsiteX12" fmla="*/ 1595438 w 2628986"/>
              <a:gd name="connsiteY12" fmla="*/ 3143250 h 3368209"/>
              <a:gd name="connsiteX13" fmla="*/ 1566863 w 2628986"/>
              <a:gd name="connsiteY13" fmla="*/ 3162300 h 3368209"/>
              <a:gd name="connsiteX14" fmla="*/ 1357313 w 2628986"/>
              <a:gd name="connsiteY14" fmla="*/ 3171825 h 3368209"/>
              <a:gd name="connsiteX15" fmla="*/ 1309688 w 2628986"/>
              <a:gd name="connsiteY15" fmla="*/ 3224212 h 3368209"/>
              <a:gd name="connsiteX16" fmla="*/ 1285875 w 2628986"/>
              <a:gd name="connsiteY16" fmla="*/ 3233737 h 3368209"/>
              <a:gd name="connsiteX17" fmla="*/ 1147763 w 2628986"/>
              <a:gd name="connsiteY17" fmla="*/ 3367087 h 3368209"/>
              <a:gd name="connsiteX18" fmla="*/ 685800 w 2628986"/>
              <a:gd name="connsiteY18" fmla="*/ 3348037 h 3368209"/>
              <a:gd name="connsiteX19" fmla="*/ 666750 w 2628986"/>
              <a:gd name="connsiteY19" fmla="*/ 3328987 h 3368209"/>
              <a:gd name="connsiteX20" fmla="*/ 576263 w 2628986"/>
              <a:gd name="connsiteY20" fmla="*/ 3038475 h 3368209"/>
              <a:gd name="connsiteX21" fmla="*/ 338138 w 2628986"/>
              <a:gd name="connsiteY21" fmla="*/ 2967037 h 3368209"/>
              <a:gd name="connsiteX22" fmla="*/ 219075 w 2628986"/>
              <a:gd name="connsiteY22" fmla="*/ 2862262 h 3368209"/>
              <a:gd name="connsiteX23" fmla="*/ 142875 w 2628986"/>
              <a:gd name="connsiteY23" fmla="*/ 2681287 h 3368209"/>
              <a:gd name="connsiteX24" fmla="*/ 166688 w 2628986"/>
              <a:gd name="connsiteY24" fmla="*/ 2638425 h 3368209"/>
              <a:gd name="connsiteX25" fmla="*/ 23813 w 2628986"/>
              <a:gd name="connsiteY25" fmla="*/ 2557462 h 3368209"/>
              <a:gd name="connsiteX26" fmla="*/ 285750 w 2628986"/>
              <a:gd name="connsiteY26" fmla="*/ 1557337 h 3368209"/>
              <a:gd name="connsiteX27" fmla="*/ 0 w 2628986"/>
              <a:gd name="connsiteY27" fmla="*/ 1509712 h 3368209"/>
              <a:gd name="connsiteX28" fmla="*/ 61913 w 2628986"/>
              <a:gd name="connsiteY28" fmla="*/ 938212 h 3368209"/>
              <a:gd name="connsiteX29" fmla="*/ 742950 w 2628986"/>
              <a:gd name="connsiteY29" fmla="*/ 304800 h 3368209"/>
              <a:gd name="connsiteX30" fmla="*/ 723900 w 2628986"/>
              <a:gd name="connsiteY30" fmla="*/ 0 h 336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628986" h="3368209">
                <a:moveTo>
                  <a:pt x="723900" y="0"/>
                </a:moveTo>
                <a:lnTo>
                  <a:pt x="723900" y="0"/>
                </a:lnTo>
                <a:cubicBezTo>
                  <a:pt x="1181889" y="513647"/>
                  <a:pt x="1671631" y="1083482"/>
                  <a:pt x="2095500" y="1543050"/>
                </a:cubicBezTo>
                <a:lnTo>
                  <a:pt x="2419350" y="1681162"/>
                </a:lnTo>
                <a:cubicBezTo>
                  <a:pt x="2449407" y="1806400"/>
                  <a:pt x="2447925" y="1759410"/>
                  <a:pt x="2447925" y="1819275"/>
                </a:cubicBezTo>
                <a:cubicBezTo>
                  <a:pt x="2440320" y="1880116"/>
                  <a:pt x="2450460" y="1882401"/>
                  <a:pt x="2424113" y="1919287"/>
                </a:cubicBezTo>
                <a:cubicBezTo>
                  <a:pt x="2421503" y="1922941"/>
                  <a:pt x="2417763" y="1925637"/>
                  <a:pt x="2414588" y="1928812"/>
                </a:cubicBezTo>
                <a:cubicBezTo>
                  <a:pt x="2403475" y="1974850"/>
                  <a:pt x="2394613" y="2021490"/>
                  <a:pt x="2381250" y="2066925"/>
                </a:cubicBezTo>
                <a:cubicBezTo>
                  <a:pt x="2378638" y="2075805"/>
                  <a:pt x="2366963" y="2090737"/>
                  <a:pt x="2366963" y="2090737"/>
                </a:cubicBezTo>
                <a:lnTo>
                  <a:pt x="2381250" y="2343150"/>
                </a:lnTo>
                <a:cubicBezTo>
                  <a:pt x="2539331" y="2592247"/>
                  <a:pt x="2628986" y="2590800"/>
                  <a:pt x="2533650" y="2590800"/>
                </a:cubicBezTo>
                <a:lnTo>
                  <a:pt x="1614488" y="3114675"/>
                </a:lnTo>
                <a:cubicBezTo>
                  <a:pt x="1604623" y="3120484"/>
                  <a:pt x="1603533" y="3135155"/>
                  <a:pt x="1595438" y="3143250"/>
                </a:cubicBezTo>
                <a:cubicBezTo>
                  <a:pt x="1587343" y="3151345"/>
                  <a:pt x="1566863" y="3162300"/>
                  <a:pt x="1566863" y="3162300"/>
                </a:cubicBezTo>
                <a:lnTo>
                  <a:pt x="1357313" y="3171825"/>
                </a:lnTo>
                <a:cubicBezTo>
                  <a:pt x="1334369" y="3177349"/>
                  <a:pt x="1327522" y="3208756"/>
                  <a:pt x="1309688" y="3224212"/>
                </a:cubicBezTo>
                <a:cubicBezTo>
                  <a:pt x="1303227" y="3229811"/>
                  <a:pt x="1285875" y="3233737"/>
                  <a:pt x="1285875" y="3233737"/>
                </a:cubicBezTo>
                <a:cubicBezTo>
                  <a:pt x="1151403" y="3368209"/>
                  <a:pt x="1215387" y="3367087"/>
                  <a:pt x="1147763" y="3367087"/>
                </a:cubicBezTo>
                <a:cubicBezTo>
                  <a:pt x="993775" y="3360737"/>
                  <a:pt x="839437" y="3360206"/>
                  <a:pt x="685800" y="3348037"/>
                </a:cubicBezTo>
                <a:cubicBezTo>
                  <a:pt x="676848" y="3347328"/>
                  <a:pt x="666750" y="3328987"/>
                  <a:pt x="666750" y="3328987"/>
                </a:cubicBezTo>
                <a:lnTo>
                  <a:pt x="576263" y="3038475"/>
                </a:lnTo>
                <a:lnTo>
                  <a:pt x="338138" y="2967037"/>
                </a:lnTo>
                <a:lnTo>
                  <a:pt x="219075" y="2862262"/>
                </a:lnTo>
                <a:lnTo>
                  <a:pt x="142875" y="2681287"/>
                </a:lnTo>
                <a:cubicBezTo>
                  <a:pt x="178162" y="2635919"/>
                  <a:pt x="194313" y="2638425"/>
                  <a:pt x="166688" y="2638425"/>
                </a:cubicBezTo>
                <a:lnTo>
                  <a:pt x="23813" y="2557462"/>
                </a:lnTo>
                <a:lnTo>
                  <a:pt x="285750" y="1557337"/>
                </a:lnTo>
                <a:lnTo>
                  <a:pt x="0" y="1509712"/>
                </a:lnTo>
                <a:lnTo>
                  <a:pt x="61913" y="938212"/>
                </a:lnTo>
                <a:lnTo>
                  <a:pt x="742950" y="304800"/>
                </a:lnTo>
                <a:lnTo>
                  <a:pt x="723900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CuadroTexto"/>
          <p:cNvSpPr txBox="1"/>
          <p:nvPr/>
        </p:nvSpPr>
        <p:spPr>
          <a:xfrm>
            <a:off x="4500562" y="2857496"/>
            <a:ext cx="2000264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solidFill>
                  <a:srgbClr val="E8E15A"/>
                </a:solidFill>
                <a:latin typeface="Arial Black" pitchFamily="34" charset="0"/>
              </a:rPr>
              <a:t>ANP</a:t>
            </a:r>
          </a:p>
          <a:p>
            <a:pPr algn="ctr"/>
            <a:r>
              <a:rPr lang="es-MX" sz="1600" dirty="0" smtClean="0">
                <a:solidFill>
                  <a:srgbClr val="E8E15A"/>
                </a:solidFill>
                <a:latin typeface="Arial Black" pitchFamily="34" charset="0"/>
              </a:rPr>
              <a:t>”El Texcal”</a:t>
            </a:r>
          </a:p>
          <a:p>
            <a:pPr algn="ctr"/>
            <a:r>
              <a:rPr lang="es-MX" sz="1050" dirty="0" smtClean="0">
                <a:solidFill>
                  <a:srgbClr val="E8E15A"/>
                </a:solidFill>
                <a:latin typeface="Arial Black" pitchFamily="34" charset="0"/>
              </a:rPr>
              <a:t>Decreto publicado 1992</a:t>
            </a:r>
            <a:endParaRPr lang="es-MX" sz="1050" dirty="0">
              <a:solidFill>
                <a:srgbClr val="E8E15A"/>
              </a:solidFill>
              <a:latin typeface="Arial Black" pitchFamily="34" charset="0"/>
            </a:endParaRPr>
          </a:p>
        </p:txBody>
      </p:sp>
      <p:sp>
        <p:nvSpPr>
          <p:cNvPr id="16" name="15 Forma libre"/>
          <p:cNvSpPr/>
          <p:nvPr/>
        </p:nvSpPr>
        <p:spPr>
          <a:xfrm>
            <a:off x="2285984" y="-500090"/>
            <a:ext cx="7215238" cy="6000792"/>
          </a:xfrm>
          <a:custGeom>
            <a:avLst/>
            <a:gdLst>
              <a:gd name="connsiteX0" fmla="*/ 699715 w 7211833"/>
              <a:gd name="connsiteY0" fmla="*/ 0 h 5510254"/>
              <a:gd name="connsiteX1" fmla="*/ 1232453 w 7211833"/>
              <a:gd name="connsiteY1" fmla="*/ 469127 h 5510254"/>
              <a:gd name="connsiteX2" fmla="*/ 0 w 7211833"/>
              <a:gd name="connsiteY2" fmla="*/ 2027582 h 5510254"/>
              <a:gd name="connsiteX3" fmla="*/ 230588 w 7211833"/>
              <a:gd name="connsiteY3" fmla="*/ 2258170 h 5510254"/>
              <a:gd name="connsiteX4" fmla="*/ 318053 w 7211833"/>
              <a:gd name="connsiteY4" fmla="*/ 2735248 h 5510254"/>
              <a:gd name="connsiteX5" fmla="*/ 286247 w 7211833"/>
              <a:gd name="connsiteY5" fmla="*/ 3196424 h 5510254"/>
              <a:gd name="connsiteX6" fmla="*/ 143124 w 7211833"/>
              <a:gd name="connsiteY6" fmla="*/ 3729162 h 5510254"/>
              <a:gd name="connsiteX7" fmla="*/ 580446 w 7211833"/>
              <a:gd name="connsiteY7" fmla="*/ 4198288 h 5510254"/>
              <a:gd name="connsiteX8" fmla="*/ 596348 w 7211833"/>
              <a:gd name="connsiteY8" fmla="*/ 4269850 h 5510254"/>
              <a:gd name="connsiteX9" fmla="*/ 620202 w 7211833"/>
              <a:gd name="connsiteY9" fmla="*/ 4293704 h 5510254"/>
              <a:gd name="connsiteX10" fmla="*/ 1073426 w 7211833"/>
              <a:gd name="connsiteY10" fmla="*/ 4937760 h 5510254"/>
              <a:gd name="connsiteX11" fmla="*/ 1200647 w 7211833"/>
              <a:gd name="connsiteY11" fmla="*/ 5144494 h 5510254"/>
              <a:gd name="connsiteX12" fmla="*/ 1184745 w 7211833"/>
              <a:gd name="connsiteY12" fmla="*/ 5271715 h 5510254"/>
              <a:gd name="connsiteX13" fmla="*/ 1176793 w 7211833"/>
              <a:gd name="connsiteY13" fmla="*/ 5303520 h 5510254"/>
              <a:gd name="connsiteX14" fmla="*/ 1184745 w 7211833"/>
              <a:gd name="connsiteY14" fmla="*/ 5398935 h 5510254"/>
              <a:gd name="connsiteX15" fmla="*/ 1192696 w 7211833"/>
              <a:gd name="connsiteY15" fmla="*/ 5438692 h 5510254"/>
              <a:gd name="connsiteX16" fmla="*/ 1232453 w 7211833"/>
              <a:gd name="connsiteY16" fmla="*/ 5478448 h 5510254"/>
              <a:gd name="connsiteX17" fmla="*/ 1264258 w 7211833"/>
              <a:gd name="connsiteY17" fmla="*/ 5494351 h 5510254"/>
              <a:gd name="connsiteX18" fmla="*/ 1304014 w 7211833"/>
              <a:gd name="connsiteY18" fmla="*/ 5502302 h 5510254"/>
              <a:gd name="connsiteX19" fmla="*/ 1327868 w 7211833"/>
              <a:gd name="connsiteY19" fmla="*/ 5510254 h 5510254"/>
              <a:gd name="connsiteX20" fmla="*/ 1630018 w 7211833"/>
              <a:gd name="connsiteY20" fmla="*/ 5494351 h 5510254"/>
              <a:gd name="connsiteX21" fmla="*/ 1725433 w 7211833"/>
              <a:gd name="connsiteY21" fmla="*/ 5486400 h 5510254"/>
              <a:gd name="connsiteX22" fmla="*/ 1781093 w 7211833"/>
              <a:gd name="connsiteY22" fmla="*/ 5454595 h 5510254"/>
              <a:gd name="connsiteX23" fmla="*/ 1860606 w 7211833"/>
              <a:gd name="connsiteY23" fmla="*/ 5438692 h 5510254"/>
              <a:gd name="connsiteX24" fmla="*/ 1924216 w 7211833"/>
              <a:gd name="connsiteY24" fmla="*/ 5422789 h 5510254"/>
              <a:gd name="connsiteX25" fmla="*/ 2003729 w 7211833"/>
              <a:gd name="connsiteY25" fmla="*/ 5375082 h 5510254"/>
              <a:gd name="connsiteX26" fmla="*/ 2051437 w 7211833"/>
              <a:gd name="connsiteY26" fmla="*/ 5359179 h 5510254"/>
              <a:gd name="connsiteX27" fmla="*/ 2075291 w 7211833"/>
              <a:gd name="connsiteY27" fmla="*/ 5343276 h 5510254"/>
              <a:gd name="connsiteX28" fmla="*/ 2186609 w 7211833"/>
              <a:gd name="connsiteY28" fmla="*/ 5327374 h 5510254"/>
              <a:gd name="connsiteX29" fmla="*/ 2234317 w 7211833"/>
              <a:gd name="connsiteY29" fmla="*/ 5319422 h 5510254"/>
              <a:gd name="connsiteX30" fmla="*/ 2266122 w 7211833"/>
              <a:gd name="connsiteY30" fmla="*/ 5303520 h 5510254"/>
              <a:gd name="connsiteX31" fmla="*/ 2289976 w 7211833"/>
              <a:gd name="connsiteY31" fmla="*/ 5279666 h 5510254"/>
              <a:gd name="connsiteX32" fmla="*/ 2329733 w 7211833"/>
              <a:gd name="connsiteY32" fmla="*/ 5263763 h 5510254"/>
              <a:gd name="connsiteX33" fmla="*/ 2456953 w 7211833"/>
              <a:gd name="connsiteY33" fmla="*/ 5216055 h 5510254"/>
              <a:gd name="connsiteX34" fmla="*/ 2536466 w 7211833"/>
              <a:gd name="connsiteY34" fmla="*/ 5168348 h 5510254"/>
              <a:gd name="connsiteX35" fmla="*/ 2568272 w 7211833"/>
              <a:gd name="connsiteY35" fmla="*/ 5160396 h 5510254"/>
              <a:gd name="connsiteX36" fmla="*/ 2639833 w 7211833"/>
              <a:gd name="connsiteY36" fmla="*/ 5120640 h 5510254"/>
              <a:gd name="connsiteX37" fmla="*/ 2679590 w 7211833"/>
              <a:gd name="connsiteY37" fmla="*/ 5104737 h 5510254"/>
              <a:gd name="connsiteX38" fmla="*/ 2719346 w 7211833"/>
              <a:gd name="connsiteY38" fmla="*/ 5072932 h 5510254"/>
              <a:gd name="connsiteX39" fmla="*/ 2751152 w 7211833"/>
              <a:gd name="connsiteY39" fmla="*/ 5057029 h 5510254"/>
              <a:gd name="connsiteX40" fmla="*/ 2782957 w 7211833"/>
              <a:gd name="connsiteY40" fmla="*/ 5033175 h 5510254"/>
              <a:gd name="connsiteX41" fmla="*/ 2822713 w 7211833"/>
              <a:gd name="connsiteY41" fmla="*/ 5017273 h 5510254"/>
              <a:gd name="connsiteX42" fmla="*/ 2894275 w 7211833"/>
              <a:gd name="connsiteY42" fmla="*/ 4969565 h 5510254"/>
              <a:gd name="connsiteX43" fmla="*/ 2973788 w 7211833"/>
              <a:gd name="connsiteY43" fmla="*/ 4913906 h 5510254"/>
              <a:gd name="connsiteX44" fmla="*/ 3053301 w 7211833"/>
              <a:gd name="connsiteY44" fmla="*/ 4858247 h 5510254"/>
              <a:gd name="connsiteX45" fmla="*/ 3132814 w 7211833"/>
              <a:gd name="connsiteY45" fmla="*/ 4826442 h 5510254"/>
              <a:gd name="connsiteX46" fmla="*/ 3204376 w 7211833"/>
              <a:gd name="connsiteY46" fmla="*/ 4770782 h 5510254"/>
              <a:gd name="connsiteX47" fmla="*/ 3331597 w 7211833"/>
              <a:gd name="connsiteY47" fmla="*/ 4691269 h 5510254"/>
              <a:gd name="connsiteX48" fmla="*/ 3395207 w 7211833"/>
              <a:gd name="connsiteY48" fmla="*/ 4675367 h 5510254"/>
              <a:gd name="connsiteX49" fmla="*/ 3450866 w 7211833"/>
              <a:gd name="connsiteY49" fmla="*/ 4651513 h 5510254"/>
              <a:gd name="connsiteX50" fmla="*/ 3641698 w 7211833"/>
              <a:gd name="connsiteY50" fmla="*/ 4603805 h 5510254"/>
              <a:gd name="connsiteX51" fmla="*/ 3673503 w 7211833"/>
              <a:gd name="connsiteY51" fmla="*/ 4595854 h 5510254"/>
              <a:gd name="connsiteX52" fmla="*/ 3776870 w 7211833"/>
              <a:gd name="connsiteY52" fmla="*/ 4579951 h 5510254"/>
              <a:gd name="connsiteX53" fmla="*/ 3816626 w 7211833"/>
              <a:gd name="connsiteY53" fmla="*/ 4564048 h 5510254"/>
              <a:gd name="connsiteX54" fmla="*/ 3864334 w 7211833"/>
              <a:gd name="connsiteY54" fmla="*/ 4548146 h 5510254"/>
              <a:gd name="connsiteX55" fmla="*/ 3896140 w 7211833"/>
              <a:gd name="connsiteY55" fmla="*/ 4532243 h 5510254"/>
              <a:gd name="connsiteX56" fmla="*/ 3951799 w 7211833"/>
              <a:gd name="connsiteY56" fmla="*/ 4500438 h 5510254"/>
              <a:gd name="connsiteX57" fmla="*/ 3975653 w 7211833"/>
              <a:gd name="connsiteY57" fmla="*/ 4484535 h 5510254"/>
              <a:gd name="connsiteX58" fmla="*/ 4015409 w 7211833"/>
              <a:gd name="connsiteY58" fmla="*/ 4460682 h 5510254"/>
              <a:gd name="connsiteX59" fmla="*/ 4047214 w 7211833"/>
              <a:gd name="connsiteY59" fmla="*/ 4444779 h 5510254"/>
              <a:gd name="connsiteX60" fmla="*/ 4126727 w 7211833"/>
              <a:gd name="connsiteY60" fmla="*/ 4389120 h 5510254"/>
              <a:gd name="connsiteX61" fmla="*/ 4214192 w 7211833"/>
              <a:gd name="connsiteY61" fmla="*/ 4309607 h 5510254"/>
              <a:gd name="connsiteX62" fmla="*/ 4301656 w 7211833"/>
              <a:gd name="connsiteY62" fmla="*/ 4222142 h 5510254"/>
              <a:gd name="connsiteX63" fmla="*/ 4381169 w 7211833"/>
              <a:gd name="connsiteY63" fmla="*/ 4166483 h 5510254"/>
              <a:gd name="connsiteX64" fmla="*/ 4444780 w 7211833"/>
              <a:gd name="connsiteY64" fmla="*/ 4102873 h 5510254"/>
              <a:gd name="connsiteX65" fmla="*/ 4468633 w 7211833"/>
              <a:gd name="connsiteY65" fmla="*/ 4079019 h 5510254"/>
              <a:gd name="connsiteX66" fmla="*/ 4524293 w 7211833"/>
              <a:gd name="connsiteY66" fmla="*/ 4039262 h 5510254"/>
              <a:gd name="connsiteX67" fmla="*/ 4564049 w 7211833"/>
              <a:gd name="connsiteY67" fmla="*/ 3999506 h 5510254"/>
              <a:gd name="connsiteX68" fmla="*/ 4595854 w 7211833"/>
              <a:gd name="connsiteY68" fmla="*/ 3967701 h 5510254"/>
              <a:gd name="connsiteX69" fmla="*/ 4619708 w 7211833"/>
              <a:gd name="connsiteY69" fmla="*/ 3951798 h 5510254"/>
              <a:gd name="connsiteX70" fmla="*/ 4651513 w 7211833"/>
              <a:gd name="connsiteY70" fmla="*/ 3919993 h 5510254"/>
              <a:gd name="connsiteX71" fmla="*/ 4699221 w 7211833"/>
              <a:gd name="connsiteY71" fmla="*/ 3888188 h 5510254"/>
              <a:gd name="connsiteX72" fmla="*/ 4723075 w 7211833"/>
              <a:gd name="connsiteY72" fmla="*/ 3872285 h 5510254"/>
              <a:gd name="connsiteX73" fmla="*/ 4746929 w 7211833"/>
              <a:gd name="connsiteY73" fmla="*/ 3856382 h 5510254"/>
              <a:gd name="connsiteX74" fmla="*/ 4810540 w 7211833"/>
              <a:gd name="connsiteY74" fmla="*/ 3800723 h 5510254"/>
              <a:gd name="connsiteX75" fmla="*/ 4866199 w 7211833"/>
              <a:gd name="connsiteY75" fmla="*/ 3808675 h 5510254"/>
              <a:gd name="connsiteX76" fmla="*/ 4890053 w 7211833"/>
              <a:gd name="connsiteY76" fmla="*/ 3816626 h 5510254"/>
              <a:gd name="connsiteX77" fmla="*/ 4953663 w 7211833"/>
              <a:gd name="connsiteY77" fmla="*/ 3840480 h 5510254"/>
              <a:gd name="connsiteX78" fmla="*/ 5049079 w 7211833"/>
              <a:gd name="connsiteY78" fmla="*/ 3880236 h 5510254"/>
              <a:gd name="connsiteX79" fmla="*/ 5120640 w 7211833"/>
              <a:gd name="connsiteY79" fmla="*/ 3912042 h 5510254"/>
              <a:gd name="connsiteX80" fmla="*/ 5247861 w 7211833"/>
              <a:gd name="connsiteY80" fmla="*/ 3959749 h 5510254"/>
              <a:gd name="connsiteX81" fmla="*/ 5279666 w 7211833"/>
              <a:gd name="connsiteY81" fmla="*/ 3975652 h 5510254"/>
              <a:gd name="connsiteX82" fmla="*/ 5303520 w 7211833"/>
              <a:gd name="connsiteY82" fmla="*/ 3991555 h 5510254"/>
              <a:gd name="connsiteX83" fmla="*/ 5375082 w 7211833"/>
              <a:gd name="connsiteY83" fmla="*/ 4007457 h 5510254"/>
              <a:gd name="connsiteX84" fmla="*/ 5462546 w 7211833"/>
              <a:gd name="connsiteY84" fmla="*/ 4031311 h 5510254"/>
              <a:gd name="connsiteX85" fmla="*/ 5502303 w 7211833"/>
              <a:gd name="connsiteY85" fmla="*/ 4039262 h 5510254"/>
              <a:gd name="connsiteX86" fmla="*/ 5629524 w 7211833"/>
              <a:gd name="connsiteY86" fmla="*/ 4015408 h 5510254"/>
              <a:gd name="connsiteX87" fmla="*/ 5661329 w 7211833"/>
              <a:gd name="connsiteY87" fmla="*/ 3999506 h 5510254"/>
              <a:gd name="connsiteX88" fmla="*/ 5732891 w 7211833"/>
              <a:gd name="connsiteY88" fmla="*/ 3951798 h 5510254"/>
              <a:gd name="connsiteX89" fmla="*/ 5852160 w 7211833"/>
              <a:gd name="connsiteY89" fmla="*/ 3872285 h 5510254"/>
              <a:gd name="connsiteX90" fmla="*/ 5915771 w 7211833"/>
              <a:gd name="connsiteY90" fmla="*/ 3840480 h 5510254"/>
              <a:gd name="connsiteX91" fmla="*/ 5939625 w 7211833"/>
              <a:gd name="connsiteY91" fmla="*/ 3824577 h 5510254"/>
              <a:gd name="connsiteX92" fmla="*/ 6003235 w 7211833"/>
              <a:gd name="connsiteY92" fmla="*/ 3784821 h 5510254"/>
              <a:gd name="connsiteX93" fmla="*/ 6058894 w 7211833"/>
              <a:gd name="connsiteY93" fmla="*/ 3721210 h 5510254"/>
              <a:gd name="connsiteX94" fmla="*/ 6090700 w 7211833"/>
              <a:gd name="connsiteY94" fmla="*/ 3689405 h 5510254"/>
              <a:gd name="connsiteX95" fmla="*/ 6146359 w 7211833"/>
              <a:gd name="connsiteY95" fmla="*/ 3633746 h 5510254"/>
              <a:gd name="connsiteX96" fmla="*/ 6281531 w 7211833"/>
              <a:gd name="connsiteY96" fmla="*/ 3546282 h 5510254"/>
              <a:gd name="connsiteX97" fmla="*/ 6376946 w 7211833"/>
              <a:gd name="connsiteY97" fmla="*/ 3506525 h 5510254"/>
              <a:gd name="connsiteX98" fmla="*/ 6432606 w 7211833"/>
              <a:gd name="connsiteY98" fmla="*/ 3458817 h 5510254"/>
              <a:gd name="connsiteX99" fmla="*/ 6464411 w 7211833"/>
              <a:gd name="connsiteY99" fmla="*/ 3434963 h 5510254"/>
              <a:gd name="connsiteX100" fmla="*/ 6623437 w 7211833"/>
              <a:gd name="connsiteY100" fmla="*/ 3339548 h 5510254"/>
              <a:gd name="connsiteX101" fmla="*/ 6647291 w 7211833"/>
              <a:gd name="connsiteY101" fmla="*/ 3331596 h 5510254"/>
              <a:gd name="connsiteX102" fmla="*/ 6710901 w 7211833"/>
              <a:gd name="connsiteY102" fmla="*/ 3299791 h 5510254"/>
              <a:gd name="connsiteX103" fmla="*/ 6750658 w 7211833"/>
              <a:gd name="connsiteY103" fmla="*/ 3260035 h 5510254"/>
              <a:gd name="connsiteX104" fmla="*/ 6877879 w 7211833"/>
              <a:gd name="connsiteY104" fmla="*/ 3172570 h 5510254"/>
              <a:gd name="connsiteX105" fmla="*/ 6901733 w 7211833"/>
              <a:gd name="connsiteY105" fmla="*/ 3148716 h 5510254"/>
              <a:gd name="connsiteX106" fmla="*/ 6925586 w 7211833"/>
              <a:gd name="connsiteY106" fmla="*/ 3077155 h 5510254"/>
              <a:gd name="connsiteX107" fmla="*/ 6949440 w 7211833"/>
              <a:gd name="connsiteY107" fmla="*/ 3053301 h 5510254"/>
              <a:gd name="connsiteX108" fmla="*/ 6973294 w 7211833"/>
              <a:gd name="connsiteY108" fmla="*/ 3021495 h 5510254"/>
              <a:gd name="connsiteX109" fmla="*/ 6989197 w 7211833"/>
              <a:gd name="connsiteY109" fmla="*/ 2997642 h 5510254"/>
              <a:gd name="connsiteX110" fmla="*/ 7013051 w 7211833"/>
              <a:gd name="connsiteY110" fmla="*/ 2965836 h 5510254"/>
              <a:gd name="connsiteX111" fmla="*/ 7211833 w 7211833"/>
              <a:gd name="connsiteY111" fmla="*/ 2719346 h 5510254"/>
              <a:gd name="connsiteX0" fmla="*/ 411209 w 7211833"/>
              <a:gd name="connsiteY0" fmla="*/ 0 h 5957056"/>
              <a:gd name="connsiteX1" fmla="*/ 1232453 w 7211833"/>
              <a:gd name="connsiteY1" fmla="*/ 915929 h 5957056"/>
              <a:gd name="connsiteX2" fmla="*/ 0 w 7211833"/>
              <a:gd name="connsiteY2" fmla="*/ 2474384 h 5957056"/>
              <a:gd name="connsiteX3" fmla="*/ 230588 w 7211833"/>
              <a:gd name="connsiteY3" fmla="*/ 2704972 h 5957056"/>
              <a:gd name="connsiteX4" fmla="*/ 318053 w 7211833"/>
              <a:gd name="connsiteY4" fmla="*/ 3182050 h 5957056"/>
              <a:gd name="connsiteX5" fmla="*/ 286247 w 7211833"/>
              <a:gd name="connsiteY5" fmla="*/ 3643226 h 5957056"/>
              <a:gd name="connsiteX6" fmla="*/ 143124 w 7211833"/>
              <a:gd name="connsiteY6" fmla="*/ 4175964 h 5957056"/>
              <a:gd name="connsiteX7" fmla="*/ 580446 w 7211833"/>
              <a:gd name="connsiteY7" fmla="*/ 4645090 h 5957056"/>
              <a:gd name="connsiteX8" fmla="*/ 596348 w 7211833"/>
              <a:gd name="connsiteY8" fmla="*/ 4716652 h 5957056"/>
              <a:gd name="connsiteX9" fmla="*/ 620202 w 7211833"/>
              <a:gd name="connsiteY9" fmla="*/ 4740506 h 5957056"/>
              <a:gd name="connsiteX10" fmla="*/ 1073426 w 7211833"/>
              <a:gd name="connsiteY10" fmla="*/ 5384562 h 5957056"/>
              <a:gd name="connsiteX11" fmla="*/ 1200647 w 7211833"/>
              <a:gd name="connsiteY11" fmla="*/ 5591296 h 5957056"/>
              <a:gd name="connsiteX12" fmla="*/ 1184745 w 7211833"/>
              <a:gd name="connsiteY12" fmla="*/ 5718517 h 5957056"/>
              <a:gd name="connsiteX13" fmla="*/ 1176793 w 7211833"/>
              <a:gd name="connsiteY13" fmla="*/ 5750322 h 5957056"/>
              <a:gd name="connsiteX14" fmla="*/ 1184745 w 7211833"/>
              <a:gd name="connsiteY14" fmla="*/ 5845737 h 5957056"/>
              <a:gd name="connsiteX15" fmla="*/ 1192696 w 7211833"/>
              <a:gd name="connsiteY15" fmla="*/ 5885494 h 5957056"/>
              <a:gd name="connsiteX16" fmla="*/ 1232453 w 7211833"/>
              <a:gd name="connsiteY16" fmla="*/ 5925250 h 5957056"/>
              <a:gd name="connsiteX17" fmla="*/ 1264258 w 7211833"/>
              <a:gd name="connsiteY17" fmla="*/ 5941153 h 5957056"/>
              <a:gd name="connsiteX18" fmla="*/ 1304014 w 7211833"/>
              <a:gd name="connsiteY18" fmla="*/ 5949104 h 5957056"/>
              <a:gd name="connsiteX19" fmla="*/ 1327868 w 7211833"/>
              <a:gd name="connsiteY19" fmla="*/ 5957056 h 5957056"/>
              <a:gd name="connsiteX20" fmla="*/ 1630018 w 7211833"/>
              <a:gd name="connsiteY20" fmla="*/ 5941153 h 5957056"/>
              <a:gd name="connsiteX21" fmla="*/ 1725433 w 7211833"/>
              <a:gd name="connsiteY21" fmla="*/ 5933202 h 5957056"/>
              <a:gd name="connsiteX22" fmla="*/ 1781093 w 7211833"/>
              <a:gd name="connsiteY22" fmla="*/ 5901397 h 5957056"/>
              <a:gd name="connsiteX23" fmla="*/ 1860606 w 7211833"/>
              <a:gd name="connsiteY23" fmla="*/ 5885494 h 5957056"/>
              <a:gd name="connsiteX24" fmla="*/ 1924216 w 7211833"/>
              <a:gd name="connsiteY24" fmla="*/ 5869591 h 5957056"/>
              <a:gd name="connsiteX25" fmla="*/ 2003729 w 7211833"/>
              <a:gd name="connsiteY25" fmla="*/ 5821884 h 5957056"/>
              <a:gd name="connsiteX26" fmla="*/ 2051437 w 7211833"/>
              <a:gd name="connsiteY26" fmla="*/ 5805981 h 5957056"/>
              <a:gd name="connsiteX27" fmla="*/ 2075291 w 7211833"/>
              <a:gd name="connsiteY27" fmla="*/ 5790078 h 5957056"/>
              <a:gd name="connsiteX28" fmla="*/ 2186609 w 7211833"/>
              <a:gd name="connsiteY28" fmla="*/ 5774176 h 5957056"/>
              <a:gd name="connsiteX29" fmla="*/ 2234317 w 7211833"/>
              <a:gd name="connsiteY29" fmla="*/ 5766224 h 5957056"/>
              <a:gd name="connsiteX30" fmla="*/ 2266122 w 7211833"/>
              <a:gd name="connsiteY30" fmla="*/ 5750322 h 5957056"/>
              <a:gd name="connsiteX31" fmla="*/ 2289976 w 7211833"/>
              <a:gd name="connsiteY31" fmla="*/ 5726468 h 5957056"/>
              <a:gd name="connsiteX32" fmla="*/ 2329733 w 7211833"/>
              <a:gd name="connsiteY32" fmla="*/ 5710565 h 5957056"/>
              <a:gd name="connsiteX33" fmla="*/ 2456953 w 7211833"/>
              <a:gd name="connsiteY33" fmla="*/ 5662857 h 5957056"/>
              <a:gd name="connsiteX34" fmla="*/ 2536466 w 7211833"/>
              <a:gd name="connsiteY34" fmla="*/ 5615150 h 5957056"/>
              <a:gd name="connsiteX35" fmla="*/ 2568272 w 7211833"/>
              <a:gd name="connsiteY35" fmla="*/ 5607198 h 5957056"/>
              <a:gd name="connsiteX36" fmla="*/ 2639833 w 7211833"/>
              <a:gd name="connsiteY36" fmla="*/ 5567442 h 5957056"/>
              <a:gd name="connsiteX37" fmla="*/ 2679590 w 7211833"/>
              <a:gd name="connsiteY37" fmla="*/ 5551539 h 5957056"/>
              <a:gd name="connsiteX38" fmla="*/ 2719346 w 7211833"/>
              <a:gd name="connsiteY38" fmla="*/ 5519734 h 5957056"/>
              <a:gd name="connsiteX39" fmla="*/ 2751152 w 7211833"/>
              <a:gd name="connsiteY39" fmla="*/ 5503831 h 5957056"/>
              <a:gd name="connsiteX40" fmla="*/ 2782957 w 7211833"/>
              <a:gd name="connsiteY40" fmla="*/ 5479977 h 5957056"/>
              <a:gd name="connsiteX41" fmla="*/ 2822713 w 7211833"/>
              <a:gd name="connsiteY41" fmla="*/ 5464075 h 5957056"/>
              <a:gd name="connsiteX42" fmla="*/ 2894275 w 7211833"/>
              <a:gd name="connsiteY42" fmla="*/ 5416367 h 5957056"/>
              <a:gd name="connsiteX43" fmla="*/ 2973788 w 7211833"/>
              <a:gd name="connsiteY43" fmla="*/ 5360708 h 5957056"/>
              <a:gd name="connsiteX44" fmla="*/ 3053301 w 7211833"/>
              <a:gd name="connsiteY44" fmla="*/ 5305049 h 5957056"/>
              <a:gd name="connsiteX45" fmla="*/ 3132814 w 7211833"/>
              <a:gd name="connsiteY45" fmla="*/ 5273244 h 5957056"/>
              <a:gd name="connsiteX46" fmla="*/ 3204376 w 7211833"/>
              <a:gd name="connsiteY46" fmla="*/ 5217584 h 5957056"/>
              <a:gd name="connsiteX47" fmla="*/ 3331597 w 7211833"/>
              <a:gd name="connsiteY47" fmla="*/ 5138071 h 5957056"/>
              <a:gd name="connsiteX48" fmla="*/ 3395207 w 7211833"/>
              <a:gd name="connsiteY48" fmla="*/ 5122169 h 5957056"/>
              <a:gd name="connsiteX49" fmla="*/ 3450866 w 7211833"/>
              <a:gd name="connsiteY49" fmla="*/ 5098315 h 5957056"/>
              <a:gd name="connsiteX50" fmla="*/ 3641698 w 7211833"/>
              <a:gd name="connsiteY50" fmla="*/ 5050607 h 5957056"/>
              <a:gd name="connsiteX51" fmla="*/ 3673503 w 7211833"/>
              <a:gd name="connsiteY51" fmla="*/ 5042656 h 5957056"/>
              <a:gd name="connsiteX52" fmla="*/ 3776870 w 7211833"/>
              <a:gd name="connsiteY52" fmla="*/ 5026753 h 5957056"/>
              <a:gd name="connsiteX53" fmla="*/ 3816626 w 7211833"/>
              <a:gd name="connsiteY53" fmla="*/ 5010850 h 5957056"/>
              <a:gd name="connsiteX54" fmla="*/ 3864334 w 7211833"/>
              <a:gd name="connsiteY54" fmla="*/ 4994948 h 5957056"/>
              <a:gd name="connsiteX55" fmla="*/ 3896140 w 7211833"/>
              <a:gd name="connsiteY55" fmla="*/ 4979045 h 5957056"/>
              <a:gd name="connsiteX56" fmla="*/ 3951799 w 7211833"/>
              <a:gd name="connsiteY56" fmla="*/ 4947240 h 5957056"/>
              <a:gd name="connsiteX57" fmla="*/ 3975653 w 7211833"/>
              <a:gd name="connsiteY57" fmla="*/ 4931337 h 5957056"/>
              <a:gd name="connsiteX58" fmla="*/ 4015409 w 7211833"/>
              <a:gd name="connsiteY58" fmla="*/ 4907484 h 5957056"/>
              <a:gd name="connsiteX59" fmla="*/ 4047214 w 7211833"/>
              <a:gd name="connsiteY59" fmla="*/ 4891581 h 5957056"/>
              <a:gd name="connsiteX60" fmla="*/ 4126727 w 7211833"/>
              <a:gd name="connsiteY60" fmla="*/ 4835922 h 5957056"/>
              <a:gd name="connsiteX61" fmla="*/ 4214192 w 7211833"/>
              <a:gd name="connsiteY61" fmla="*/ 4756409 h 5957056"/>
              <a:gd name="connsiteX62" fmla="*/ 4301656 w 7211833"/>
              <a:gd name="connsiteY62" fmla="*/ 4668944 h 5957056"/>
              <a:gd name="connsiteX63" fmla="*/ 4381169 w 7211833"/>
              <a:gd name="connsiteY63" fmla="*/ 4613285 h 5957056"/>
              <a:gd name="connsiteX64" fmla="*/ 4444780 w 7211833"/>
              <a:gd name="connsiteY64" fmla="*/ 4549675 h 5957056"/>
              <a:gd name="connsiteX65" fmla="*/ 4468633 w 7211833"/>
              <a:gd name="connsiteY65" fmla="*/ 4525821 h 5957056"/>
              <a:gd name="connsiteX66" fmla="*/ 4524293 w 7211833"/>
              <a:gd name="connsiteY66" fmla="*/ 4486064 h 5957056"/>
              <a:gd name="connsiteX67" fmla="*/ 4564049 w 7211833"/>
              <a:gd name="connsiteY67" fmla="*/ 4446308 h 5957056"/>
              <a:gd name="connsiteX68" fmla="*/ 4595854 w 7211833"/>
              <a:gd name="connsiteY68" fmla="*/ 4414503 h 5957056"/>
              <a:gd name="connsiteX69" fmla="*/ 4619708 w 7211833"/>
              <a:gd name="connsiteY69" fmla="*/ 4398600 h 5957056"/>
              <a:gd name="connsiteX70" fmla="*/ 4651513 w 7211833"/>
              <a:gd name="connsiteY70" fmla="*/ 4366795 h 5957056"/>
              <a:gd name="connsiteX71" fmla="*/ 4699221 w 7211833"/>
              <a:gd name="connsiteY71" fmla="*/ 4334990 h 5957056"/>
              <a:gd name="connsiteX72" fmla="*/ 4723075 w 7211833"/>
              <a:gd name="connsiteY72" fmla="*/ 4319087 h 5957056"/>
              <a:gd name="connsiteX73" fmla="*/ 4746929 w 7211833"/>
              <a:gd name="connsiteY73" fmla="*/ 4303184 h 5957056"/>
              <a:gd name="connsiteX74" fmla="*/ 4810540 w 7211833"/>
              <a:gd name="connsiteY74" fmla="*/ 4247525 h 5957056"/>
              <a:gd name="connsiteX75" fmla="*/ 4866199 w 7211833"/>
              <a:gd name="connsiteY75" fmla="*/ 4255477 h 5957056"/>
              <a:gd name="connsiteX76" fmla="*/ 4890053 w 7211833"/>
              <a:gd name="connsiteY76" fmla="*/ 4263428 h 5957056"/>
              <a:gd name="connsiteX77" fmla="*/ 4953663 w 7211833"/>
              <a:gd name="connsiteY77" fmla="*/ 4287282 h 5957056"/>
              <a:gd name="connsiteX78" fmla="*/ 5049079 w 7211833"/>
              <a:gd name="connsiteY78" fmla="*/ 4327038 h 5957056"/>
              <a:gd name="connsiteX79" fmla="*/ 5120640 w 7211833"/>
              <a:gd name="connsiteY79" fmla="*/ 4358844 h 5957056"/>
              <a:gd name="connsiteX80" fmla="*/ 5247861 w 7211833"/>
              <a:gd name="connsiteY80" fmla="*/ 4406551 h 5957056"/>
              <a:gd name="connsiteX81" fmla="*/ 5279666 w 7211833"/>
              <a:gd name="connsiteY81" fmla="*/ 4422454 h 5957056"/>
              <a:gd name="connsiteX82" fmla="*/ 5303520 w 7211833"/>
              <a:gd name="connsiteY82" fmla="*/ 4438357 h 5957056"/>
              <a:gd name="connsiteX83" fmla="*/ 5375082 w 7211833"/>
              <a:gd name="connsiteY83" fmla="*/ 4454259 h 5957056"/>
              <a:gd name="connsiteX84" fmla="*/ 5462546 w 7211833"/>
              <a:gd name="connsiteY84" fmla="*/ 4478113 h 5957056"/>
              <a:gd name="connsiteX85" fmla="*/ 5502303 w 7211833"/>
              <a:gd name="connsiteY85" fmla="*/ 4486064 h 5957056"/>
              <a:gd name="connsiteX86" fmla="*/ 5629524 w 7211833"/>
              <a:gd name="connsiteY86" fmla="*/ 4462210 h 5957056"/>
              <a:gd name="connsiteX87" fmla="*/ 5661329 w 7211833"/>
              <a:gd name="connsiteY87" fmla="*/ 4446308 h 5957056"/>
              <a:gd name="connsiteX88" fmla="*/ 5732891 w 7211833"/>
              <a:gd name="connsiteY88" fmla="*/ 4398600 h 5957056"/>
              <a:gd name="connsiteX89" fmla="*/ 5852160 w 7211833"/>
              <a:gd name="connsiteY89" fmla="*/ 4319087 h 5957056"/>
              <a:gd name="connsiteX90" fmla="*/ 5915771 w 7211833"/>
              <a:gd name="connsiteY90" fmla="*/ 4287282 h 5957056"/>
              <a:gd name="connsiteX91" fmla="*/ 5939625 w 7211833"/>
              <a:gd name="connsiteY91" fmla="*/ 4271379 h 5957056"/>
              <a:gd name="connsiteX92" fmla="*/ 6003235 w 7211833"/>
              <a:gd name="connsiteY92" fmla="*/ 4231623 h 5957056"/>
              <a:gd name="connsiteX93" fmla="*/ 6058894 w 7211833"/>
              <a:gd name="connsiteY93" fmla="*/ 4168012 h 5957056"/>
              <a:gd name="connsiteX94" fmla="*/ 6090700 w 7211833"/>
              <a:gd name="connsiteY94" fmla="*/ 4136207 h 5957056"/>
              <a:gd name="connsiteX95" fmla="*/ 6146359 w 7211833"/>
              <a:gd name="connsiteY95" fmla="*/ 4080548 h 5957056"/>
              <a:gd name="connsiteX96" fmla="*/ 6281531 w 7211833"/>
              <a:gd name="connsiteY96" fmla="*/ 3993084 h 5957056"/>
              <a:gd name="connsiteX97" fmla="*/ 6376946 w 7211833"/>
              <a:gd name="connsiteY97" fmla="*/ 3953327 h 5957056"/>
              <a:gd name="connsiteX98" fmla="*/ 6432606 w 7211833"/>
              <a:gd name="connsiteY98" fmla="*/ 3905619 h 5957056"/>
              <a:gd name="connsiteX99" fmla="*/ 6464411 w 7211833"/>
              <a:gd name="connsiteY99" fmla="*/ 3881765 h 5957056"/>
              <a:gd name="connsiteX100" fmla="*/ 6623437 w 7211833"/>
              <a:gd name="connsiteY100" fmla="*/ 3786350 h 5957056"/>
              <a:gd name="connsiteX101" fmla="*/ 6647291 w 7211833"/>
              <a:gd name="connsiteY101" fmla="*/ 3778398 h 5957056"/>
              <a:gd name="connsiteX102" fmla="*/ 6710901 w 7211833"/>
              <a:gd name="connsiteY102" fmla="*/ 3746593 h 5957056"/>
              <a:gd name="connsiteX103" fmla="*/ 6750658 w 7211833"/>
              <a:gd name="connsiteY103" fmla="*/ 3706837 h 5957056"/>
              <a:gd name="connsiteX104" fmla="*/ 6877879 w 7211833"/>
              <a:gd name="connsiteY104" fmla="*/ 3619372 h 5957056"/>
              <a:gd name="connsiteX105" fmla="*/ 6901733 w 7211833"/>
              <a:gd name="connsiteY105" fmla="*/ 3595518 h 5957056"/>
              <a:gd name="connsiteX106" fmla="*/ 6925586 w 7211833"/>
              <a:gd name="connsiteY106" fmla="*/ 3523957 h 5957056"/>
              <a:gd name="connsiteX107" fmla="*/ 6949440 w 7211833"/>
              <a:gd name="connsiteY107" fmla="*/ 3500103 h 5957056"/>
              <a:gd name="connsiteX108" fmla="*/ 6973294 w 7211833"/>
              <a:gd name="connsiteY108" fmla="*/ 3468297 h 5957056"/>
              <a:gd name="connsiteX109" fmla="*/ 6989197 w 7211833"/>
              <a:gd name="connsiteY109" fmla="*/ 3444444 h 5957056"/>
              <a:gd name="connsiteX110" fmla="*/ 7013051 w 7211833"/>
              <a:gd name="connsiteY110" fmla="*/ 3412638 h 5957056"/>
              <a:gd name="connsiteX111" fmla="*/ 7211833 w 7211833"/>
              <a:gd name="connsiteY111" fmla="*/ 3166148 h 5957056"/>
              <a:gd name="connsiteX0" fmla="*/ 411209 w 7211833"/>
              <a:gd name="connsiteY0" fmla="*/ 0 h 5957056"/>
              <a:gd name="connsiteX1" fmla="*/ 1448776 w 7211833"/>
              <a:gd name="connsiteY1" fmla="*/ 915930 h 5957056"/>
              <a:gd name="connsiteX2" fmla="*/ 0 w 7211833"/>
              <a:gd name="connsiteY2" fmla="*/ 2474384 h 5957056"/>
              <a:gd name="connsiteX3" fmla="*/ 230588 w 7211833"/>
              <a:gd name="connsiteY3" fmla="*/ 2704972 h 5957056"/>
              <a:gd name="connsiteX4" fmla="*/ 318053 w 7211833"/>
              <a:gd name="connsiteY4" fmla="*/ 3182050 h 5957056"/>
              <a:gd name="connsiteX5" fmla="*/ 286247 w 7211833"/>
              <a:gd name="connsiteY5" fmla="*/ 3643226 h 5957056"/>
              <a:gd name="connsiteX6" fmla="*/ 143124 w 7211833"/>
              <a:gd name="connsiteY6" fmla="*/ 4175964 h 5957056"/>
              <a:gd name="connsiteX7" fmla="*/ 580446 w 7211833"/>
              <a:gd name="connsiteY7" fmla="*/ 4645090 h 5957056"/>
              <a:gd name="connsiteX8" fmla="*/ 596348 w 7211833"/>
              <a:gd name="connsiteY8" fmla="*/ 4716652 h 5957056"/>
              <a:gd name="connsiteX9" fmla="*/ 620202 w 7211833"/>
              <a:gd name="connsiteY9" fmla="*/ 4740506 h 5957056"/>
              <a:gd name="connsiteX10" fmla="*/ 1073426 w 7211833"/>
              <a:gd name="connsiteY10" fmla="*/ 5384562 h 5957056"/>
              <a:gd name="connsiteX11" fmla="*/ 1200647 w 7211833"/>
              <a:gd name="connsiteY11" fmla="*/ 5591296 h 5957056"/>
              <a:gd name="connsiteX12" fmla="*/ 1184745 w 7211833"/>
              <a:gd name="connsiteY12" fmla="*/ 5718517 h 5957056"/>
              <a:gd name="connsiteX13" fmla="*/ 1176793 w 7211833"/>
              <a:gd name="connsiteY13" fmla="*/ 5750322 h 5957056"/>
              <a:gd name="connsiteX14" fmla="*/ 1184745 w 7211833"/>
              <a:gd name="connsiteY14" fmla="*/ 5845737 h 5957056"/>
              <a:gd name="connsiteX15" fmla="*/ 1192696 w 7211833"/>
              <a:gd name="connsiteY15" fmla="*/ 5885494 h 5957056"/>
              <a:gd name="connsiteX16" fmla="*/ 1232453 w 7211833"/>
              <a:gd name="connsiteY16" fmla="*/ 5925250 h 5957056"/>
              <a:gd name="connsiteX17" fmla="*/ 1264258 w 7211833"/>
              <a:gd name="connsiteY17" fmla="*/ 5941153 h 5957056"/>
              <a:gd name="connsiteX18" fmla="*/ 1304014 w 7211833"/>
              <a:gd name="connsiteY18" fmla="*/ 5949104 h 5957056"/>
              <a:gd name="connsiteX19" fmla="*/ 1327868 w 7211833"/>
              <a:gd name="connsiteY19" fmla="*/ 5957056 h 5957056"/>
              <a:gd name="connsiteX20" fmla="*/ 1630018 w 7211833"/>
              <a:gd name="connsiteY20" fmla="*/ 5941153 h 5957056"/>
              <a:gd name="connsiteX21" fmla="*/ 1725433 w 7211833"/>
              <a:gd name="connsiteY21" fmla="*/ 5933202 h 5957056"/>
              <a:gd name="connsiteX22" fmla="*/ 1781093 w 7211833"/>
              <a:gd name="connsiteY22" fmla="*/ 5901397 h 5957056"/>
              <a:gd name="connsiteX23" fmla="*/ 1860606 w 7211833"/>
              <a:gd name="connsiteY23" fmla="*/ 5885494 h 5957056"/>
              <a:gd name="connsiteX24" fmla="*/ 1924216 w 7211833"/>
              <a:gd name="connsiteY24" fmla="*/ 5869591 h 5957056"/>
              <a:gd name="connsiteX25" fmla="*/ 2003729 w 7211833"/>
              <a:gd name="connsiteY25" fmla="*/ 5821884 h 5957056"/>
              <a:gd name="connsiteX26" fmla="*/ 2051437 w 7211833"/>
              <a:gd name="connsiteY26" fmla="*/ 5805981 h 5957056"/>
              <a:gd name="connsiteX27" fmla="*/ 2075291 w 7211833"/>
              <a:gd name="connsiteY27" fmla="*/ 5790078 h 5957056"/>
              <a:gd name="connsiteX28" fmla="*/ 2186609 w 7211833"/>
              <a:gd name="connsiteY28" fmla="*/ 5774176 h 5957056"/>
              <a:gd name="connsiteX29" fmla="*/ 2234317 w 7211833"/>
              <a:gd name="connsiteY29" fmla="*/ 5766224 h 5957056"/>
              <a:gd name="connsiteX30" fmla="*/ 2266122 w 7211833"/>
              <a:gd name="connsiteY30" fmla="*/ 5750322 h 5957056"/>
              <a:gd name="connsiteX31" fmla="*/ 2289976 w 7211833"/>
              <a:gd name="connsiteY31" fmla="*/ 5726468 h 5957056"/>
              <a:gd name="connsiteX32" fmla="*/ 2329733 w 7211833"/>
              <a:gd name="connsiteY32" fmla="*/ 5710565 h 5957056"/>
              <a:gd name="connsiteX33" fmla="*/ 2456953 w 7211833"/>
              <a:gd name="connsiteY33" fmla="*/ 5662857 h 5957056"/>
              <a:gd name="connsiteX34" fmla="*/ 2536466 w 7211833"/>
              <a:gd name="connsiteY34" fmla="*/ 5615150 h 5957056"/>
              <a:gd name="connsiteX35" fmla="*/ 2568272 w 7211833"/>
              <a:gd name="connsiteY35" fmla="*/ 5607198 h 5957056"/>
              <a:gd name="connsiteX36" fmla="*/ 2639833 w 7211833"/>
              <a:gd name="connsiteY36" fmla="*/ 5567442 h 5957056"/>
              <a:gd name="connsiteX37" fmla="*/ 2679590 w 7211833"/>
              <a:gd name="connsiteY37" fmla="*/ 5551539 h 5957056"/>
              <a:gd name="connsiteX38" fmla="*/ 2719346 w 7211833"/>
              <a:gd name="connsiteY38" fmla="*/ 5519734 h 5957056"/>
              <a:gd name="connsiteX39" fmla="*/ 2751152 w 7211833"/>
              <a:gd name="connsiteY39" fmla="*/ 5503831 h 5957056"/>
              <a:gd name="connsiteX40" fmla="*/ 2782957 w 7211833"/>
              <a:gd name="connsiteY40" fmla="*/ 5479977 h 5957056"/>
              <a:gd name="connsiteX41" fmla="*/ 2822713 w 7211833"/>
              <a:gd name="connsiteY41" fmla="*/ 5464075 h 5957056"/>
              <a:gd name="connsiteX42" fmla="*/ 2894275 w 7211833"/>
              <a:gd name="connsiteY42" fmla="*/ 5416367 h 5957056"/>
              <a:gd name="connsiteX43" fmla="*/ 2973788 w 7211833"/>
              <a:gd name="connsiteY43" fmla="*/ 5360708 h 5957056"/>
              <a:gd name="connsiteX44" fmla="*/ 3053301 w 7211833"/>
              <a:gd name="connsiteY44" fmla="*/ 5305049 h 5957056"/>
              <a:gd name="connsiteX45" fmla="*/ 3132814 w 7211833"/>
              <a:gd name="connsiteY45" fmla="*/ 5273244 h 5957056"/>
              <a:gd name="connsiteX46" fmla="*/ 3204376 w 7211833"/>
              <a:gd name="connsiteY46" fmla="*/ 5217584 h 5957056"/>
              <a:gd name="connsiteX47" fmla="*/ 3331597 w 7211833"/>
              <a:gd name="connsiteY47" fmla="*/ 5138071 h 5957056"/>
              <a:gd name="connsiteX48" fmla="*/ 3395207 w 7211833"/>
              <a:gd name="connsiteY48" fmla="*/ 5122169 h 5957056"/>
              <a:gd name="connsiteX49" fmla="*/ 3450866 w 7211833"/>
              <a:gd name="connsiteY49" fmla="*/ 5098315 h 5957056"/>
              <a:gd name="connsiteX50" fmla="*/ 3641698 w 7211833"/>
              <a:gd name="connsiteY50" fmla="*/ 5050607 h 5957056"/>
              <a:gd name="connsiteX51" fmla="*/ 3673503 w 7211833"/>
              <a:gd name="connsiteY51" fmla="*/ 5042656 h 5957056"/>
              <a:gd name="connsiteX52" fmla="*/ 3776870 w 7211833"/>
              <a:gd name="connsiteY52" fmla="*/ 5026753 h 5957056"/>
              <a:gd name="connsiteX53" fmla="*/ 3816626 w 7211833"/>
              <a:gd name="connsiteY53" fmla="*/ 5010850 h 5957056"/>
              <a:gd name="connsiteX54" fmla="*/ 3864334 w 7211833"/>
              <a:gd name="connsiteY54" fmla="*/ 4994948 h 5957056"/>
              <a:gd name="connsiteX55" fmla="*/ 3896140 w 7211833"/>
              <a:gd name="connsiteY55" fmla="*/ 4979045 h 5957056"/>
              <a:gd name="connsiteX56" fmla="*/ 3951799 w 7211833"/>
              <a:gd name="connsiteY56" fmla="*/ 4947240 h 5957056"/>
              <a:gd name="connsiteX57" fmla="*/ 3975653 w 7211833"/>
              <a:gd name="connsiteY57" fmla="*/ 4931337 h 5957056"/>
              <a:gd name="connsiteX58" fmla="*/ 4015409 w 7211833"/>
              <a:gd name="connsiteY58" fmla="*/ 4907484 h 5957056"/>
              <a:gd name="connsiteX59" fmla="*/ 4047214 w 7211833"/>
              <a:gd name="connsiteY59" fmla="*/ 4891581 h 5957056"/>
              <a:gd name="connsiteX60" fmla="*/ 4126727 w 7211833"/>
              <a:gd name="connsiteY60" fmla="*/ 4835922 h 5957056"/>
              <a:gd name="connsiteX61" fmla="*/ 4214192 w 7211833"/>
              <a:gd name="connsiteY61" fmla="*/ 4756409 h 5957056"/>
              <a:gd name="connsiteX62" fmla="*/ 4301656 w 7211833"/>
              <a:gd name="connsiteY62" fmla="*/ 4668944 h 5957056"/>
              <a:gd name="connsiteX63" fmla="*/ 4381169 w 7211833"/>
              <a:gd name="connsiteY63" fmla="*/ 4613285 h 5957056"/>
              <a:gd name="connsiteX64" fmla="*/ 4444780 w 7211833"/>
              <a:gd name="connsiteY64" fmla="*/ 4549675 h 5957056"/>
              <a:gd name="connsiteX65" fmla="*/ 4468633 w 7211833"/>
              <a:gd name="connsiteY65" fmla="*/ 4525821 h 5957056"/>
              <a:gd name="connsiteX66" fmla="*/ 4524293 w 7211833"/>
              <a:gd name="connsiteY66" fmla="*/ 4486064 h 5957056"/>
              <a:gd name="connsiteX67" fmla="*/ 4564049 w 7211833"/>
              <a:gd name="connsiteY67" fmla="*/ 4446308 h 5957056"/>
              <a:gd name="connsiteX68" fmla="*/ 4595854 w 7211833"/>
              <a:gd name="connsiteY68" fmla="*/ 4414503 h 5957056"/>
              <a:gd name="connsiteX69" fmla="*/ 4619708 w 7211833"/>
              <a:gd name="connsiteY69" fmla="*/ 4398600 h 5957056"/>
              <a:gd name="connsiteX70" fmla="*/ 4651513 w 7211833"/>
              <a:gd name="connsiteY70" fmla="*/ 4366795 h 5957056"/>
              <a:gd name="connsiteX71" fmla="*/ 4699221 w 7211833"/>
              <a:gd name="connsiteY71" fmla="*/ 4334990 h 5957056"/>
              <a:gd name="connsiteX72" fmla="*/ 4723075 w 7211833"/>
              <a:gd name="connsiteY72" fmla="*/ 4319087 h 5957056"/>
              <a:gd name="connsiteX73" fmla="*/ 4746929 w 7211833"/>
              <a:gd name="connsiteY73" fmla="*/ 4303184 h 5957056"/>
              <a:gd name="connsiteX74" fmla="*/ 4810540 w 7211833"/>
              <a:gd name="connsiteY74" fmla="*/ 4247525 h 5957056"/>
              <a:gd name="connsiteX75" fmla="*/ 4866199 w 7211833"/>
              <a:gd name="connsiteY75" fmla="*/ 4255477 h 5957056"/>
              <a:gd name="connsiteX76" fmla="*/ 4890053 w 7211833"/>
              <a:gd name="connsiteY76" fmla="*/ 4263428 h 5957056"/>
              <a:gd name="connsiteX77" fmla="*/ 4953663 w 7211833"/>
              <a:gd name="connsiteY77" fmla="*/ 4287282 h 5957056"/>
              <a:gd name="connsiteX78" fmla="*/ 5049079 w 7211833"/>
              <a:gd name="connsiteY78" fmla="*/ 4327038 h 5957056"/>
              <a:gd name="connsiteX79" fmla="*/ 5120640 w 7211833"/>
              <a:gd name="connsiteY79" fmla="*/ 4358844 h 5957056"/>
              <a:gd name="connsiteX80" fmla="*/ 5247861 w 7211833"/>
              <a:gd name="connsiteY80" fmla="*/ 4406551 h 5957056"/>
              <a:gd name="connsiteX81" fmla="*/ 5279666 w 7211833"/>
              <a:gd name="connsiteY81" fmla="*/ 4422454 h 5957056"/>
              <a:gd name="connsiteX82" fmla="*/ 5303520 w 7211833"/>
              <a:gd name="connsiteY82" fmla="*/ 4438357 h 5957056"/>
              <a:gd name="connsiteX83" fmla="*/ 5375082 w 7211833"/>
              <a:gd name="connsiteY83" fmla="*/ 4454259 h 5957056"/>
              <a:gd name="connsiteX84" fmla="*/ 5462546 w 7211833"/>
              <a:gd name="connsiteY84" fmla="*/ 4478113 h 5957056"/>
              <a:gd name="connsiteX85" fmla="*/ 5502303 w 7211833"/>
              <a:gd name="connsiteY85" fmla="*/ 4486064 h 5957056"/>
              <a:gd name="connsiteX86" fmla="*/ 5629524 w 7211833"/>
              <a:gd name="connsiteY86" fmla="*/ 4462210 h 5957056"/>
              <a:gd name="connsiteX87" fmla="*/ 5661329 w 7211833"/>
              <a:gd name="connsiteY87" fmla="*/ 4446308 h 5957056"/>
              <a:gd name="connsiteX88" fmla="*/ 5732891 w 7211833"/>
              <a:gd name="connsiteY88" fmla="*/ 4398600 h 5957056"/>
              <a:gd name="connsiteX89" fmla="*/ 5852160 w 7211833"/>
              <a:gd name="connsiteY89" fmla="*/ 4319087 h 5957056"/>
              <a:gd name="connsiteX90" fmla="*/ 5915771 w 7211833"/>
              <a:gd name="connsiteY90" fmla="*/ 4287282 h 5957056"/>
              <a:gd name="connsiteX91" fmla="*/ 5939625 w 7211833"/>
              <a:gd name="connsiteY91" fmla="*/ 4271379 h 5957056"/>
              <a:gd name="connsiteX92" fmla="*/ 6003235 w 7211833"/>
              <a:gd name="connsiteY92" fmla="*/ 4231623 h 5957056"/>
              <a:gd name="connsiteX93" fmla="*/ 6058894 w 7211833"/>
              <a:gd name="connsiteY93" fmla="*/ 4168012 h 5957056"/>
              <a:gd name="connsiteX94" fmla="*/ 6090700 w 7211833"/>
              <a:gd name="connsiteY94" fmla="*/ 4136207 h 5957056"/>
              <a:gd name="connsiteX95" fmla="*/ 6146359 w 7211833"/>
              <a:gd name="connsiteY95" fmla="*/ 4080548 h 5957056"/>
              <a:gd name="connsiteX96" fmla="*/ 6281531 w 7211833"/>
              <a:gd name="connsiteY96" fmla="*/ 3993084 h 5957056"/>
              <a:gd name="connsiteX97" fmla="*/ 6376946 w 7211833"/>
              <a:gd name="connsiteY97" fmla="*/ 3953327 h 5957056"/>
              <a:gd name="connsiteX98" fmla="*/ 6432606 w 7211833"/>
              <a:gd name="connsiteY98" fmla="*/ 3905619 h 5957056"/>
              <a:gd name="connsiteX99" fmla="*/ 6464411 w 7211833"/>
              <a:gd name="connsiteY99" fmla="*/ 3881765 h 5957056"/>
              <a:gd name="connsiteX100" fmla="*/ 6623437 w 7211833"/>
              <a:gd name="connsiteY100" fmla="*/ 3786350 h 5957056"/>
              <a:gd name="connsiteX101" fmla="*/ 6647291 w 7211833"/>
              <a:gd name="connsiteY101" fmla="*/ 3778398 h 5957056"/>
              <a:gd name="connsiteX102" fmla="*/ 6710901 w 7211833"/>
              <a:gd name="connsiteY102" fmla="*/ 3746593 h 5957056"/>
              <a:gd name="connsiteX103" fmla="*/ 6750658 w 7211833"/>
              <a:gd name="connsiteY103" fmla="*/ 3706837 h 5957056"/>
              <a:gd name="connsiteX104" fmla="*/ 6877879 w 7211833"/>
              <a:gd name="connsiteY104" fmla="*/ 3619372 h 5957056"/>
              <a:gd name="connsiteX105" fmla="*/ 6901733 w 7211833"/>
              <a:gd name="connsiteY105" fmla="*/ 3595518 h 5957056"/>
              <a:gd name="connsiteX106" fmla="*/ 6925586 w 7211833"/>
              <a:gd name="connsiteY106" fmla="*/ 3523957 h 5957056"/>
              <a:gd name="connsiteX107" fmla="*/ 6949440 w 7211833"/>
              <a:gd name="connsiteY107" fmla="*/ 3500103 h 5957056"/>
              <a:gd name="connsiteX108" fmla="*/ 6973294 w 7211833"/>
              <a:gd name="connsiteY108" fmla="*/ 3468297 h 5957056"/>
              <a:gd name="connsiteX109" fmla="*/ 6989197 w 7211833"/>
              <a:gd name="connsiteY109" fmla="*/ 3444444 h 5957056"/>
              <a:gd name="connsiteX110" fmla="*/ 7013051 w 7211833"/>
              <a:gd name="connsiteY110" fmla="*/ 3412638 h 5957056"/>
              <a:gd name="connsiteX111" fmla="*/ 7211833 w 7211833"/>
              <a:gd name="connsiteY111" fmla="*/ 3166148 h 5957056"/>
              <a:gd name="connsiteX0" fmla="*/ 411209 w 7211833"/>
              <a:gd name="connsiteY0" fmla="*/ 0 h 5957056"/>
              <a:gd name="connsiteX1" fmla="*/ 1448776 w 7211833"/>
              <a:gd name="connsiteY1" fmla="*/ 915930 h 5957056"/>
              <a:gd name="connsiteX2" fmla="*/ 0 w 7211833"/>
              <a:gd name="connsiteY2" fmla="*/ 2474384 h 5957056"/>
              <a:gd name="connsiteX3" fmla="*/ 230588 w 7211833"/>
              <a:gd name="connsiteY3" fmla="*/ 2704972 h 5957056"/>
              <a:gd name="connsiteX4" fmla="*/ 318053 w 7211833"/>
              <a:gd name="connsiteY4" fmla="*/ 3182050 h 5957056"/>
              <a:gd name="connsiteX5" fmla="*/ 286247 w 7211833"/>
              <a:gd name="connsiteY5" fmla="*/ 3643226 h 5957056"/>
              <a:gd name="connsiteX6" fmla="*/ 143124 w 7211833"/>
              <a:gd name="connsiteY6" fmla="*/ 4175964 h 5957056"/>
              <a:gd name="connsiteX7" fmla="*/ 580446 w 7211833"/>
              <a:gd name="connsiteY7" fmla="*/ 4645090 h 5957056"/>
              <a:gd name="connsiteX8" fmla="*/ 596348 w 7211833"/>
              <a:gd name="connsiteY8" fmla="*/ 4716652 h 5957056"/>
              <a:gd name="connsiteX9" fmla="*/ 620202 w 7211833"/>
              <a:gd name="connsiteY9" fmla="*/ 4740506 h 5957056"/>
              <a:gd name="connsiteX10" fmla="*/ 1073426 w 7211833"/>
              <a:gd name="connsiteY10" fmla="*/ 5384562 h 5957056"/>
              <a:gd name="connsiteX11" fmla="*/ 1200647 w 7211833"/>
              <a:gd name="connsiteY11" fmla="*/ 5591296 h 5957056"/>
              <a:gd name="connsiteX12" fmla="*/ 1184745 w 7211833"/>
              <a:gd name="connsiteY12" fmla="*/ 5718517 h 5957056"/>
              <a:gd name="connsiteX13" fmla="*/ 1176793 w 7211833"/>
              <a:gd name="connsiteY13" fmla="*/ 5750322 h 5957056"/>
              <a:gd name="connsiteX14" fmla="*/ 1184745 w 7211833"/>
              <a:gd name="connsiteY14" fmla="*/ 5845737 h 5957056"/>
              <a:gd name="connsiteX15" fmla="*/ 1192696 w 7211833"/>
              <a:gd name="connsiteY15" fmla="*/ 5885494 h 5957056"/>
              <a:gd name="connsiteX16" fmla="*/ 1232453 w 7211833"/>
              <a:gd name="connsiteY16" fmla="*/ 5925250 h 5957056"/>
              <a:gd name="connsiteX17" fmla="*/ 1264258 w 7211833"/>
              <a:gd name="connsiteY17" fmla="*/ 5941153 h 5957056"/>
              <a:gd name="connsiteX18" fmla="*/ 1304014 w 7211833"/>
              <a:gd name="connsiteY18" fmla="*/ 5949104 h 5957056"/>
              <a:gd name="connsiteX19" fmla="*/ 1327868 w 7211833"/>
              <a:gd name="connsiteY19" fmla="*/ 5957056 h 5957056"/>
              <a:gd name="connsiteX20" fmla="*/ 1630018 w 7211833"/>
              <a:gd name="connsiteY20" fmla="*/ 5941153 h 5957056"/>
              <a:gd name="connsiteX21" fmla="*/ 1725433 w 7211833"/>
              <a:gd name="connsiteY21" fmla="*/ 5933202 h 5957056"/>
              <a:gd name="connsiteX22" fmla="*/ 1781093 w 7211833"/>
              <a:gd name="connsiteY22" fmla="*/ 5901397 h 5957056"/>
              <a:gd name="connsiteX23" fmla="*/ 1860606 w 7211833"/>
              <a:gd name="connsiteY23" fmla="*/ 5885494 h 5957056"/>
              <a:gd name="connsiteX24" fmla="*/ 1924216 w 7211833"/>
              <a:gd name="connsiteY24" fmla="*/ 5869591 h 5957056"/>
              <a:gd name="connsiteX25" fmla="*/ 2003729 w 7211833"/>
              <a:gd name="connsiteY25" fmla="*/ 5821884 h 5957056"/>
              <a:gd name="connsiteX26" fmla="*/ 2051437 w 7211833"/>
              <a:gd name="connsiteY26" fmla="*/ 5805981 h 5957056"/>
              <a:gd name="connsiteX27" fmla="*/ 2075291 w 7211833"/>
              <a:gd name="connsiteY27" fmla="*/ 5790078 h 5957056"/>
              <a:gd name="connsiteX28" fmla="*/ 2186609 w 7211833"/>
              <a:gd name="connsiteY28" fmla="*/ 5774176 h 5957056"/>
              <a:gd name="connsiteX29" fmla="*/ 2234317 w 7211833"/>
              <a:gd name="connsiteY29" fmla="*/ 5766224 h 5957056"/>
              <a:gd name="connsiteX30" fmla="*/ 2266122 w 7211833"/>
              <a:gd name="connsiteY30" fmla="*/ 5750322 h 5957056"/>
              <a:gd name="connsiteX31" fmla="*/ 2289976 w 7211833"/>
              <a:gd name="connsiteY31" fmla="*/ 5726468 h 5957056"/>
              <a:gd name="connsiteX32" fmla="*/ 2329733 w 7211833"/>
              <a:gd name="connsiteY32" fmla="*/ 5710565 h 5957056"/>
              <a:gd name="connsiteX33" fmla="*/ 2456953 w 7211833"/>
              <a:gd name="connsiteY33" fmla="*/ 5662857 h 5957056"/>
              <a:gd name="connsiteX34" fmla="*/ 2536466 w 7211833"/>
              <a:gd name="connsiteY34" fmla="*/ 5615150 h 5957056"/>
              <a:gd name="connsiteX35" fmla="*/ 2568272 w 7211833"/>
              <a:gd name="connsiteY35" fmla="*/ 5607198 h 5957056"/>
              <a:gd name="connsiteX36" fmla="*/ 2639833 w 7211833"/>
              <a:gd name="connsiteY36" fmla="*/ 5567442 h 5957056"/>
              <a:gd name="connsiteX37" fmla="*/ 2679590 w 7211833"/>
              <a:gd name="connsiteY37" fmla="*/ 5551539 h 5957056"/>
              <a:gd name="connsiteX38" fmla="*/ 2719346 w 7211833"/>
              <a:gd name="connsiteY38" fmla="*/ 5519734 h 5957056"/>
              <a:gd name="connsiteX39" fmla="*/ 2751152 w 7211833"/>
              <a:gd name="connsiteY39" fmla="*/ 5503831 h 5957056"/>
              <a:gd name="connsiteX40" fmla="*/ 2782957 w 7211833"/>
              <a:gd name="connsiteY40" fmla="*/ 5479977 h 5957056"/>
              <a:gd name="connsiteX41" fmla="*/ 2822713 w 7211833"/>
              <a:gd name="connsiteY41" fmla="*/ 5464075 h 5957056"/>
              <a:gd name="connsiteX42" fmla="*/ 2894275 w 7211833"/>
              <a:gd name="connsiteY42" fmla="*/ 5416367 h 5957056"/>
              <a:gd name="connsiteX43" fmla="*/ 2973788 w 7211833"/>
              <a:gd name="connsiteY43" fmla="*/ 5360708 h 5957056"/>
              <a:gd name="connsiteX44" fmla="*/ 3053301 w 7211833"/>
              <a:gd name="connsiteY44" fmla="*/ 5305049 h 5957056"/>
              <a:gd name="connsiteX45" fmla="*/ 3132814 w 7211833"/>
              <a:gd name="connsiteY45" fmla="*/ 5273244 h 5957056"/>
              <a:gd name="connsiteX46" fmla="*/ 3204376 w 7211833"/>
              <a:gd name="connsiteY46" fmla="*/ 5217584 h 5957056"/>
              <a:gd name="connsiteX47" fmla="*/ 3331597 w 7211833"/>
              <a:gd name="connsiteY47" fmla="*/ 5138071 h 5957056"/>
              <a:gd name="connsiteX48" fmla="*/ 3395207 w 7211833"/>
              <a:gd name="connsiteY48" fmla="*/ 5122169 h 5957056"/>
              <a:gd name="connsiteX49" fmla="*/ 3450866 w 7211833"/>
              <a:gd name="connsiteY49" fmla="*/ 5098315 h 5957056"/>
              <a:gd name="connsiteX50" fmla="*/ 3641698 w 7211833"/>
              <a:gd name="connsiteY50" fmla="*/ 5050607 h 5957056"/>
              <a:gd name="connsiteX51" fmla="*/ 3673503 w 7211833"/>
              <a:gd name="connsiteY51" fmla="*/ 5042656 h 5957056"/>
              <a:gd name="connsiteX52" fmla="*/ 3776870 w 7211833"/>
              <a:gd name="connsiteY52" fmla="*/ 5026753 h 5957056"/>
              <a:gd name="connsiteX53" fmla="*/ 3816626 w 7211833"/>
              <a:gd name="connsiteY53" fmla="*/ 5010850 h 5957056"/>
              <a:gd name="connsiteX54" fmla="*/ 3864334 w 7211833"/>
              <a:gd name="connsiteY54" fmla="*/ 4994948 h 5957056"/>
              <a:gd name="connsiteX55" fmla="*/ 3896140 w 7211833"/>
              <a:gd name="connsiteY55" fmla="*/ 4979045 h 5957056"/>
              <a:gd name="connsiteX56" fmla="*/ 3951799 w 7211833"/>
              <a:gd name="connsiteY56" fmla="*/ 4947240 h 5957056"/>
              <a:gd name="connsiteX57" fmla="*/ 3975653 w 7211833"/>
              <a:gd name="connsiteY57" fmla="*/ 4931337 h 5957056"/>
              <a:gd name="connsiteX58" fmla="*/ 4015409 w 7211833"/>
              <a:gd name="connsiteY58" fmla="*/ 4907484 h 5957056"/>
              <a:gd name="connsiteX59" fmla="*/ 4047214 w 7211833"/>
              <a:gd name="connsiteY59" fmla="*/ 4891581 h 5957056"/>
              <a:gd name="connsiteX60" fmla="*/ 4126727 w 7211833"/>
              <a:gd name="connsiteY60" fmla="*/ 4835922 h 5957056"/>
              <a:gd name="connsiteX61" fmla="*/ 4214192 w 7211833"/>
              <a:gd name="connsiteY61" fmla="*/ 4756409 h 5957056"/>
              <a:gd name="connsiteX62" fmla="*/ 4301656 w 7211833"/>
              <a:gd name="connsiteY62" fmla="*/ 4668944 h 5957056"/>
              <a:gd name="connsiteX63" fmla="*/ 4381169 w 7211833"/>
              <a:gd name="connsiteY63" fmla="*/ 4613285 h 5957056"/>
              <a:gd name="connsiteX64" fmla="*/ 4444780 w 7211833"/>
              <a:gd name="connsiteY64" fmla="*/ 4549675 h 5957056"/>
              <a:gd name="connsiteX65" fmla="*/ 4468633 w 7211833"/>
              <a:gd name="connsiteY65" fmla="*/ 4525821 h 5957056"/>
              <a:gd name="connsiteX66" fmla="*/ 4524293 w 7211833"/>
              <a:gd name="connsiteY66" fmla="*/ 4486064 h 5957056"/>
              <a:gd name="connsiteX67" fmla="*/ 4564049 w 7211833"/>
              <a:gd name="connsiteY67" fmla="*/ 4446308 h 5957056"/>
              <a:gd name="connsiteX68" fmla="*/ 4595854 w 7211833"/>
              <a:gd name="connsiteY68" fmla="*/ 4414503 h 5957056"/>
              <a:gd name="connsiteX69" fmla="*/ 4619708 w 7211833"/>
              <a:gd name="connsiteY69" fmla="*/ 4398600 h 5957056"/>
              <a:gd name="connsiteX70" fmla="*/ 4651513 w 7211833"/>
              <a:gd name="connsiteY70" fmla="*/ 4366795 h 5957056"/>
              <a:gd name="connsiteX71" fmla="*/ 4699221 w 7211833"/>
              <a:gd name="connsiteY71" fmla="*/ 4334990 h 5957056"/>
              <a:gd name="connsiteX72" fmla="*/ 4723075 w 7211833"/>
              <a:gd name="connsiteY72" fmla="*/ 4319087 h 5957056"/>
              <a:gd name="connsiteX73" fmla="*/ 4746929 w 7211833"/>
              <a:gd name="connsiteY73" fmla="*/ 4303184 h 5957056"/>
              <a:gd name="connsiteX74" fmla="*/ 4810540 w 7211833"/>
              <a:gd name="connsiteY74" fmla="*/ 4247525 h 5957056"/>
              <a:gd name="connsiteX75" fmla="*/ 4866199 w 7211833"/>
              <a:gd name="connsiteY75" fmla="*/ 4255477 h 5957056"/>
              <a:gd name="connsiteX76" fmla="*/ 4890053 w 7211833"/>
              <a:gd name="connsiteY76" fmla="*/ 4263428 h 5957056"/>
              <a:gd name="connsiteX77" fmla="*/ 4953663 w 7211833"/>
              <a:gd name="connsiteY77" fmla="*/ 4287282 h 5957056"/>
              <a:gd name="connsiteX78" fmla="*/ 5049079 w 7211833"/>
              <a:gd name="connsiteY78" fmla="*/ 4327038 h 5957056"/>
              <a:gd name="connsiteX79" fmla="*/ 5120640 w 7211833"/>
              <a:gd name="connsiteY79" fmla="*/ 4358844 h 5957056"/>
              <a:gd name="connsiteX80" fmla="*/ 5247861 w 7211833"/>
              <a:gd name="connsiteY80" fmla="*/ 4406551 h 5957056"/>
              <a:gd name="connsiteX81" fmla="*/ 5279666 w 7211833"/>
              <a:gd name="connsiteY81" fmla="*/ 4422454 h 5957056"/>
              <a:gd name="connsiteX82" fmla="*/ 5303520 w 7211833"/>
              <a:gd name="connsiteY82" fmla="*/ 4438357 h 5957056"/>
              <a:gd name="connsiteX83" fmla="*/ 5375082 w 7211833"/>
              <a:gd name="connsiteY83" fmla="*/ 4454259 h 5957056"/>
              <a:gd name="connsiteX84" fmla="*/ 5462546 w 7211833"/>
              <a:gd name="connsiteY84" fmla="*/ 4478113 h 5957056"/>
              <a:gd name="connsiteX85" fmla="*/ 5502303 w 7211833"/>
              <a:gd name="connsiteY85" fmla="*/ 4486064 h 5957056"/>
              <a:gd name="connsiteX86" fmla="*/ 5629524 w 7211833"/>
              <a:gd name="connsiteY86" fmla="*/ 4462210 h 5957056"/>
              <a:gd name="connsiteX87" fmla="*/ 5661329 w 7211833"/>
              <a:gd name="connsiteY87" fmla="*/ 4446308 h 5957056"/>
              <a:gd name="connsiteX88" fmla="*/ 5732891 w 7211833"/>
              <a:gd name="connsiteY88" fmla="*/ 4398600 h 5957056"/>
              <a:gd name="connsiteX89" fmla="*/ 5852160 w 7211833"/>
              <a:gd name="connsiteY89" fmla="*/ 4319087 h 5957056"/>
              <a:gd name="connsiteX90" fmla="*/ 5915771 w 7211833"/>
              <a:gd name="connsiteY90" fmla="*/ 4287282 h 5957056"/>
              <a:gd name="connsiteX91" fmla="*/ 5939625 w 7211833"/>
              <a:gd name="connsiteY91" fmla="*/ 4271379 h 5957056"/>
              <a:gd name="connsiteX92" fmla="*/ 6003235 w 7211833"/>
              <a:gd name="connsiteY92" fmla="*/ 4231623 h 5957056"/>
              <a:gd name="connsiteX93" fmla="*/ 6058894 w 7211833"/>
              <a:gd name="connsiteY93" fmla="*/ 4168012 h 5957056"/>
              <a:gd name="connsiteX94" fmla="*/ 6090700 w 7211833"/>
              <a:gd name="connsiteY94" fmla="*/ 4136207 h 5957056"/>
              <a:gd name="connsiteX95" fmla="*/ 6146359 w 7211833"/>
              <a:gd name="connsiteY95" fmla="*/ 4080548 h 5957056"/>
              <a:gd name="connsiteX96" fmla="*/ 6281531 w 7211833"/>
              <a:gd name="connsiteY96" fmla="*/ 3993084 h 5957056"/>
              <a:gd name="connsiteX97" fmla="*/ 6376946 w 7211833"/>
              <a:gd name="connsiteY97" fmla="*/ 3953327 h 5957056"/>
              <a:gd name="connsiteX98" fmla="*/ 6432606 w 7211833"/>
              <a:gd name="connsiteY98" fmla="*/ 3905619 h 5957056"/>
              <a:gd name="connsiteX99" fmla="*/ 6464411 w 7211833"/>
              <a:gd name="connsiteY99" fmla="*/ 3881765 h 5957056"/>
              <a:gd name="connsiteX100" fmla="*/ 6623437 w 7211833"/>
              <a:gd name="connsiteY100" fmla="*/ 3786350 h 5957056"/>
              <a:gd name="connsiteX101" fmla="*/ 6647291 w 7211833"/>
              <a:gd name="connsiteY101" fmla="*/ 3778398 h 5957056"/>
              <a:gd name="connsiteX102" fmla="*/ 6710901 w 7211833"/>
              <a:gd name="connsiteY102" fmla="*/ 3746593 h 5957056"/>
              <a:gd name="connsiteX103" fmla="*/ 6750658 w 7211833"/>
              <a:gd name="connsiteY103" fmla="*/ 3706837 h 5957056"/>
              <a:gd name="connsiteX104" fmla="*/ 6877879 w 7211833"/>
              <a:gd name="connsiteY104" fmla="*/ 3619372 h 5957056"/>
              <a:gd name="connsiteX105" fmla="*/ 6901733 w 7211833"/>
              <a:gd name="connsiteY105" fmla="*/ 3595518 h 5957056"/>
              <a:gd name="connsiteX106" fmla="*/ 6925586 w 7211833"/>
              <a:gd name="connsiteY106" fmla="*/ 3523957 h 5957056"/>
              <a:gd name="connsiteX107" fmla="*/ 6949440 w 7211833"/>
              <a:gd name="connsiteY107" fmla="*/ 3500103 h 5957056"/>
              <a:gd name="connsiteX108" fmla="*/ 6973294 w 7211833"/>
              <a:gd name="connsiteY108" fmla="*/ 3468297 h 5957056"/>
              <a:gd name="connsiteX109" fmla="*/ 6989197 w 7211833"/>
              <a:gd name="connsiteY109" fmla="*/ 3444444 h 5957056"/>
              <a:gd name="connsiteX110" fmla="*/ 7013051 w 7211833"/>
              <a:gd name="connsiteY110" fmla="*/ 3412638 h 5957056"/>
              <a:gd name="connsiteX111" fmla="*/ 7211833 w 7211833"/>
              <a:gd name="connsiteY111" fmla="*/ 3166148 h 5957056"/>
              <a:gd name="connsiteX0" fmla="*/ 411209 w 7211833"/>
              <a:gd name="connsiteY0" fmla="*/ 0 h 5957056"/>
              <a:gd name="connsiteX1" fmla="*/ 1448776 w 7211833"/>
              <a:gd name="connsiteY1" fmla="*/ 915930 h 5957056"/>
              <a:gd name="connsiteX2" fmla="*/ 0 w 7211833"/>
              <a:gd name="connsiteY2" fmla="*/ 2474384 h 5957056"/>
              <a:gd name="connsiteX3" fmla="*/ 230588 w 7211833"/>
              <a:gd name="connsiteY3" fmla="*/ 2704972 h 5957056"/>
              <a:gd name="connsiteX4" fmla="*/ 318053 w 7211833"/>
              <a:gd name="connsiteY4" fmla="*/ 3182050 h 5957056"/>
              <a:gd name="connsiteX5" fmla="*/ 286247 w 7211833"/>
              <a:gd name="connsiteY5" fmla="*/ 3643226 h 5957056"/>
              <a:gd name="connsiteX6" fmla="*/ 143124 w 7211833"/>
              <a:gd name="connsiteY6" fmla="*/ 4175964 h 5957056"/>
              <a:gd name="connsiteX7" fmla="*/ 580446 w 7211833"/>
              <a:gd name="connsiteY7" fmla="*/ 4645090 h 5957056"/>
              <a:gd name="connsiteX8" fmla="*/ 596348 w 7211833"/>
              <a:gd name="connsiteY8" fmla="*/ 4716652 h 5957056"/>
              <a:gd name="connsiteX9" fmla="*/ 620202 w 7211833"/>
              <a:gd name="connsiteY9" fmla="*/ 4740506 h 5957056"/>
              <a:gd name="connsiteX10" fmla="*/ 1073426 w 7211833"/>
              <a:gd name="connsiteY10" fmla="*/ 5384562 h 5957056"/>
              <a:gd name="connsiteX11" fmla="*/ 1200647 w 7211833"/>
              <a:gd name="connsiteY11" fmla="*/ 5591296 h 5957056"/>
              <a:gd name="connsiteX12" fmla="*/ 1184745 w 7211833"/>
              <a:gd name="connsiteY12" fmla="*/ 5718517 h 5957056"/>
              <a:gd name="connsiteX13" fmla="*/ 1176793 w 7211833"/>
              <a:gd name="connsiteY13" fmla="*/ 5750322 h 5957056"/>
              <a:gd name="connsiteX14" fmla="*/ 1184745 w 7211833"/>
              <a:gd name="connsiteY14" fmla="*/ 5845737 h 5957056"/>
              <a:gd name="connsiteX15" fmla="*/ 1192696 w 7211833"/>
              <a:gd name="connsiteY15" fmla="*/ 5885494 h 5957056"/>
              <a:gd name="connsiteX16" fmla="*/ 1232453 w 7211833"/>
              <a:gd name="connsiteY16" fmla="*/ 5925250 h 5957056"/>
              <a:gd name="connsiteX17" fmla="*/ 1264258 w 7211833"/>
              <a:gd name="connsiteY17" fmla="*/ 5941153 h 5957056"/>
              <a:gd name="connsiteX18" fmla="*/ 1304014 w 7211833"/>
              <a:gd name="connsiteY18" fmla="*/ 5949104 h 5957056"/>
              <a:gd name="connsiteX19" fmla="*/ 1327868 w 7211833"/>
              <a:gd name="connsiteY19" fmla="*/ 5957056 h 5957056"/>
              <a:gd name="connsiteX20" fmla="*/ 1630018 w 7211833"/>
              <a:gd name="connsiteY20" fmla="*/ 5941153 h 5957056"/>
              <a:gd name="connsiteX21" fmla="*/ 1725433 w 7211833"/>
              <a:gd name="connsiteY21" fmla="*/ 5933202 h 5957056"/>
              <a:gd name="connsiteX22" fmla="*/ 1781093 w 7211833"/>
              <a:gd name="connsiteY22" fmla="*/ 5901397 h 5957056"/>
              <a:gd name="connsiteX23" fmla="*/ 1860606 w 7211833"/>
              <a:gd name="connsiteY23" fmla="*/ 5885494 h 5957056"/>
              <a:gd name="connsiteX24" fmla="*/ 1924216 w 7211833"/>
              <a:gd name="connsiteY24" fmla="*/ 5869591 h 5957056"/>
              <a:gd name="connsiteX25" fmla="*/ 2003729 w 7211833"/>
              <a:gd name="connsiteY25" fmla="*/ 5821884 h 5957056"/>
              <a:gd name="connsiteX26" fmla="*/ 2051437 w 7211833"/>
              <a:gd name="connsiteY26" fmla="*/ 5805981 h 5957056"/>
              <a:gd name="connsiteX27" fmla="*/ 2075291 w 7211833"/>
              <a:gd name="connsiteY27" fmla="*/ 5790078 h 5957056"/>
              <a:gd name="connsiteX28" fmla="*/ 2186609 w 7211833"/>
              <a:gd name="connsiteY28" fmla="*/ 5774176 h 5957056"/>
              <a:gd name="connsiteX29" fmla="*/ 2234317 w 7211833"/>
              <a:gd name="connsiteY29" fmla="*/ 5766224 h 5957056"/>
              <a:gd name="connsiteX30" fmla="*/ 2266122 w 7211833"/>
              <a:gd name="connsiteY30" fmla="*/ 5750322 h 5957056"/>
              <a:gd name="connsiteX31" fmla="*/ 2289976 w 7211833"/>
              <a:gd name="connsiteY31" fmla="*/ 5726468 h 5957056"/>
              <a:gd name="connsiteX32" fmla="*/ 2329733 w 7211833"/>
              <a:gd name="connsiteY32" fmla="*/ 5710565 h 5957056"/>
              <a:gd name="connsiteX33" fmla="*/ 2456953 w 7211833"/>
              <a:gd name="connsiteY33" fmla="*/ 5662857 h 5957056"/>
              <a:gd name="connsiteX34" fmla="*/ 2536466 w 7211833"/>
              <a:gd name="connsiteY34" fmla="*/ 5615150 h 5957056"/>
              <a:gd name="connsiteX35" fmla="*/ 2568272 w 7211833"/>
              <a:gd name="connsiteY35" fmla="*/ 5607198 h 5957056"/>
              <a:gd name="connsiteX36" fmla="*/ 2639833 w 7211833"/>
              <a:gd name="connsiteY36" fmla="*/ 5567442 h 5957056"/>
              <a:gd name="connsiteX37" fmla="*/ 2679590 w 7211833"/>
              <a:gd name="connsiteY37" fmla="*/ 5551539 h 5957056"/>
              <a:gd name="connsiteX38" fmla="*/ 2719346 w 7211833"/>
              <a:gd name="connsiteY38" fmla="*/ 5519734 h 5957056"/>
              <a:gd name="connsiteX39" fmla="*/ 2751152 w 7211833"/>
              <a:gd name="connsiteY39" fmla="*/ 5503831 h 5957056"/>
              <a:gd name="connsiteX40" fmla="*/ 2782957 w 7211833"/>
              <a:gd name="connsiteY40" fmla="*/ 5479977 h 5957056"/>
              <a:gd name="connsiteX41" fmla="*/ 2822713 w 7211833"/>
              <a:gd name="connsiteY41" fmla="*/ 5464075 h 5957056"/>
              <a:gd name="connsiteX42" fmla="*/ 2894275 w 7211833"/>
              <a:gd name="connsiteY42" fmla="*/ 5416367 h 5957056"/>
              <a:gd name="connsiteX43" fmla="*/ 2973788 w 7211833"/>
              <a:gd name="connsiteY43" fmla="*/ 5360708 h 5957056"/>
              <a:gd name="connsiteX44" fmla="*/ 3053301 w 7211833"/>
              <a:gd name="connsiteY44" fmla="*/ 5305049 h 5957056"/>
              <a:gd name="connsiteX45" fmla="*/ 3132814 w 7211833"/>
              <a:gd name="connsiteY45" fmla="*/ 5273244 h 5957056"/>
              <a:gd name="connsiteX46" fmla="*/ 3204376 w 7211833"/>
              <a:gd name="connsiteY46" fmla="*/ 5217584 h 5957056"/>
              <a:gd name="connsiteX47" fmla="*/ 3331597 w 7211833"/>
              <a:gd name="connsiteY47" fmla="*/ 5138071 h 5957056"/>
              <a:gd name="connsiteX48" fmla="*/ 3395207 w 7211833"/>
              <a:gd name="connsiteY48" fmla="*/ 5122169 h 5957056"/>
              <a:gd name="connsiteX49" fmla="*/ 3450866 w 7211833"/>
              <a:gd name="connsiteY49" fmla="*/ 5098315 h 5957056"/>
              <a:gd name="connsiteX50" fmla="*/ 3641698 w 7211833"/>
              <a:gd name="connsiteY50" fmla="*/ 5050607 h 5957056"/>
              <a:gd name="connsiteX51" fmla="*/ 3673503 w 7211833"/>
              <a:gd name="connsiteY51" fmla="*/ 5042656 h 5957056"/>
              <a:gd name="connsiteX52" fmla="*/ 3776870 w 7211833"/>
              <a:gd name="connsiteY52" fmla="*/ 5026753 h 5957056"/>
              <a:gd name="connsiteX53" fmla="*/ 3816626 w 7211833"/>
              <a:gd name="connsiteY53" fmla="*/ 5010850 h 5957056"/>
              <a:gd name="connsiteX54" fmla="*/ 3864334 w 7211833"/>
              <a:gd name="connsiteY54" fmla="*/ 4994948 h 5957056"/>
              <a:gd name="connsiteX55" fmla="*/ 3896140 w 7211833"/>
              <a:gd name="connsiteY55" fmla="*/ 4979045 h 5957056"/>
              <a:gd name="connsiteX56" fmla="*/ 3951799 w 7211833"/>
              <a:gd name="connsiteY56" fmla="*/ 4947240 h 5957056"/>
              <a:gd name="connsiteX57" fmla="*/ 3975653 w 7211833"/>
              <a:gd name="connsiteY57" fmla="*/ 4931337 h 5957056"/>
              <a:gd name="connsiteX58" fmla="*/ 4015409 w 7211833"/>
              <a:gd name="connsiteY58" fmla="*/ 4907484 h 5957056"/>
              <a:gd name="connsiteX59" fmla="*/ 4047214 w 7211833"/>
              <a:gd name="connsiteY59" fmla="*/ 4891581 h 5957056"/>
              <a:gd name="connsiteX60" fmla="*/ 4126727 w 7211833"/>
              <a:gd name="connsiteY60" fmla="*/ 4835922 h 5957056"/>
              <a:gd name="connsiteX61" fmla="*/ 4214192 w 7211833"/>
              <a:gd name="connsiteY61" fmla="*/ 4756409 h 5957056"/>
              <a:gd name="connsiteX62" fmla="*/ 4301656 w 7211833"/>
              <a:gd name="connsiteY62" fmla="*/ 4668944 h 5957056"/>
              <a:gd name="connsiteX63" fmla="*/ 4381169 w 7211833"/>
              <a:gd name="connsiteY63" fmla="*/ 4613285 h 5957056"/>
              <a:gd name="connsiteX64" fmla="*/ 4444780 w 7211833"/>
              <a:gd name="connsiteY64" fmla="*/ 4549675 h 5957056"/>
              <a:gd name="connsiteX65" fmla="*/ 4468633 w 7211833"/>
              <a:gd name="connsiteY65" fmla="*/ 4525821 h 5957056"/>
              <a:gd name="connsiteX66" fmla="*/ 4524293 w 7211833"/>
              <a:gd name="connsiteY66" fmla="*/ 4486064 h 5957056"/>
              <a:gd name="connsiteX67" fmla="*/ 4564049 w 7211833"/>
              <a:gd name="connsiteY67" fmla="*/ 4446308 h 5957056"/>
              <a:gd name="connsiteX68" fmla="*/ 4595854 w 7211833"/>
              <a:gd name="connsiteY68" fmla="*/ 4414503 h 5957056"/>
              <a:gd name="connsiteX69" fmla="*/ 4619708 w 7211833"/>
              <a:gd name="connsiteY69" fmla="*/ 4398600 h 5957056"/>
              <a:gd name="connsiteX70" fmla="*/ 4651513 w 7211833"/>
              <a:gd name="connsiteY70" fmla="*/ 4366795 h 5957056"/>
              <a:gd name="connsiteX71" fmla="*/ 4699221 w 7211833"/>
              <a:gd name="connsiteY71" fmla="*/ 4334990 h 5957056"/>
              <a:gd name="connsiteX72" fmla="*/ 4723075 w 7211833"/>
              <a:gd name="connsiteY72" fmla="*/ 4319087 h 5957056"/>
              <a:gd name="connsiteX73" fmla="*/ 4746929 w 7211833"/>
              <a:gd name="connsiteY73" fmla="*/ 4303184 h 5957056"/>
              <a:gd name="connsiteX74" fmla="*/ 4810540 w 7211833"/>
              <a:gd name="connsiteY74" fmla="*/ 4247525 h 5957056"/>
              <a:gd name="connsiteX75" fmla="*/ 4866199 w 7211833"/>
              <a:gd name="connsiteY75" fmla="*/ 4255477 h 5957056"/>
              <a:gd name="connsiteX76" fmla="*/ 4890053 w 7211833"/>
              <a:gd name="connsiteY76" fmla="*/ 4263428 h 5957056"/>
              <a:gd name="connsiteX77" fmla="*/ 4953663 w 7211833"/>
              <a:gd name="connsiteY77" fmla="*/ 4287282 h 5957056"/>
              <a:gd name="connsiteX78" fmla="*/ 5049079 w 7211833"/>
              <a:gd name="connsiteY78" fmla="*/ 4327038 h 5957056"/>
              <a:gd name="connsiteX79" fmla="*/ 5120640 w 7211833"/>
              <a:gd name="connsiteY79" fmla="*/ 4358844 h 5957056"/>
              <a:gd name="connsiteX80" fmla="*/ 5247861 w 7211833"/>
              <a:gd name="connsiteY80" fmla="*/ 4406551 h 5957056"/>
              <a:gd name="connsiteX81" fmla="*/ 5279666 w 7211833"/>
              <a:gd name="connsiteY81" fmla="*/ 4422454 h 5957056"/>
              <a:gd name="connsiteX82" fmla="*/ 5303520 w 7211833"/>
              <a:gd name="connsiteY82" fmla="*/ 4438357 h 5957056"/>
              <a:gd name="connsiteX83" fmla="*/ 5375082 w 7211833"/>
              <a:gd name="connsiteY83" fmla="*/ 4454259 h 5957056"/>
              <a:gd name="connsiteX84" fmla="*/ 5462546 w 7211833"/>
              <a:gd name="connsiteY84" fmla="*/ 4478113 h 5957056"/>
              <a:gd name="connsiteX85" fmla="*/ 5502303 w 7211833"/>
              <a:gd name="connsiteY85" fmla="*/ 4486064 h 5957056"/>
              <a:gd name="connsiteX86" fmla="*/ 5629524 w 7211833"/>
              <a:gd name="connsiteY86" fmla="*/ 4462210 h 5957056"/>
              <a:gd name="connsiteX87" fmla="*/ 5661329 w 7211833"/>
              <a:gd name="connsiteY87" fmla="*/ 4446308 h 5957056"/>
              <a:gd name="connsiteX88" fmla="*/ 5732891 w 7211833"/>
              <a:gd name="connsiteY88" fmla="*/ 4398600 h 5957056"/>
              <a:gd name="connsiteX89" fmla="*/ 5852160 w 7211833"/>
              <a:gd name="connsiteY89" fmla="*/ 4319087 h 5957056"/>
              <a:gd name="connsiteX90" fmla="*/ 5915771 w 7211833"/>
              <a:gd name="connsiteY90" fmla="*/ 4287282 h 5957056"/>
              <a:gd name="connsiteX91" fmla="*/ 5939625 w 7211833"/>
              <a:gd name="connsiteY91" fmla="*/ 4271379 h 5957056"/>
              <a:gd name="connsiteX92" fmla="*/ 6003235 w 7211833"/>
              <a:gd name="connsiteY92" fmla="*/ 4231623 h 5957056"/>
              <a:gd name="connsiteX93" fmla="*/ 6058894 w 7211833"/>
              <a:gd name="connsiteY93" fmla="*/ 4168012 h 5957056"/>
              <a:gd name="connsiteX94" fmla="*/ 6090700 w 7211833"/>
              <a:gd name="connsiteY94" fmla="*/ 4136207 h 5957056"/>
              <a:gd name="connsiteX95" fmla="*/ 6146359 w 7211833"/>
              <a:gd name="connsiteY95" fmla="*/ 4080548 h 5957056"/>
              <a:gd name="connsiteX96" fmla="*/ 6281531 w 7211833"/>
              <a:gd name="connsiteY96" fmla="*/ 3993084 h 5957056"/>
              <a:gd name="connsiteX97" fmla="*/ 6376946 w 7211833"/>
              <a:gd name="connsiteY97" fmla="*/ 3953327 h 5957056"/>
              <a:gd name="connsiteX98" fmla="*/ 6432606 w 7211833"/>
              <a:gd name="connsiteY98" fmla="*/ 3905619 h 5957056"/>
              <a:gd name="connsiteX99" fmla="*/ 6464411 w 7211833"/>
              <a:gd name="connsiteY99" fmla="*/ 3881765 h 5957056"/>
              <a:gd name="connsiteX100" fmla="*/ 6623437 w 7211833"/>
              <a:gd name="connsiteY100" fmla="*/ 3786350 h 5957056"/>
              <a:gd name="connsiteX101" fmla="*/ 6647291 w 7211833"/>
              <a:gd name="connsiteY101" fmla="*/ 3778398 h 5957056"/>
              <a:gd name="connsiteX102" fmla="*/ 6710901 w 7211833"/>
              <a:gd name="connsiteY102" fmla="*/ 3746593 h 5957056"/>
              <a:gd name="connsiteX103" fmla="*/ 6750658 w 7211833"/>
              <a:gd name="connsiteY103" fmla="*/ 3706837 h 5957056"/>
              <a:gd name="connsiteX104" fmla="*/ 6877879 w 7211833"/>
              <a:gd name="connsiteY104" fmla="*/ 3619372 h 5957056"/>
              <a:gd name="connsiteX105" fmla="*/ 6901733 w 7211833"/>
              <a:gd name="connsiteY105" fmla="*/ 3595518 h 5957056"/>
              <a:gd name="connsiteX106" fmla="*/ 6925586 w 7211833"/>
              <a:gd name="connsiteY106" fmla="*/ 3523957 h 5957056"/>
              <a:gd name="connsiteX107" fmla="*/ 6949440 w 7211833"/>
              <a:gd name="connsiteY107" fmla="*/ 3500103 h 5957056"/>
              <a:gd name="connsiteX108" fmla="*/ 6973294 w 7211833"/>
              <a:gd name="connsiteY108" fmla="*/ 3468297 h 5957056"/>
              <a:gd name="connsiteX109" fmla="*/ 6989197 w 7211833"/>
              <a:gd name="connsiteY109" fmla="*/ 3444444 h 5957056"/>
              <a:gd name="connsiteX110" fmla="*/ 7013051 w 7211833"/>
              <a:gd name="connsiteY110" fmla="*/ 3412638 h 5957056"/>
              <a:gd name="connsiteX111" fmla="*/ 7211833 w 7211833"/>
              <a:gd name="connsiteY111" fmla="*/ 3166148 h 5957056"/>
              <a:gd name="connsiteX0" fmla="*/ 411209 w 7211833"/>
              <a:gd name="connsiteY0" fmla="*/ 0 h 5957056"/>
              <a:gd name="connsiteX1" fmla="*/ 1448776 w 7211833"/>
              <a:gd name="connsiteY1" fmla="*/ 915930 h 5957056"/>
              <a:gd name="connsiteX2" fmla="*/ 0 w 7211833"/>
              <a:gd name="connsiteY2" fmla="*/ 2474384 h 5957056"/>
              <a:gd name="connsiteX3" fmla="*/ 230588 w 7211833"/>
              <a:gd name="connsiteY3" fmla="*/ 2704972 h 5957056"/>
              <a:gd name="connsiteX4" fmla="*/ 318053 w 7211833"/>
              <a:gd name="connsiteY4" fmla="*/ 3182050 h 5957056"/>
              <a:gd name="connsiteX5" fmla="*/ 286247 w 7211833"/>
              <a:gd name="connsiteY5" fmla="*/ 3643226 h 5957056"/>
              <a:gd name="connsiteX6" fmla="*/ 143124 w 7211833"/>
              <a:gd name="connsiteY6" fmla="*/ 4102396 h 5957056"/>
              <a:gd name="connsiteX7" fmla="*/ 580446 w 7211833"/>
              <a:gd name="connsiteY7" fmla="*/ 4645090 h 5957056"/>
              <a:gd name="connsiteX8" fmla="*/ 596348 w 7211833"/>
              <a:gd name="connsiteY8" fmla="*/ 4716652 h 5957056"/>
              <a:gd name="connsiteX9" fmla="*/ 620202 w 7211833"/>
              <a:gd name="connsiteY9" fmla="*/ 4740506 h 5957056"/>
              <a:gd name="connsiteX10" fmla="*/ 1073426 w 7211833"/>
              <a:gd name="connsiteY10" fmla="*/ 5384562 h 5957056"/>
              <a:gd name="connsiteX11" fmla="*/ 1200647 w 7211833"/>
              <a:gd name="connsiteY11" fmla="*/ 5591296 h 5957056"/>
              <a:gd name="connsiteX12" fmla="*/ 1184745 w 7211833"/>
              <a:gd name="connsiteY12" fmla="*/ 5718517 h 5957056"/>
              <a:gd name="connsiteX13" fmla="*/ 1176793 w 7211833"/>
              <a:gd name="connsiteY13" fmla="*/ 5750322 h 5957056"/>
              <a:gd name="connsiteX14" fmla="*/ 1184745 w 7211833"/>
              <a:gd name="connsiteY14" fmla="*/ 5845737 h 5957056"/>
              <a:gd name="connsiteX15" fmla="*/ 1192696 w 7211833"/>
              <a:gd name="connsiteY15" fmla="*/ 5885494 h 5957056"/>
              <a:gd name="connsiteX16" fmla="*/ 1232453 w 7211833"/>
              <a:gd name="connsiteY16" fmla="*/ 5925250 h 5957056"/>
              <a:gd name="connsiteX17" fmla="*/ 1264258 w 7211833"/>
              <a:gd name="connsiteY17" fmla="*/ 5941153 h 5957056"/>
              <a:gd name="connsiteX18" fmla="*/ 1304014 w 7211833"/>
              <a:gd name="connsiteY18" fmla="*/ 5949104 h 5957056"/>
              <a:gd name="connsiteX19" fmla="*/ 1327868 w 7211833"/>
              <a:gd name="connsiteY19" fmla="*/ 5957056 h 5957056"/>
              <a:gd name="connsiteX20" fmla="*/ 1630018 w 7211833"/>
              <a:gd name="connsiteY20" fmla="*/ 5941153 h 5957056"/>
              <a:gd name="connsiteX21" fmla="*/ 1725433 w 7211833"/>
              <a:gd name="connsiteY21" fmla="*/ 5933202 h 5957056"/>
              <a:gd name="connsiteX22" fmla="*/ 1781093 w 7211833"/>
              <a:gd name="connsiteY22" fmla="*/ 5901397 h 5957056"/>
              <a:gd name="connsiteX23" fmla="*/ 1860606 w 7211833"/>
              <a:gd name="connsiteY23" fmla="*/ 5885494 h 5957056"/>
              <a:gd name="connsiteX24" fmla="*/ 1924216 w 7211833"/>
              <a:gd name="connsiteY24" fmla="*/ 5869591 h 5957056"/>
              <a:gd name="connsiteX25" fmla="*/ 2003729 w 7211833"/>
              <a:gd name="connsiteY25" fmla="*/ 5821884 h 5957056"/>
              <a:gd name="connsiteX26" fmla="*/ 2051437 w 7211833"/>
              <a:gd name="connsiteY26" fmla="*/ 5805981 h 5957056"/>
              <a:gd name="connsiteX27" fmla="*/ 2075291 w 7211833"/>
              <a:gd name="connsiteY27" fmla="*/ 5790078 h 5957056"/>
              <a:gd name="connsiteX28" fmla="*/ 2186609 w 7211833"/>
              <a:gd name="connsiteY28" fmla="*/ 5774176 h 5957056"/>
              <a:gd name="connsiteX29" fmla="*/ 2234317 w 7211833"/>
              <a:gd name="connsiteY29" fmla="*/ 5766224 h 5957056"/>
              <a:gd name="connsiteX30" fmla="*/ 2266122 w 7211833"/>
              <a:gd name="connsiteY30" fmla="*/ 5750322 h 5957056"/>
              <a:gd name="connsiteX31" fmla="*/ 2289976 w 7211833"/>
              <a:gd name="connsiteY31" fmla="*/ 5726468 h 5957056"/>
              <a:gd name="connsiteX32" fmla="*/ 2329733 w 7211833"/>
              <a:gd name="connsiteY32" fmla="*/ 5710565 h 5957056"/>
              <a:gd name="connsiteX33" fmla="*/ 2456953 w 7211833"/>
              <a:gd name="connsiteY33" fmla="*/ 5662857 h 5957056"/>
              <a:gd name="connsiteX34" fmla="*/ 2536466 w 7211833"/>
              <a:gd name="connsiteY34" fmla="*/ 5615150 h 5957056"/>
              <a:gd name="connsiteX35" fmla="*/ 2568272 w 7211833"/>
              <a:gd name="connsiteY35" fmla="*/ 5607198 h 5957056"/>
              <a:gd name="connsiteX36" fmla="*/ 2639833 w 7211833"/>
              <a:gd name="connsiteY36" fmla="*/ 5567442 h 5957056"/>
              <a:gd name="connsiteX37" fmla="*/ 2679590 w 7211833"/>
              <a:gd name="connsiteY37" fmla="*/ 5551539 h 5957056"/>
              <a:gd name="connsiteX38" fmla="*/ 2719346 w 7211833"/>
              <a:gd name="connsiteY38" fmla="*/ 5519734 h 5957056"/>
              <a:gd name="connsiteX39" fmla="*/ 2751152 w 7211833"/>
              <a:gd name="connsiteY39" fmla="*/ 5503831 h 5957056"/>
              <a:gd name="connsiteX40" fmla="*/ 2782957 w 7211833"/>
              <a:gd name="connsiteY40" fmla="*/ 5479977 h 5957056"/>
              <a:gd name="connsiteX41" fmla="*/ 2822713 w 7211833"/>
              <a:gd name="connsiteY41" fmla="*/ 5464075 h 5957056"/>
              <a:gd name="connsiteX42" fmla="*/ 2894275 w 7211833"/>
              <a:gd name="connsiteY42" fmla="*/ 5416367 h 5957056"/>
              <a:gd name="connsiteX43" fmla="*/ 2973788 w 7211833"/>
              <a:gd name="connsiteY43" fmla="*/ 5360708 h 5957056"/>
              <a:gd name="connsiteX44" fmla="*/ 3053301 w 7211833"/>
              <a:gd name="connsiteY44" fmla="*/ 5305049 h 5957056"/>
              <a:gd name="connsiteX45" fmla="*/ 3132814 w 7211833"/>
              <a:gd name="connsiteY45" fmla="*/ 5273244 h 5957056"/>
              <a:gd name="connsiteX46" fmla="*/ 3204376 w 7211833"/>
              <a:gd name="connsiteY46" fmla="*/ 5217584 h 5957056"/>
              <a:gd name="connsiteX47" fmla="*/ 3331597 w 7211833"/>
              <a:gd name="connsiteY47" fmla="*/ 5138071 h 5957056"/>
              <a:gd name="connsiteX48" fmla="*/ 3395207 w 7211833"/>
              <a:gd name="connsiteY48" fmla="*/ 5122169 h 5957056"/>
              <a:gd name="connsiteX49" fmla="*/ 3450866 w 7211833"/>
              <a:gd name="connsiteY49" fmla="*/ 5098315 h 5957056"/>
              <a:gd name="connsiteX50" fmla="*/ 3641698 w 7211833"/>
              <a:gd name="connsiteY50" fmla="*/ 5050607 h 5957056"/>
              <a:gd name="connsiteX51" fmla="*/ 3673503 w 7211833"/>
              <a:gd name="connsiteY51" fmla="*/ 5042656 h 5957056"/>
              <a:gd name="connsiteX52" fmla="*/ 3776870 w 7211833"/>
              <a:gd name="connsiteY52" fmla="*/ 5026753 h 5957056"/>
              <a:gd name="connsiteX53" fmla="*/ 3816626 w 7211833"/>
              <a:gd name="connsiteY53" fmla="*/ 5010850 h 5957056"/>
              <a:gd name="connsiteX54" fmla="*/ 3864334 w 7211833"/>
              <a:gd name="connsiteY54" fmla="*/ 4994948 h 5957056"/>
              <a:gd name="connsiteX55" fmla="*/ 3896140 w 7211833"/>
              <a:gd name="connsiteY55" fmla="*/ 4979045 h 5957056"/>
              <a:gd name="connsiteX56" fmla="*/ 3951799 w 7211833"/>
              <a:gd name="connsiteY56" fmla="*/ 4947240 h 5957056"/>
              <a:gd name="connsiteX57" fmla="*/ 3975653 w 7211833"/>
              <a:gd name="connsiteY57" fmla="*/ 4931337 h 5957056"/>
              <a:gd name="connsiteX58" fmla="*/ 4015409 w 7211833"/>
              <a:gd name="connsiteY58" fmla="*/ 4907484 h 5957056"/>
              <a:gd name="connsiteX59" fmla="*/ 4047214 w 7211833"/>
              <a:gd name="connsiteY59" fmla="*/ 4891581 h 5957056"/>
              <a:gd name="connsiteX60" fmla="*/ 4126727 w 7211833"/>
              <a:gd name="connsiteY60" fmla="*/ 4835922 h 5957056"/>
              <a:gd name="connsiteX61" fmla="*/ 4214192 w 7211833"/>
              <a:gd name="connsiteY61" fmla="*/ 4756409 h 5957056"/>
              <a:gd name="connsiteX62" fmla="*/ 4301656 w 7211833"/>
              <a:gd name="connsiteY62" fmla="*/ 4668944 h 5957056"/>
              <a:gd name="connsiteX63" fmla="*/ 4381169 w 7211833"/>
              <a:gd name="connsiteY63" fmla="*/ 4613285 h 5957056"/>
              <a:gd name="connsiteX64" fmla="*/ 4444780 w 7211833"/>
              <a:gd name="connsiteY64" fmla="*/ 4549675 h 5957056"/>
              <a:gd name="connsiteX65" fmla="*/ 4468633 w 7211833"/>
              <a:gd name="connsiteY65" fmla="*/ 4525821 h 5957056"/>
              <a:gd name="connsiteX66" fmla="*/ 4524293 w 7211833"/>
              <a:gd name="connsiteY66" fmla="*/ 4486064 h 5957056"/>
              <a:gd name="connsiteX67" fmla="*/ 4564049 w 7211833"/>
              <a:gd name="connsiteY67" fmla="*/ 4446308 h 5957056"/>
              <a:gd name="connsiteX68" fmla="*/ 4595854 w 7211833"/>
              <a:gd name="connsiteY68" fmla="*/ 4414503 h 5957056"/>
              <a:gd name="connsiteX69" fmla="*/ 4619708 w 7211833"/>
              <a:gd name="connsiteY69" fmla="*/ 4398600 h 5957056"/>
              <a:gd name="connsiteX70" fmla="*/ 4651513 w 7211833"/>
              <a:gd name="connsiteY70" fmla="*/ 4366795 h 5957056"/>
              <a:gd name="connsiteX71" fmla="*/ 4699221 w 7211833"/>
              <a:gd name="connsiteY71" fmla="*/ 4334990 h 5957056"/>
              <a:gd name="connsiteX72" fmla="*/ 4723075 w 7211833"/>
              <a:gd name="connsiteY72" fmla="*/ 4319087 h 5957056"/>
              <a:gd name="connsiteX73" fmla="*/ 4746929 w 7211833"/>
              <a:gd name="connsiteY73" fmla="*/ 4303184 h 5957056"/>
              <a:gd name="connsiteX74" fmla="*/ 4810540 w 7211833"/>
              <a:gd name="connsiteY74" fmla="*/ 4247525 h 5957056"/>
              <a:gd name="connsiteX75" fmla="*/ 4866199 w 7211833"/>
              <a:gd name="connsiteY75" fmla="*/ 4255477 h 5957056"/>
              <a:gd name="connsiteX76" fmla="*/ 4890053 w 7211833"/>
              <a:gd name="connsiteY76" fmla="*/ 4263428 h 5957056"/>
              <a:gd name="connsiteX77" fmla="*/ 4953663 w 7211833"/>
              <a:gd name="connsiteY77" fmla="*/ 4287282 h 5957056"/>
              <a:gd name="connsiteX78" fmla="*/ 5049079 w 7211833"/>
              <a:gd name="connsiteY78" fmla="*/ 4327038 h 5957056"/>
              <a:gd name="connsiteX79" fmla="*/ 5120640 w 7211833"/>
              <a:gd name="connsiteY79" fmla="*/ 4358844 h 5957056"/>
              <a:gd name="connsiteX80" fmla="*/ 5247861 w 7211833"/>
              <a:gd name="connsiteY80" fmla="*/ 4406551 h 5957056"/>
              <a:gd name="connsiteX81" fmla="*/ 5279666 w 7211833"/>
              <a:gd name="connsiteY81" fmla="*/ 4422454 h 5957056"/>
              <a:gd name="connsiteX82" fmla="*/ 5303520 w 7211833"/>
              <a:gd name="connsiteY82" fmla="*/ 4438357 h 5957056"/>
              <a:gd name="connsiteX83" fmla="*/ 5375082 w 7211833"/>
              <a:gd name="connsiteY83" fmla="*/ 4454259 h 5957056"/>
              <a:gd name="connsiteX84" fmla="*/ 5462546 w 7211833"/>
              <a:gd name="connsiteY84" fmla="*/ 4478113 h 5957056"/>
              <a:gd name="connsiteX85" fmla="*/ 5502303 w 7211833"/>
              <a:gd name="connsiteY85" fmla="*/ 4486064 h 5957056"/>
              <a:gd name="connsiteX86" fmla="*/ 5629524 w 7211833"/>
              <a:gd name="connsiteY86" fmla="*/ 4462210 h 5957056"/>
              <a:gd name="connsiteX87" fmla="*/ 5661329 w 7211833"/>
              <a:gd name="connsiteY87" fmla="*/ 4446308 h 5957056"/>
              <a:gd name="connsiteX88" fmla="*/ 5732891 w 7211833"/>
              <a:gd name="connsiteY88" fmla="*/ 4398600 h 5957056"/>
              <a:gd name="connsiteX89" fmla="*/ 5852160 w 7211833"/>
              <a:gd name="connsiteY89" fmla="*/ 4319087 h 5957056"/>
              <a:gd name="connsiteX90" fmla="*/ 5915771 w 7211833"/>
              <a:gd name="connsiteY90" fmla="*/ 4287282 h 5957056"/>
              <a:gd name="connsiteX91" fmla="*/ 5939625 w 7211833"/>
              <a:gd name="connsiteY91" fmla="*/ 4271379 h 5957056"/>
              <a:gd name="connsiteX92" fmla="*/ 6003235 w 7211833"/>
              <a:gd name="connsiteY92" fmla="*/ 4231623 h 5957056"/>
              <a:gd name="connsiteX93" fmla="*/ 6058894 w 7211833"/>
              <a:gd name="connsiteY93" fmla="*/ 4168012 h 5957056"/>
              <a:gd name="connsiteX94" fmla="*/ 6090700 w 7211833"/>
              <a:gd name="connsiteY94" fmla="*/ 4136207 h 5957056"/>
              <a:gd name="connsiteX95" fmla="*/ 6146359 w 7211833"/>
              <a:gd name="connsiteY95" fmla="*/ 4080548 h 5957056"/>
              <a:gd name="connsiteX96" fmla="*/ 6281531 w 7211833"/>
              <a:gd name="connsiteY96" fmla="*/ 3993084 h 5957056"/>
              <a:gd name="connsiteX97" fmla="*/ 6376946 w 7211833"/>
              <a:gd name="connsiteY97" fmla="*/ 3953327 h 5957056"/>
              <a:gd name="connsiteX98" fmla="*/ 6432606 w 7211833"/>
              <a:gd name="connsiteY98" fmla="*/ 3905619 h 5957056"/>
              <a:gd name="connsiteX99" fmla="*/ 6464411 w 7211833"/>
              <a:gd name="connsiteY99" fmla="*/ 3881765 h 5957056"/>
              <a:gd name="connsiteX100" fmla="*/ 6623437 w 7211833"/>
              <a:gd name="connsiteY100" fmla="*/ 3786350 h 5957056"/>
              <a:gd name="connsiteX101" fmla="*/ 6647291 w 7211833"/>
              <a:gd name="connsiteY101" fmla="*/ 3778398 h 5957056"/>
              <a:gd name="connsiteX102" fmla="*/ 6710901 w 7211833"/>
              <a:gd name="connsiteY102" fmla="*/ 3746593 h 5957056"/>
              <a:gd name="connsiteX103" fmla="*/ 6750658 w 7211833"/>
              <a:gd name="connsiteY103" fmla="*/ 3706837 h 5957056"/>
              <a:gd name="connsiteX104" fmla="*/ 6877879 w 7211833"/>
              <a:gd name="connsiteY104" fmla="*/ 3619372 h 5957056"/>
              <a:gd name="connsiteX105" fmla="*/ 6901733 w 7211833"/>
              <a:gd name="connsiteY105" fmla="*/ 3595518 h 5957056"/>
              <a:gd name="connsiteX106" fmla="*/ 6925586 w 7211833"/>
              <a:gd name="connsiteY106" fmla="*/ 3523957 h 5957056"/>
              <a:gd name="connsiteX107" fmla="*/ 6949440 w 7211833"/>
              <a:gd name="connsiteY107" fmla="*/ 3500103 h 5957056"/>
              <a:gd name="connsiteX108" fmla="*/ 6973294 w 7211833"/>
              <a:gd name="connsiteY108" fmla="*/ 3468297 h 5957056"/>
              <a:gd name="connsiteX109" fmla="*/ 6989197 w 7211833"/>
              <a:gd name="connsiteY109" fmla="*/ 3444444 h 5957056"/>
              <a:gd name="connsiteX110" fmla="*/ 7013051 w 7211833"/>
              <a:gd name="connsiteY110" fmla="*/ 3412638 h 5957056"/>
              <a:gd name="connsiteX111" fmla="*/ 7211833 w 7211833"/>
              <a:gd name="connsiteY111" fmla="*/ 3166148 h 595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7211833" h="5957056">
                <a:moveTo>
                  <a:pt x="411209" y="0"/>
                </a:moveTo>
                <a:cubicBezTo>
                  <a:pt x="954750" y="463607"/>
                  <a:pt x="1624219" y="740465"/>
                  <a:pt x="1448776" y="915930"/>
                </a:cubicBezTo>
                <a:lnTo>
                  <a:pt x="0" y="2474384"/>
                </a:lnTo>
                <a:lnTo>
                  <a:pt x="230588" y="2704972"/>
                </a:lnTo>
                <a:cubicBezTo>
                  <a:pt x="322441" y="3139184"/>
                  <a:pt x="318053" y="2977567"/>
                  <a:pt x="318053" y="3182050"/>
                </a:cubicBezTo>
                <a:cubicBezTo>
                  <a:pt x="283492" y="3579496"/>
                  <a:pt x="286247" y="3425430"/>
                  <a:pt x="286247" y="3643226"/>
                </a:cubicBezTo>
                <a:lnTo>
                  <a:pt x="143124" y="4102396"/>
                </a:lnTo>
                <a:cubicBezTo>
                  <a:pt x="288898" y="4258771"/>
                  <a:pt x="443112" y="4481253"/>
                  <a:pt x="580446" y="4645090"/>
                </a:cubicBezTo>
                <a:cubicBezTo>
                  <a:pt x="596144" y="4663817"/>
                  <a:pt x="586950" y="4694096"/>
                  <a:pt x="596348" y="4716652"/>
                </a:cubicBezTo>
                <a:cubicBezTo>
                  <a:pt x="600673" y="4727032"/>
                  <a:pt x="620202" y="4740506"/>
                  <a:pt x="620202" y="4740506"/>
                </a:cubicBezTo>
                <a:cubicBezTo>
                  <a:pt x="1076528" y="5372958"/>
                  <a:pt x="967530" y="5185687"/>
                  <a:pt x="1073426" y="5384562"/>
                </a:cubicBezTo>
                <a:cubicBezTo>
                  <a:pt x="1115833" y="5453473"/>
                  <a:pt x="1171600" y="5515775"/>
                  <a:pt x="1200647" y="5591296"/>
                </a:cubicBezTo>
                <a:cubicBezTo>
                  <a:pt x="1220409" y="5642678"/>
                  <a:pt x="1196746" y="5676514"/>
                  <a:pt x="1184745" y="5718517"/>
                </a:cubicBezTo>
                <a:cubicBezTo>
                  <a:pt x="1181743" y="5729025"/>
                  <a:pt x="1179444" y="5739720"/>
                  <a:pt x="1176793" y="5750322"/>
                </a:cubicBezTo>
                <a:cubicBezTo>
                  <a:pt x="1179444" y="5782127"/>
                  <a:pt x="1181016" y="5814040"/>
                  <a:pt x="1184745" y="5845737"/>
                </a:cubicBezTo>
                <a:cubicBezTo>
                  <a:pt x="1186324" y="5859159"/>
                  <a:pt x="1187951" y="5872840"/>
                  <a:pt x="1192696" y="5885494"/>
                </a:cubicBezTo>
                <a:cubicBezTo>
                  <a:pt x="1200647" y="5906698"/>
                  <a:pt x="1213900" y="5914648"/>
                  <a:pt x="1232453" y="5925250"/>
                </a:cubicBezTo>
                <a:cubicBezTo>
                  <a:pt x="1242744" y="5931131"/>
                  <a:pt x="1253013" y="5937405"/>
                  <a:pt x="1264258" y="5941153"/>
                </a:cubicBezTo>
                <a:cubicBezTo>
                  <a:pt x="1277079" y="5945427"/>
                  <a:pt x="1290903" y="5945826"/>
                  <a:pt x="1304014" y="5949104"/>
                </a:cubicBezTo>
                <a:cubicBezTo>
                  <a:pt x="1312145" y="5951137"/>
                  <a:pt x="1319917" y="5954405"/>
                  <a:pt x="1327868" y="5957056"/>
                </a:cubicBezTo>
                <a:cubicBezTo>
                  <a:pt x="1483307" y="5937625"/>
                  <a:pt x="1322150" y="5955813"/>
                  <a:pt x="1630018" y="5941153"/>
                </a:cubicBezTo>
                <a:cubicBezTo>
                  <a:pt x="1661897" y="5939635"/>
                  <a:pt x="1693628" y="5935852"/>
                  <a:pt x="1725433" y="5933202"/>
                </a:cubicBezTo>
                <a:cubicBezTo>
                  <a:pt x="1740852" y="5922922"/>
                  <a:pt x="1763434" y="5906442"/>
                  <a:pt x="1781093" y="5901397"/>
                </a:cubicBezTo>
                <a:cubicBezTo>
                  <a:pt x="1807082" y="5893972"/>
                  <a:pt x="1834384" y="5892050"/>
                  <a:pt x="1860606" y="5885494"/>
                </a:cubicBezTo>
                <a:lnTo>
                  <a:pt x="1924216" y="5869591"/>
                </a:lnTo>
                <a:cubicBezTo>
                  <a:pt x="1969619" y="5833269"/>
                  <a:pt x="1952841" y="5840389"/>
                  <a:pt x="2003729" y="5821884"/>
                </a:cubicBezTo>
                <a:cubicBezTo>
                  <a:pt x="2019483" y="5816155"/>
                  <a:pt x="2051437" y="5805981"/>
                  <a:pt x="2051437" y="5805981"/>
                </a:cubicBezTo>
                <a:cubicBezTo>
                  <a:pt x="2059388" y="5800680"/>
                  <a:pt x="2066744" y="5794352"/>
                  <a:pt x="2075291" y="5790078"/>
                </a:cubicBezTo>
                <a:cubicBezTo>
                  <a:pt x="2106330" y="5774558"/>
                  <a:pt x="2162706" y="5776988"/>
                  <a:pt x="2186609" y="5774176"/>
                </a:cubicBezTo>
                <a:cubicBezTo>
                  <a:pt x="2202621" y="5772292"/>
                  <a:pt x="2218414" y="5768875"/>
                  <a:pt x="2234317" y="5766224"/>
                </a:cubicBezTo>
                <a:cubicBezTo>
                  <a:pt x="2244919" y="5760923"/>
                  <a:pt x="2256477" y="5757211"/>
                  <a:pt x="2266122" y="5750322"/>
                </a:cubicBezTo>
                <a:cubicBezTo>
                  <a:pt x="2275272" y="5743786"/>
                  <a:pt x="2280440" y="5732428"/>
                  <a:pt x="2289976" y="5726468"/>
                </a:cubicBezTo>
                <a:cubicBezTo>
                  <a:pt x="2302080" y="5718903"/>
                  <a:pt x="2316369" y="5715577"/>
                  <a:pt x="2329733" y="5710565"/>
                </a:cubicBezTo>
                <a:cubicBezTo>
                  <a:pt x="2375348" y="5693459"/>
                  <a:pt x="2404170" y="5694527"/>
                  <a:pt x="2456953" y="5662857"/>
                </a:cubicBezTo>
                <a:cubicBezTo>
                  <a:pt x="2483457" y="5646955"/>
                  <a:pt x="2506480" y="5622647"/>
                  <a:pt x="2536466" y="5615150"/>
                </a:cubicBezTo>
                <a:cubicBezTo>
                  <a:pt x="2547068" y="5612499"/>
                  <a:pt x="2558039" y="5611035"/>
                  <a:pt x="2568272" y="5607198"/>
                </a:cubicBezTo>
                <a:cubicBezTo>
                  <a:pt x="2598908" y="5595709"/>
                  <a:pt x="2609460" y="5582629"/>
                  <a:pt x="2639833" y="5567442"/>
                </a:cubicBezTo>
                <a:cubicBezTo>
                  <a:pt x="2652599" y="5561059"/>
                  <a:pt x="2667351" y="5558883"/>
                  <a:pt x="2679590" y="5551539"/>
                </a:cubicBezTo>
                <a:cubicBezTo>
                  <a:pt x="2694142" y="5542808"/>
                  <a:pt x="2705225" y="5529148"/>
                  <a:pt x="2719346" y="5519734"/>
                </a:cubicBezTo>
                <a:cubicBezTo>
                  <a:pt x="2729209" y="5513159"/>
                  <a:pt x="2741100" y="5510113"/>
                  <a:pt x="2751152" y="5503831"/>
                </a:cubicBezTo>
                <a:cubicBezTo>
                  <a:pt x="2762390" y="5496807"/>
                  <a:pt x="2771373" y="5486413"/>
                  <a:pt x="2782957" y="5479977"/>
                </a:cubicBezTo>
                <a:cubicBezTo>
                  <a:pt x="2795434" y="5473046"/>
                  <a:pt x="2810321" y="5471156"/>
                  <a:pt x="2822713" y="5464075"/>
                </a:cubicBezTo>
                <a:cubicBezTo>
                  <a:pt x="2847605" y="5449851"/>
                  <a:pt x="2894275" y="5416367"/>
                  <a:pt x="2894275" y="5416367"/>
                </a:cubicBezTo>
                <a:cubicBezTo>
                  <a:pt x="2935794" y="5354090"/>
                  <a:pt x="2870707" y="5443171"/>
                  <a:pt x="2973788" y="5360708"/>
                </a:cubicBezTo>
                <a:cubicBezTo>
                  <a:pt x="3000500" y="5339339"/>
                  <a:pt x="3021861" y="5319340"/>
                  <a:pt x="3053301" y="5305049"/>
                </a:cubicBezTo>
                <a:cubicBezTo>
                  <a:pt x="3088771" y="5288926"/>
                  <a:pt x="3102620" y="5294148"/>
                  <a:pt x="3132814" y="5273244"/>
                </a:cubicBezTo>
                <a:cubicBezTo>
                  <a:pt x="3157661" y="5256043"/>
                  <a:pt x="3181160" y="5236930"/>
                  <a:pt x="3204376" y="5217584"/>
                </a:cubicBezTo>
                <a:cubicBezTo>
                  <a:pt x="3245499" y="5183316"/>
                  <a:pt x="3275584" y="5152074"/>
                  <a:pt x="3331597" y="5138071"/>
                </a:cubicBezTo>
                <a:lnTo>
                  <a:pt x="3395207" y="5122169"/>
                </a:lnTo>
                <a:cubicBezTo>
                  <a:pt x="3440587" y="5091915"/>
                  <a:pt x="3395572" y="5118062"/>
                  <a:pt x="3450866" y="5098315"/>
                </a:cubicBezTo>
                <a:cubicBezTo>
                  <a:pt x="3604190" y="5043557"/>
                  <a:pt x="3450900" y="5082407"/>
                  <a:pt x="3641698" y="5050607"/>
                </a:cubicBezTo>
                <a:cubicBezTo>
                  <a:pt x="3652477" y="5048810"/>
                  <a:pt x="3662741" y="5044555"/>
                  <a:pt x="3673503" y="5042656"/>
                </a:cubicBezTo>
                <a:cubicBezTo>
                  <a:pt x="3707834" y="5036598"/>
                  <a:pt x="3742414" y="5032054"/>
                  <a:pt x="3776870" y="5026753"/>
                </a:cubicBezTo>
                <a:cubicBezTo>
                  <a:pt x="3790122" y="5021452"/>
                  <a:pt x="3803212" y="5015728"/>
                  <a:pt x="3816626" y="5010850"/>
                </a:cubicBezTo>
                <a:cubicBezTo>
                  <a:pt x="3832380" y="5005121"/>
                  <a:pt x="3848770" y="5001173"/>
                  <a:pt x="3864334" y="4994948"/>
                </a:cubicBezTo>
                <a:cubicBezTo>
                  <a:pt x="3875340" y="4990546"/>
                  <a:pt x="3885538" y="4984346"/>
                  <a:pt x="3896140" y="4979045"/>
                </a:cubicBezTo>
                <a:cubicBezTo>
                  <a:pt x="3941455" y="4933728"/>
                  <a:pt x="3895736" y="4971267"/>
                  <a:pt x="3951799" y="4947240"/>
                </a:cubicBezTo>
                <a:cubicBezTo>
                  <a:pt x="3960583" y="4943476"/>
                  <a:pt x="3967549" y="4936402"/>
                  <a:pt x="3975653" y="4931337"/>
                </a:cubicBezTo>
                <a:cubicBezTo>
                  <a:pt x="3988758" y="4923146"/>
                  <a:pt x="4001900" y="4914989"/>
                  <a:pt x="4015409" y="4907484"/>
                </a:cubicBezTo>
                <a:cubicBezTo>
                  <a:pt x="4025770" y="4901728"/>
                  <a:pt x="4037243" y="4897991"/>
                  <a:pt x="4047214" y="4891581"/>
                </a:cubicBezTo>
                <a:cubicBezTo>
                  <a:pt x="4074428" y="4874086"/>
                  <a:pt x="4105672" y="4860486"/>
                  <a:pt x="4126727" y="4835922"/>
                </a:cubicBezTo>
                <a:cubicBezTo>
                  <a:pt x="4184493" y="4768529"/>
                  <a:pt x="4153481" y="4792835"/>
                  <a:pt x="4214192" y="4756409"/>
                </a:cubicBezTo>
                <a:cubicBezTo>
                  <a:pt x="4252928" y="4709924"/>
                  <a:pt x="4252317" y="4704827"/>
                  <a:pt x="4301656" y="4668944"/>
                </a:cubicBezTo>
                <a:cubicBezTo>
                  <a:pt x="4361606" y="4625344"/>
                  <a:pt x="4323151" y="4666840"/>
                  <a:pt x="4381169" y="4613285"/>
                </a:cubicBezTo>
                <a:cubicBezTo>
                  <a:pt x="4403203" y="4592946"/>
                  <a:pt x="4423576" y="4570879"/>
                  <a:pt x="4444780" y="4549675"/>
                </a:cubicBezTo>
                <a:cubicBezTo>
                  <a:pt x="4452731" y="4541724"/>
                  <a:pt x="4459277" y="4532058"/>
                  <a:pt x="4468633" y="4525821"/>
                </a:cubicBezTo>
                <a:cubicBezTo>
                  <a:pt x="4503514" y="4502567"/>
                  <a:pt x="4484842" y="4515652"/>
                  <a:pt x="4524293" y="4486064"/>
                </a:cubicBezTo>
                <a:cubicBezTo>
                  <a:pt x="4554919" y="4440123"/>
                  <a:pt x="4522820" y="4481646"/>
                  <a:pt x="4564049" y="4446308"/>
                </a:cubicBezTo>
                <a:cubicBezTo>
                  <a:pt x="4575433" y="4436551"/>
                  <a:pt x="4584470" y="4424260"/>
                  <a:pt x="4595854" y="4414503"/>
                </a:cubicBezTo>
                <a:cubicBezTo>
                  <a:pt x="4603110" y="4408284"/>
                  <a:pt x="4612452" y="4404819"/>
                  <a:pt x="4619708" y="4398600"/>
                </a:cubicBezTo>
                <a:cubicBezTo>
                  <a:pt x="4631092" y="4388843"/>
                  <a:pt x="4639805" y="4376161"/>
                  <a:pt x="4651513" y="4366795"/>
                </a:cubicBezTo>
                <a:cubicBezTo>
                  <a:pt x="4666437" y="4354856"/>
                  <a:pt x="4683318" y="4345592"/>
                  <a:pt x="4699221" y="4334990"/>
                </a:cubicBezTo>
                <a:lnTo>
                  <a:pt x="4723075" y="4319087"/>
                </a:lnTo>
                <a:lnTo>
                  <a:pt x="4746929" y="4303184"/>
                </a:lnTo>
                <a:cubicBezTo>
                  <a:pt x="4784796" y="4246384"/>
                  <a:pt x="4760192" y="4260113"/>
                  <a:pt x="4810540" y="4247525"/>
                </a:cubicBezTo>
                <a:cubicBezTo>
                  <a:pt x="4829093" y="4250176"/>
                  <a:pt x="4847822" y="4251801"/>
                  <a:pt x="4866199" y="4255477"/>
                </a:cubicBezTo>
                <a:cubicBezTo>
                  <a:pt x="4874418" y="4257121"/>
                  <a:pt x="4882176" y="4260564"/>
                  <a:pt x="4890053" y="4263428"/>
                </a:cubicBezTo>
                <a:cubicBezTo>
                  <a:pt x="4911335" y="4271167"/>
                  <a:pt x="4932723" y="4278660"/>
                  <a:pt x="4953663" y="4287282"/>
                </a:cubicBezTo>
                <a:cubicBezTo>
                  <a:pt x="5065883" y="4333490"/>
                  <a:pt x="4989865" y="4307301"/>
                  <a:pt x="5049079" y="4327038"/>
                </a:cubicBezTo>
                <a:cubicBezTo>
                  <a:pt x="5091501" y="4355320"/>
                  <a:pt x="5055761" y="4334515"/>
                  <a:pt x="5120640" y="4358844"/>
                </a:cubicBezTo>
                <a:cubicBezTo>
                  <a:pt x="5163047" y="4374746"/>
                  <a:pt x="5205810" y="4389731"/>
                  <a:pt x="5247861" y="4406551"/>
                </a:cubicBezTo>
                <a:cubicBezTo>
                  <a:pt x="5258866" y="4410953"/>
                  <a:pt x="5269375" y="4416573"/>
                  <a:pt x="5279666" y="4422454"/>
                </a:cubicBezTo>
                <a:cubicBezTo>
                  <a:pt x="5287963" y="4427195"/>
                  <a:pt x="5294454" y="4435335"/>
                  <a:pt x="5303520" y="4438357"/>
                </a:cubicBezTo>
                <a:cubicBezTo>
                  <a:pt x="5326702" y="4446084"/>
                  <a:pt x="5351272" y="4448765"/>
                  <a:pt x="5375082" y="4454259"/>
                </a:cubicBezTo>
                <a:cubicBezTo>
                  <a:pt x="5444678" y="4470319"/>
                  <a:pt x="5362704" y="4453153"/>
                  <a:pt x="5462546" y="4478113"/>
                </a:cubicBezTo>
                <a:cubicBezTo>
                  <a:pt x="5475657" y="4481391"/>
                  <a:pt x="5489051" y="4483414"/>
                  <a:pt x="5502303" y="4486064"/>
                </a:cubicBezTo>
                <a:cubicBezTo>
                  <a:pt x="5544710" y="4478113"/>
                  <a:pt x="5587666" y="4472674"/>
                  <a:pt x="5629524" y="4462210"/>
                </a:cubicBezTo>
                <a:cubicBezTo>
                  <a:pt x="5641023" y="4459335"/>
                  <a:pt x="5650968" y="4452064"/>
                  <a:pt x="5661329" y="4446308"/>
                </a:cubicBezTo>
                <a:cubicBezTo>
                  <a:pt x="5721129" y="4413086"/>
                  <a:pt x="5681280" y="4433913"/>
                  <a:pt x="5732891" y="4398600"/>
                </a:cubicBezTo>
                <a:cubicBezTo>
                  <a:pt x="5772325" y="4371619"/>
                  <a:pt x="5809423" y="4340455"/>
                  <a:pt x="5852160" y="4319087"/>
                </a:cubicBezTo>
                <a:cubicBezTo>
                  <a:pt x="5873364" y="4308485"/>
                  <a:pt x="5894959" y="4298634"/>
                  <a:pt x="5915771" y="4287282"/>
                </a:cubicBezTo>
                <a:cubicBezTo>
                  <a:pt x="5924161" y="4282706"/>
                  <a:pt x="5931328" y="4276120"/>
                  <a:pt x="5939625" y="4271379"/>
                </a:cubicBezTo>
                <a:cubicBezTo>
                  <a:pt x="5978351" y="4249250"/>
                  <a:pt x="5967462" y="4262925"/>
                  <a:pt x="6003235" y="4231623"/>
                </a:cubicBezTo>
                <a:cubicBezTo>
                  <a:pt x="6051625" y="4189280"/>
                  <a:pt x="6019667" y="4212842"/>
                  <a:pt x="6058894" y="4168012"/>
                </a:cubicBezTo>
                <a:cubicBezTo>
                  <a:pt x="6068767" y="4156729"/>
                  <a:pt x="6081334" y="4147915"/>
                  <a:pt x="6090700" y="4136207"/>
                </a:cubicBezTo>
                <a:cubicBezTo>
                  <a:pt x="6137097" y="4078211"/>
                  <a:pt x="6100013" y="4095996"/>
                  <a:pt x="6146359" y="4080548"/>
                </a:cubicBezTo>
                <a:cubicBezTo>
                  <a:pt x="6193369" y="4017869"/>
                  <a:pt x="6163794" y="4047425"/>
                  <a:pt x="6281531" y="3993084"/>
                </a:cubicBezTo>
                <a:cubicBezTo>
                  <a:pt x="6312815" y="3978645"/>
                  <a:pt x="6376946" y="3953327"/>
                  <a:pt x="6376946" y="3953327"/>
                </a:cubicBezTo>
                <a:cubicBezTo>
                  <a:pt x="6403794" y="3913056"/>
                  <a:pt x="6380818" y="3940144"/>
                  <a:pt x="6432606" y="3905619"/>
                </a:cubicBezTo>
                <a:cubicBezTo>
                  <a:pt x="6443632" y="3898268"/>
                  <a:pt x="6453385" y="3889116"/>
                  <a:pt x="6464411" y="3881765"/>
                </a:cubicBezTo>
                <a:cubicBezTo>
                  <a:pt x="6511855" y="3850136"/>
                  <a:pt x="6571447" y="3812345"/>
                  <a:pt x="6623437" y="3786350"/>
                </a:cubicBezTo>
                <a:cubicBezTo>
                  <a:pt x="6630934" y="3782602"/>
                  <a:pt x="6639443" y="3781341"/>
                  <a:pt x="6647291" y="3778398"/>
                </a:cubicBezTo>
                <a:cubicBezTo>
                  <a:pt x="6671257" y="3769411"/>
                  <a:pt x="6691685" y="3763407"/>
                  <a:pt x="6710901" y="3746593"/>
                </a:cubicBezTo>
                <a:cubicBezTo>
                  <a:pt x="6725005" y="3734252"/>
                  <a:pt x="6736260" y="3718835"/>
                  <a:pt x="6750658" y="3706837"/>
                </a:cubicBezTo>
                <a:cubicBezTo>
                  <a:pt x="6846565" y="3626915"/>
                  <a:pt x="6815505" y="3640165"/>
                  <a:pt x="6877879" y="3619372"/>
                </a:cubicBezTo>
                <a:cubicBezTo>
                  <a:pt x="6885830" y="3611421"/>
                  <a:pt x="6896704" y="3605576"/>
                  <a:pt x="6901733" y="3595518"/>
                </a:cubicBezTo>
                <a:cubicBezTo>
                  <a:pt x="6938365" y="3522254"/>
                  <a:pt x="6880524" y="3587044"/>
                  <a:pt x="6925586" y="3523957"/>
                </a:cubicBezTo>
                <a:cubicBezTo>
                  <a:pt x="6932122" y="3514807"/>
                  <a:pt x="6942122" y="3508641"/>
                  <a:pt x="6949440" y="3500103"/>
                </a:cubicBezTo>
                <a:cubicBezTo>
                  <a:pt x="6958064" y="3490041"/>
                  <a:pt x="6965591" y="3479081"/>
                  <a:pt x="6973294" y="3468297"/>
                </a:cubicBezTo>
                <a:cubicBezTo>
                  <a:pt x="6978848" y="3460521"/>
                  <a:pt x="6983079" y="3451785"/>
                  <a:pt x="6989197" y="3444444"/>
                </a:cubicBezTo>
                <a:cubicBezTo>
                  <a:pt x="7014925" y="3413571"/>
                  <a:pt x="7013051" y="3433048"/>
                  <a:pt x="7013051" y="3412638"/>
                </a:cubicBezTo>
                <a:lnTo>
                  <a:pt x="7211833" y="3166148"/>
                </a:lnTo>
              </a:path>
            </a:pathLst>
          </a:custGeom>
          <a:ln w="317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CuadroTexto"/>
          <p:cNvSpPr txBox="1"/>
          <p:nvPr/>
        </p:nvSpPr>
        <p:spPr>
          <a:xfrm>
            <a:off x="6286512" y="1571612"/>
            <a:ext cx="2000264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solidFill>
                  <a:srgbClr val="FFC000"/>
                </a:solidFill>
                <a:latin typeface="Arial Black" pitchFamily="34" charset="0"/>
              </a:rPr>
              <a:t>”El Texcal”</a:t>
            </a:r>
          </a:p>
          <a:p>
            <a:pPr algn="ctr"/>
            <a:r>
              <a:rPr lang="es-MX" sz="1050" dirty="0" smtClean="0">
                <a:solidFill>
                  <a:srgbClr val="FFC000"/>
                </a:solidFill>
                <a:latin typeface="Arial Black" pitchFamily="34" charset="0"/>
              </a:rPr>
              <a:t>Antes de su decreto</a:t>
            </a:r>
          </a:p>
          <a:p>
            <a:pPr algn="ctr"/>
            <a:r>
              <a:rPr lang="es-MX" sz="1050" dirty="0" smtClean="0">
                <a:solidFill>
                  <a:srgbClr val="FFC000"/>
                </a:solidFill>
                <a:latin typeface="Arial Black" pitchFamily="34" charset="0"/>
              </a:rPr>
              <a:t>Como ANP</a:t>
            </a:r>
            <a:endParaRPr lang="es-MX" sz="1050" dirty="0">
              <a:solidFill>
                <a:srgbClr val="FFC000"/>
              </a:solidFill>
              <a:latin typeface="Arial Black" pitchFamily="34" charset="0"/>
            </a:endParaRPr>
          </a:p>
        </p:txBody>
      </p:sp>
      <p:cxnSp>
        <p:nvCxnSpPr>
          <p:cNvPr id="24" name="23 Conector recto de flecha"/>
          <p:cNvCxnSpPr>
            <a:stCxn id="17" idx="2"/>
          </p:cNvCxnSpPr>
          <p:nvPr/>
        </p:nvCxnSpPr>
        <p:spPr>
          <a:xfrm rot="16200000" flipH="1">
            <a:off x="6938843" y="2581133"/>
            <a:ext cx="1552858" cy="85725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CuadroTexto"/>
          <p:cNvSpPr txBox="1"/>
          <p:nvPr/>
        </p:nvSpPr>
        <p:spPr>
          <a:xfrm>
            <a:off x="5072066" y="6571142"/>
            <a:ext cx="4214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Fotografía IKONOS morelos_3C2R.tif  año 2005</a:t>
            </a:r>
            <a:endParaRPr lang="es-MX" sz="800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214546" y="2357430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rgbClr val="7030A0"/>
                </a:solidFill>
                <a:latin typeface="Arial Black" pitchFamily="34" charset="0"/>
              </a:rPr>
              <a:t>Área Urbana 2005</a:t>
            </a:r>
            <a:endParaRPr lang="es-MX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/>
      <p:bldP spid="16" grpId="0" animBg="1"/>
      <p:bldP spid="17" grpId="0"/>
      <p:bldP spid="25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HaLio\Desktop\2007-1.jpg"/>
          <p:cNvPicPr>
            <a:picLocks noChangeAspect="1" noChangeArrowheads="1"/>
          </p:cNvPicPr>
          <p:nvPr/>
        </p:nvPicPr>
        <p:blipFill>
          <a:blip r:embed="rId2" cstate="print"/>
          <a:srcRect l="33463" t="26515" r="47082" b="52525"/>
          <a:stretch>
            <a:fillRect/>
          </a:stretch>
        </p:blipFill>
        <p:spPr bwMode="auto">
          <a:xfrm>
            <a:off x="285720" y="428604"/>
            <a:ext cx="8572560" cy="5929354"/>
          </a:xfrm>
          <a:prstGeom prst="rect">
            <a:avLst/>
          </a:prstGeom>
          <a:noFill/>
        </p:spPr>
      </p:pic>
      <p:sp>
        <p:nvSpPr>
          <p:cNvPr id="3" name="2 Forma libre"/>
          <p:cNvSpPr/>
          <p:nvPr/>
        </p:nvSpPr>
        <p:spPr>
          <a:xfrm>
            <a:off x="1785918" y="1214422"/>
            <a:ext cx="3571900" cy="4933447"/>
          </a:xfrm>
          <a:custGeom>
            <a:avLst/>
            <a:gdLst>
              <a:gd name="connsiteX0" fmla="*/ 1007390 w 2754602"/>
              <a:gd name="connsiteY0" fmla="*/ 2991173 h 3738088"/>
              <a:gd name="connsiteX1" fmla="*/ 1053885 w 2754602"/>
              <a:gd name="connsiteY1" fmla="*/ 2983424 h 3738088"/>
              <a:gd name="connsiteX2" fmla="*/ 1061634 w 2754602"/>
              <a:gd name="connsiteY2" fmla="*/ 2952427 h 3738088"/>
              <a:gd name="connsiteX3" fmla="*/ 1115878 w 2754602"/>
              <a:gd name="connsiteY3" fmla="*/ 2890434 h 3738088"/>
              <a:gd name="connsiteX4" fmla="*/ 1123628 w 2754602"/>
              <a:gd name="connsiteY4" fmla="*/ 2867186 h 3738088"/>
              <a:gd name="connsiteX5" fmla="*/ 1139126 w 2754602"/>
              <a:gd name="connsiteY5" fmla="*/ 2882685 h 3738088"/>
              <a:gd name="connsiteX6" fmla="*/ 1154624 w 2754602"/>
              <a:gd name="connsiteY6" fmla="*/ 2905932 h 3738088"/>
              <a:gd name="connsiteX7" fmla="*/ 1185621 w 2754602"/>
              <a:gd name="connsiteY7" fmla="*/ 2936929 h 3738088"/>
              <a:gd name="connsiteX8" fmla="*/ 1193370 w 2754602"/>
              <a:gd name="connsiteY8" fmla="*/ 2960176 h 3738088"/>
              <a:gd name="connsiteX9" fmla="*/ 1216617 w 2754602"/>
              <a:gd name="connsiteY9" fmla="*/ 2967925 h 3738088"/>
              <a:gd name="connsiteX10" fmla="*/ 1278611 w 2754602"/>
              <a:gd name="connsiteY10" fmla="*/ 2952427 h 3738088"/>
              <a:gd name="connsiteX11" fmla="*/ 1286360 w 2754602"/>
              <a:gd name="connsiteY11" fmla="*/ 2867186 h 3738088"/>
              <a:gd name="connsiteX12" fmla="*/ 1309607 w 2754602"/>
              <a:gd name="connsiteY12" fmla="*/ 2851688 h 3738088"/>
              <a:gd name="connsiteX13" fmla="*/ 1301858 w 2754602"/>
              <a:gd name="connsiteY13" fmla="*/ 2828441 h 3738088"/>
              <a:gd name="connsiteX14" fmla="*/ 1263112 w 2754602"/>
              <a:gd name="connsiteY14" fmla="*/ 2797444 h 3738088"/>
              <a:gd name="connsiteX15" fmla="*/ 1255363 w 2754602"/>
              <a:gd name="connsiteY15" fmla="*/ 2774197 h 3738088"/>
              <a:gd name="connsiteX16" fmla="*/ 1278611 w 2754602"/>
              <a:gd name="connsiteY16" fmla="*/ 2727702 h 3738088"/>
              <a:gd name="connsiteX17" fmla="*/ 1270862 w 2754602"/>
              <a:gd name="connsiteY17" fmla="*/ 2704454 h 3738088"/>
              <a:gd name="connsiteX18" fmla="*/ 1255363 w 2754602"/>
              <a:gd name="connsiteY18" fmla="*/ 2665708 h 3738088"/>
              <a:gd name="connsiteX19" fmla="*/ 1224367 w 2754602"/>
              <a:gd name="connsiteY19" fmla="*/ 2650210 h 3738088"/>
              <a:gd name="connsiteX20" fmla="*/ 1270862 w 2754602"/>
              <a:gd name="connsiteY20" fmla="*/ 2588217 h 3738088"/>
              <a:gd name="connsiteX21" fmla="*/ 1309607 w 2754602"/>
              <a:gd name="connsiteY21" fmla="*/ 2541722 h 3738088"/>
              <a:gd name="connsiteX22" fmla="*/ 1325106 w 2754602"/>
              <a:gd name="connsiteY22" fmla="*/ 2518474 h 3738088"/>
              <a:gd name="connsiteX23" fmla="*/ 1348353 w 2754602"/>
              <a:gd name="connsiteY23" fmla="*/ 2502976 h 3738088"/>
              <a:gd name="connsiteX24" fmla="*/ 1379350 w 2754602"/>
              <a:gd name="connsiteY24" fmla="*/ 2510725 h 3738088"/>
              <a:gd name="connsiteX25" fmla="*/ 1402597 w 2754602"/>
              <a:gd name="connsiteY25" fmla="*/ 2549471 h 3738088"/>
              <a:gd name="connsiteX26" fmla="*/ 1425845 w 2754602"/>
              <a:gd name="connsiteY26" fmla="*/ 2564969 h 3738088"/>
              <a:gd name="connsiteX27" fmla="*/ 1472339 w 2754602"/>
              <a:gd name="connsiteY27" fmla="*/ 2549471 h 3738088"/>
              <a:gd name="connsiteX28" fmla="*/ 1487838 w 2754602"/>
              <a:gd name="connsiteY28" fmla="*/ 2533973 h 3738088"/>
              <a:gd name="connsiteX29" fmla="*/ 1503336 w 2754602"/>
              <a:gd name="connsiteY29" fmla="*/ 2510725 h 3738088"/>
              <a:gd name="connsiteX30" fmla="*/ 1526584 w 2754602"/>
              <a:gd name="connsiteY30" fmla="*/ 2495227 h 3738088"/>
              <a:gd name="connsiteX31" fmla="*/ 1565329 w 2754602"/>
              <a:gd name="connsiteY31" fmla="*/ 2510725 h 3738088"/>
              <a:gd name="connsiteX32" fmla="*/ 1604075 w 2754602"/>
              <a:gd name="connsiteY32" fmla="*/ 2526224 h 3738088"/>
              <a:gd name="connsiteX33" fmla="*/ 1596326 w 2754602"/>
              <a:gd name="connsiteY33" fmla="*/ 2549471 h 3738088"/>
              <a:gd name="connsiteX34" fmla="*/ 1573078 w 2754602"/>
              <a:gd name="connsiteY34" fmla="*/ 2557220 h 3738088"/>
              <a:gd name="connsiteX35" fmla="*/ 1588577 w 2754602"/>
              <a:gd name="connsiteY35" fmla="*/ 2642461 h 3738088"/>
              <a:gd name="connsiteX36" fmla="*/ 1565329 w 2754602"/>
              <a:gd name="connsiteY36" fmla="*/ 2681207 h 3738088"/>
              <a:gd name="connsiteX37" fmla="*/ 1542082 w 2754602"/>
              <a:gd name="connsiteY37" fmla="*/ 2688956 h 3738088"/>
              <a:gd name="connsiteX38" fmla="*/ 1534333 w 2754602"/>
              <a:gd name="connsiteY38" fmla="*/ 2712203 h 3738088"/>
              <a:gd name="connsiteX39" fmla="*/ 1495587 w 2754602"/>
              <a:gd name="connsiteY39" fmla="*/ 2743200 h 3738088"/>
              <a:gd name="connsiteX40" fmla="*/ 1487838 w 2754602"/>
              <a:gd name="connsiteY40" fmla="*/ 2766447 h 3738088"/>
              <a:gd name="connsiteX41" fmla="*/ 1464590 w 2754602"/>
              <a:gd name="connsiteY41" fmla="*/ 2774197 h 3738088"/>
              <a:gd name="connsiteX42" fmla="*/ 1449092 w 2754602"/>
              <a:gd name="connsiteY42" fmla="*/ 2867186 h 3738088"/>
              <a:gd name="connsiteX43" fmla="*/ 1433594 w 2754602"/>
              <a:gd name="connsiteY43" fmla="*/ 2882685 h 3738088"/>
              <a:gd name="connsiteX44" fmla="*/ 1425845 w 2754602"/>
              <a:gd name="connsiteY44" fmla="*/ 2913681 h 3738088"/>
              <a:gd name="connsiteX45" fmla="*/ 1433594 w 2754602"/>
              <a:gd name="connsiteY45" fmla="*/ 2944678 h 3738088"/>
              <a:gd name="connsiteX46" fmla="*/ 1441343 w 2754602"/>
              <a:gd name="connsiteY46" fmla="*/ 2991173 h 3738088"/>
              <a:gd name="connsiteX47" fmla="*/ 1425845 w 2754602"/>
              <a:gd name="connsiteY47" fmla="*/ 3045417 h 3738088"/>
              <a:gd name="connsiteX48" fmla="*/ 1402597 w 2754602"/>
              <a:gd name="connsiteY48" fmla="*/ 3037668 h 3738088"/>
              <a:gd name="connsiteX49" fmla="*/ 1387099 w 2754602"/>
              <a:gd name="connsiteY49" fmla="*/ 3022169 h 3738088"/>
              <a:gd name="connsiteX50" fmla="*/ 1356102 w 2754602"/>
              <a:gd name="connsiteY50" fmla="*/ 3060915 h 3738088"/>
              <a:gd name="connsiteX51" fmla="*/ 1363851 w 2754602"/>
              <a:gd name="connsiteY51" fmla="*/ 3091912 h 3738088"/>
              <a:gd name="connsiteX52" fmla="*/ 1371600 w 2754602"/>
              <a:gd name="connsiteY52" fmla="*/ 3115159 h 3738088"/>
              <a:gd name="connsiteX53" fmla="*/ 1418095 w 2754602"/>
              <a:gd name="connsiteY53" fmla="*/ 3130658 h 3738088"/>
              <a:gd name="connsiteX54" fmla="*/ 1441343 w 2754602"/>
              <a:gd name="connsiteY54" fmla="*/ 3122908 h 3738088"/>
              <a:gd name="connsiteX55" fmla="*/ 1611824 w 2754602"/>
              <a:gd name="connsiteY55" fmla="*/ 3115159 h 3738088"/>
              <a:gd name="connsiteX56" fmla="*/ 1596326 w 2754602"/>
              <a:gd name="connsiteY56" fmla="*/ 3068664 h 3738088"/>
              <a:gd name="connsiteX57" fmla="*/ 1588577 w 2754602"/>
              <a:gd name="connsiteY57" fmla="*/ 3045417 h 3738088"/>
              <a:gd name="connsiteX58" fmla="*/ 1580828 w 2754602"/>
              <a:gd name="connsiteY58" fmla="*/ 3022169 h 3738088"/>
              <a:gd name="connsiteX59" fmla="*/ 1611824 w 2754602"/>
              <a:gd name="connsiteY59" fmla="*/ 2952427 h 3738088"/>
              <a:gd name="connsiteX60" fmla="*/ 1596326 w 2754602"/>
              <a:gd name="connsiteY60" fmla="*/ 2905932 h 3738088"/>
              <a:gd name="connsiteX61" fmla="*/ 1611824 w 2754602"/>
              <a:gd name="connsiteY61" fmla="*/ 2859437 h 3738088"/>
              <a:gd name="connsiteX62" fmla="*/ 1619573 w 2754602"/>
              <a:gd name="connsiteY62" fmla="*/ 2805193 h 3738088"/>
              <a:gd name="connsiteX63" fmla="*/ 1650570 w 2754602"/>
              <a:gd name="connsiteY63" fmla="*/ 2797444 h 3738088"/>
              <a:gd name="connsiteX64" fmla="*/ 1704814 w 2754602"/>
              <a:gd name="connsiteY64" fmla="*/ 2774197 h 3738088"/>
              <a:gd name="connsiteX65" fmla="*/ 1728062 w 2754602"/>
              <a:gd name="connsiteY65" fmla="*/ 2758698 h 3738088"/>
              <a:gd name="connsiteX66" fmla="*/ 1774556 w 2754602"/>
              <a:gd name="connsiteY66" fmla="*/ 2719952 h 3738088"/>
              <a:gd name="connsiteX67" fmla="*/ 1797804 w 2754602"/>
              <a:gd name="connsiteY67" fmla="*/ 2688956 h 3738088"/>
              <a:gd name="connsiteX68" fmla="*/ 1751309 w 2754602"/>
              <a:gd name="connsiteY68" fmla="*/ 2650210 h 3738088"/>
              <a:gd name="connsiteX69" fmla="*/ 1712563 w 2754602"/>
              <a:gd name="connsiteY69" fmla="*/ 2657959 h 3738088"/>
              <a:gd name="connsiteX70" fmla="*/ 1704814 w 2754602"/>
              <a:gd name="connsiteY70" fmla="*/ 2681207 h 3738088"/>
              <a:gd name="connsiteX71" fmla="*/ 1697065 w 2754602"/>
              <a:gd name="connsiteY71" fmla="*/ 2743200 h 3738088"/>
              <a:gd name="connsiteX72" fmla="*/ 1650570 w 2754602"/>
              <a:gd name="connsiteY72" fmla="*/ 2774197 h 3738088"/>
              <a:gd name="connsiteX73" fmla="*/ 1635072 w 2754602"/>
              <a:gd name="connsiteY73" fmla="*/ 2758698 h 3738088"/>
              <a:gd name="connsiteX74" fmla="*/ 1635072 w 2754602"/>
              <a:gd name="connsiteY74" fmla="*/ 2688956 h 3738088"/>
              <a:gd name="connsiteX75" fmla="*/ 1642821 w 2754602"/>
              <a:gd name="connsiteY75" fmla="*/ 2665708 h 3738088"/>
              <a:gd name="connsiteX76" fmla="*/ 1666068 w 2754602"/>
              <a:gd name="connsiteY76" fmla="*/ 2619213 h 3738088"/>
              <a:gd name="connsiteX77" fmla="*/ 1689316 w 2754602"/>
              <a:gd name="connsiteY77" fmla="*/ 2611464 h 3738088"/>
              <a:gd name="connsiteX78" fmla="*/ 1766807 w 2754602"/>
              <a:gd name="connsiteY78" fmla="*/ 2595966 h 3738088"/>
              <a:gd name="connsiteX79" fmla="*/ 1805553 w 2754602"/>
              <a:gd name="connsiteY79" fmla="*/ 2526224 h 3738088"/>
              <a:gd name="connsiteX80" fmla="*/ 1813302 w 2754602"/>
              <a:gd name="connsiteY80" fmla="*/ 2502976 h 3738088"/>
              <a:gd name="connsiteX81" fmla="*/ 1743560 w 2754602"/>
              <a:gd name="connsiteY81" fmla="*/ 2502976 h 3738088"/>
              <a:gd name="connsiteX82" fmla="*/ 1689316 w 2754602"/>
              <a:gd name="connsiteY82" fmla="*/ 2526224 h 3738088"/>
              <a:gd name="connsiteX83" fmla="*/ 1666068 w 2754602"/>
              <a:gd name="connsiteY83" fmla="*/ 2510725 h 3738088"/>
              <a:gd name="connsiteX84" fmla="*/ 1635072 w 2754602"/>
              <a:gd name="connsiteY84" fmla="*/ 2502976 h 3738088"/>
              <a:gd name="connsiteX85" fmla="*/ 1627323 w 2754602"/>
              <a:gd name="connsiteY85" fmla="*/ 2471980 h 3738088"/>
              <a:gd name="connsiteX86" fmla="*/ 1642821 w 2754602"/>
              <a:gd name="connsiteY86" fmla="*/ 2402237 h 3738088"/>
              <a:gd name="connsiteX87" fmla="*/ 1658319 w 2754602"/>
              <a:gd name="connsiteY87" fmla="*/ 2332495 h 3738088"/>
              <a:gd name="connsiteX88" fmla="*/ 1666068 w 2754602"/>
              <a:gd name="connsiteY88" fmla="*/ 2309247 h 3738088"/>
              <a:gd name="connsiteX89" fmla="*/ 1681567 w 2754602"/>
              <a:gd name="connsiteY89" fmla="*/ 2293749 h 3738088"/>
              <a:gd name="connsiteX90" fmla="*/ 1673817 w 2754602"/>
              <a:gd name="connsiteY90" fmla="*/ 2255003 h 3738088"/>
              <a:gd name="connsiteX91" fmla="*/ 1627323 w 2754602"/>
              <a:gd name="connsiteY91" fmla="*/ 2239505 h 3738088"/>
              <a:gd name="connsiteX92" fmla="*/ 1580828 w 2754602"/>
              <a:gd name="connsiteY92" fmla="*/ 2247254 h 3738088"/>
              <a:gd name="connsiteX93" fmla="*/ 1542082 w 2754602"/>
              <a:gd name="connsiteY93" fmla="*/ 2255003 h 3738088"/>
              <a:gd name="connsiteX94" fmla="*/ 1472339 w 2754602"/>
              <a:gd name="connsiteY94" fmla="*/ 2262752 h 3738088"/>
              <a:gd name="connsiteX95" fmla="*/ 1418095 w 2754602"/>
              <a:gd name="connsiteY95" fmla="*/ 2309247 h 3738088"/>
              <a:gd name="connsiteX96" fmla="*/ 1394848 w 2754602"/>
              <a:gd name="connsiteY96" fmla="*/ 2301498 h 3738088"/>
              <a:gd name="connsiteX97" fmla="*/ 1363851 w 2754602"/>
              <a:gd name="connsiteY97" fmla="*/ 2293749 h 3738088"/>
              <a:gd name="connsiteX98" fmla="*/ 1387099 w 2754602"/>
              <a:gd name="connsiteY98" fmla="*/ 2386739 h 3738088"/>
              <a:gd name="connsiteX99" fmla="*/ 1394848 w 2754602"/>
              <a:gd name="connsiteY99" fmla="*/ 2409986 h 3738088"/>
              <a:gd name="connsiteX100" fmla="*/ 1402597 w 2754602"/>
              <a:gd name="connsiteY100" fmla="*/ 2440983 h 3738088"/>
              <a:gd name="connsiteX101" fmla="*/ 1363851 w 2754602"/>
              <a:gd name="connsiteY101" fmla="*/ 2479729 h 3738088"/>
              <a:gd name="connsiteX102" fmla="*/ 1317356 w 2754602"/>
              <a:gd name="connsiteY102" fmla="*/ 2495227 h 3738088"/>
              <a:gd name="connsiteX103" fmla="*/ 1286360 w 2754602"/>
              <a:gd name="connsiteY103" fmla="*/ 2541722 h 3738088"/>
              <a:gd name="connsiteX104" fmla="*/ 1270862 w 2754602"/>
              <a:gd name="connsiteY104" fmla="*/ 2564969 h 3738088"/>
              <a:gd name="connsiteX105" fmla="*/ 1247614 w 2754602"/>
              <a:gd name="connsiteY105" fmla="*/ 2572719 h 3738088"/>
              <a:gd name="connsiteX106" fmla="*/ 1224367 w 2754602"/>
              <a:gd name="connsiteY106" fmla="*/ 2595966 h 3738088"/>
              <a:gd name="connsiteX107" fmla="*/ 1177872 w 2754602"/>
              <a:gd name="connsiteY107" fmla="*/ 2634712 h 3738088"/>
              <a:gd name="connsiteX108" fmla="*/ 1170123 w 2754602"/>
              <a:gd name="connsiteY108" fmla="*/ 2696705 h 3738088"/>
              <a:gd name="connsiteX109" fmla="*/ 1154624 w 2754602"/>
              <a:gd name="connsiteY109" fmla="*/ 2719952 h 3738088"/>
              <a:gd name="connsiteX110" fmla="*/ 1131377 w 2754602"/>
              <a:gd name="connsiteY110" fmla="*/ 2766447 h 3738088"/>
              <a:gd name="connsiteX111" fmla="*/ 1100380 w 2754602"/>
              <a:gd name="connsiteY111" fmla="*/ 2805193 h 3738088"/>
              <a:gd name="connsiteX112" fmla="*/ 1084882 w 2754602"/>
              <a:gd name="connsiteY112" fmla="*/ 2851688 h 3738088"/>
              <a:gd name="connsiteX113" fmla="*/ 1069384 w 2754602"/>
              <a:gd name="connsiteY113" fmla="*/ 2874935 h 3738088"/>
              <a:gd name="connsiteX114" fmla="*/ 1061634 w 2754602"/>
              <a:gd name="connsiteY114" fmla="*/ 2898183 h 3738088"/>
              <a:gd name="connsiteX115" fmla="*/ 1038387 w 2754602"/>
              <a:gd name="connsiteY115" fmla="*/ 2921430 h 3738088"/>
              <a:gd name="connsiteX116" fmla="*/ 999641 w 2754602"/>
              <a:gd name="connsiteY116" fmla="*/ 2967925 h 3738088"/>
              <a:gd name="connsiteX117" fmla="*/ 960895 w 2754602"/>
              <a:gd name="connsiteY117" fmla="*/ 3060915 h 3738088"/>
              <a:gd name="connsiteX118" fmla="*/ 937648 w 2754602"/>
              <a:gd name="connsiteY118" fmla="*/ 3115159 h 3738088"/>
              <a:gd name="connsiteX119" fmla="*/ 922150 w 2754602"/>
              <a:gd name="connsiteY119" fmla="*/ 3146156 h 3738088"/>
              <a:gd name="connsiteX120" fmla="*/ 836909 w 2754602"/>
              <a:gd name="connsiteY120" fmla="*/ 2727702 h 3738088"/>
              <a:gd name="connsiteX121" fmla="*/ 813662 w 2754602"/>
              <a:gd name="connsiteY121" fmla="*/ 2704454 h 3738088"/>
              <a:gd name="connsiteX122" fmla="*/ 767167 w 2754602"/>
              <a:gd name="connsiteY122" fmla="*/ 2665708 h 3738088"/>
              <a:gd name="connsiteX123" fmla="*/ 612184 w 2754602"/>
              <a:gd name="connsiteY123" fmla="*/ 2502976 h 3738088"/>
              <a:gd name="connsiteX124" fmla="*/ 410706 w 2754602"/>
              <a:gd name="connsiteY124" fmla="*/ 2286000 h 3738088"/>
              <a:gd name="connsiteX125" fmla="*/ 0 w 2754602"/>
              <a:gd name="connsiteY125" fmla="*/ 1844298 h 3738088"/>
              <a:gd name="connsiteX126" fmla="*/ 1046136 w 2754602"/>
              <a:gd name="connsiteY126" fmla="*/ 658678 h 3738088"/>
              <a:gd name="connsiteX127" fmla="*/ 1084882 w 2754602"/>
              <a:gd name="connsiteY127" fmla="*/ 573437 h 3738088"/>
              <a:gd name="connsiteX128" fmla="*/ 1061634 w 2754602"/>
              <a:gd name="connsiteY128" fmla="*/ 526942 h 3738088"/>
              <a:gd name="connsiteX129" fmla="*/ 1015139 w 2754602"/>
              <a:gd name="connsiteY129" fmla="*/ 488197 h 3738088"/>
              <a:gd name="connsiteX130" fmla="*/ 922150 w 2754602"/>
              <a:gd name="connsiteY130" fmla="*/ 472698 h 3738088"/>
              <a:gd name="connsiteX131" fmla="*/ 1371600 w 2754602"/>
              <a:gd name="connsiteY131" fmla="*/ 0 h 3738088"/>
              <a:gd name="connsiteX132" fmla="*/ 1425845 w 2754602"/>
              <a:gd name="connsiteY132" fmla="*/ 54244 h 3738088"/>
              <a:gd name="connsiteX133" fmla="*/ 1464590 w 2754602"/>
              <a:gd name="connsiteY133" fmla="*/ 61993 h 3738088"/>
              <a:gd name="connsiteX134" fmla="*/ 1480089 w 2754602"/>
              <a:gd name="connsiteY134" fmla="*/ 116237 h 3738088"/>
              <a:gd name="connsiteX135" fmla="*/ 1511085 w 2754602"/>
              <a:gd name="connsiteY135" fmla="*/ 116237 h 3738088"/>
              <a:gd name="connsiteX136" fmla="*/ 1526584 w 2754602"/>
              <a:gd name="connsiteY136" fmla="*/ 139485 h 3738088"/>
              <a:gd name="connsiteX137" fmla="*/ 1526584 w 2754602"/>
              <a:gd name="connsiteY137" fmla="*/ 139485 h 3738088"/>
              <a:gd name="connsiteX138" fmla="*/ 1542082 w 2754602"/>
              <a:gd name="connsiteY138" fmla="*/ 170481 h 3738088"/>
              <a:gd name="connsiteX139" fmla="*/ 1573078 w 2754602"/>
              <a:gd name="connsiteY139" fmla="*/ 201478 h 3738088"/>
              <a:gd name="connsiteX140" fmla="*/ 1604075 w 2754602"/>
              <a:gd name="connsiteY140" fmla="*/ 263471 h 3738088"/>
              <a:gd name="connsiteX141" fmla="*/ 1627323 w 2754602"/>
              <a:gd name="connsiteY141" fmla="*/ 247973 h 3738088"/>
              <a:gd name="connsiteX142" fmla="*/ 1681567 w 2754602"/>
              <a:gd name="connsiteY142" fmla="*/ 232474 h 3738088"/>
              <a:gd name="connsiteX143" fmla="*/ 1681567 w 2754602"/>
              <a:gd name="connsiteY143" fmla="*/ 232474 h 3738088"/>
              <a:gd name="connsiteX144" fmla="*/ 1697065 w 2754602"/>
              <a:gd name="connsiteY144" fmla="*/ 302217 h 3738088"/>
              <a:gd name="connsiteX145" fmla="*/ 1673817 w 2754602"/>
              <a:gd name="connsiteY145" fmla="*/ 317715 h 3738088"/>
              <a:gd name="connsiteX146" fmla="*/ 1673817 w 2754602"/>
              <a:gd name="connsiteY146" fmla="*/ 317715 h 3738088"/>
              <a:gd name="connsiteX147" fmla="*/ 1774556 w 2754602"/>
              <a:gd name="connsiteY147" fmla="*/ 348712 h 3738088"/>
              <a:gd name="connsiteX148" fmla="*/ 1821051 w 2754602"/>
              <a:gd name="connsiteY148" fmla="*/ 325464 h 3738088"/>
              <a:gd name="connsiteX149" fmla="*/ 1852048 w 2754602"/>
              <a:gd name="connsiteY149" fmla="*/ 348712 h 3738088"/>
              <a:gd name="connsiteX150" fmla="*/ 1844299 w 2754602"/>
              <a:gd name="connsiteY150" fmla="*/ 348712 h 3738088"/>
              <a:gd name="connsiteX151" fmla="*/ 1852048 w 2754602"/>
              <a:gd name="connsiteY151" fmla="*/ 348712 h 3738088"/>
              <a:gd name="connsiteX152" fmla="*/ 1883045 w 2754602"/>
              <a:gd name="connsiteY152" fmla="*/ 340963 h 3738088"/>
              <a:gd name="connsiteX153" fmla="*/ 1906292 w 2754602"/>
              <a:gd name="connsiteY153" fmla="*/ 333213 h 3738088"/>
              <a:gd name="connsiteX154" fmla="*/ 1937289 w 2754602"/>
              <a:gd name="connsiteY154" fmla="*/ 255722 h 3738088"/>
              <a:gd name="connsiteX155" fmla="*/ 1945038 w 2754602"/>
              <a:gd name="connsiteY155" fmla="*/ 255722 h 3738088"/>
              <a:gd name="connsiteX156" fmla="*/ 1945038 w 2754602"/>
              <a:gd name="connsiteY156" fmla="*/ 255722 h 3738088"/>
              <a:gd name="connsiteX157" fmla="*/ 2014780 w 2754602"/>
              <a:gd name="connsiteY157" fmla="*/ 232474 h 3738088"/>
              <a:gd name="connsiteX158" fmla="*/ 2030278 w 2754602"/>
              <a:gd name="connsiteY158" fmla="*/ 255722 h 3738088"/>
              <a:gd name="connsiteX159" fmla="*/ 2061275 w 2754602"/>
              <a:gd name="connsiteY159" fmla="*/ 317715 h 3738088"/>
              <a:gd name="connsiteX160" fmla="*/ 2069024 w 2754602"/>
              <a:gd name="connsiteY160" fmla="*/ 348712 h 3738088"/>
              <a:gd name="connsiteX161" fmla="*/ 2061275 w 2754602"/>
              <a:gd name="connsiteY161" fmla="*/ 410705 h 3738088"/>
              <a:gd name="connsiteX162" fmla="*/ 2084523 w 2754602"/>
              <a:gd name="connsiteY162" fmla="*/ 426203 h 3738088"/>
              <a:gd name="connsiteX163" fmla="*/ 2107770 w 2754602"/>
              <a:gd name="connsiteY163" fmla="*/ 449451 h 3738088"/>
              <a:gd name="connsiteX164" fmla="*/ 2107770 w 2754602"/>
              <a:gd name="connsiteY164" fmla="*/ 449451 h 3738088"/>
              <a:gd name="connsiteX165" fmla="*/ 2169763 w 2754602"/>
              <a:gd name="connsiteY165" fmla="*/ 472698 h 3738088"/>
              <a:gd name="connsiteX166" fmla="*/ 2185262 w 2754602"/>
              <a:gd name="connsiteY166" fmla="*/ 511444 h 3738088"/>
              <a:gd name="connsiteX167" fmla="*/ 2247255 w 2754602"/>
              <a:gd name="connsiteY167" fmla="*/ 511444 h 3738088"/>
              <a:gd name="connsiteX168" fmla="*/ 2293750 w 2754602"/>
              <a:gd name="connsiteY168" fmla="*/ 526942 h 3738088"/>
              <a:gd name="connsiteX169" fmla="*/ 2324746 w 2754602"/>
              <a:gd name="connsiteY169" fmla="*/ 612183 h 3738088"/>
              <a:gd name="connsiteX170" fmla="*/ 2347994 w 2754602"/>
              <a:gd name="connsiteY170" fmla="*/ 619932 h 3738088"/>
              <a:gd name="connsiteX171" fmla="*/ 2363492 w 2754602"/>
              <a:gd name="connsiteY171" fmla="*/ 619932 h 3738088"/>
              <a:gd name="connsiteX172" fmla="*/ 2402238 w 2754602"/>
              <a:gd name="connsiteY172" fmla="*/ 627681 h 3738088"/>
              <a:gd name="connsiteX173" fmla="*/ 2448733 w 2754602"/>
              <a:gd name="connsiteY173" fmla="*/ 619932 h 3738088"/>
              <a:gd name="connsiteX174" fmla="*/ 2425485 w 2754602"/>
              <a:gd name="connsiteY174" fmla="*/ 604434 h 3738088"/>
              <a:gd name="connsiteX175" fmla="*/ 2402238 w 2754602"/>
              <a:gd name="connsiteY175" fmla="*/ 596685 h 3738088"/>
              <a:gd name="connsiteX176" fmla="*/ 2425485 w 2754602"/>
              <a:gd name="connsiteY176" fmla="*/ 581186 h 3738088"/>
              <a:gd name="connsiteX177" fmla="*/ 2456482 w 2754602"/>
              <a:gd name="connsiteY177" fmla="*/ 573437 h 3738088"/>
              <a:gd name="connsiteX178" fmla="*/ 2479729 w 2754602"/>
              <a:gd name="connsiteY178" fmla="*/ 565688 h 3738088"/>
              <a:gd name="connsiteX179" fmla="*/ 2510726 w 2754602"/>
              <a:gd name="connsiteY179" fmla="*/ 534691 h 3738088"/>
              <a:gd name="connsiteX180" fmla="*/ 2495228 w 2754602"/>
              <a:gd name="connsiteY180" fmla="*/ 511444 h 3738088"/>
              <a:gd name="connsiteX181" fmla="*/ 2518475 w 2754602"/>
              <a:gd name="connsiteY181" fmla="*/ 519193 h 3738088"/>
              <a:gd name="connsiteX182" fmla="*/ 2541723 w 2754602"/>
              <a:gd name="connsiteY182" fmla="*/ 534691 h 3738088"/>
              <a:gd name="connsiteX183" fmla="*/ 2557221 w 2754602"/>
              <a:gd name="connsiteY183" fmla="*/ 557939 h 3738088"/>
              <a:gd name="connsiteX184" fmla="*/ 2580468 w 2754602"/>
              <a:gd name="connsiteY184" fmla="*/ 565688 h 3738088"/>
              <a:gd name="connsiteX185" fmla="*/ 2595967 w 2754602"/>
              <a:gd name="connsiteY185" fmla="*/ 581186 h 3738088"/>
              <a:gd name="connsiteX186" fmla="*/ 2588217 w 2754602"/>
              <a:gd name="connsiteY186" fmla="*/ 604434 h 3738088"/>
              <a:gd name="connsiteX187" fmla="*/ 2557221 w 2754602"/>
              <a:gd name="connsiteY187" fmla="*/ 596685 h 3738088"/>
              <a:gd name="connsiteX188" fmla="*/ 2518475 w 2754602"/>
              <a:gd name="connsiteY188" fmla="*/ 588935 h 3738088"/>
              <a:gd name="connsiteX189" fmla="*/ 2502977 w 2754602"/>
              <a:gd name="connsiteY189" fmla="*/ 604434 h 3738088"/>
              <a:gd name="connsiteX190" fmla="*/ 2510726 w 2754602"/>
              <a:gd name="connsiteY190" fmla="*/ 627681 h 3738088"/>
              <a:gd name="connsiteX191" fmla="*/ 2518475 w 2754602"/>
              <a:gd name="connsiteY191" fmla="*/ 658678 h 3738088"/>
              <a:gd name="connsiteX192" fmla="*/ 2541723 w 2754602"/>
              <a:gd name="connsiteY192" fmla="*/ 666427 h 3738088"/>
              <a:gd name="connsiteX193" fmla="*/ 2549472 w 2754602"/>
              <a:gd name="connsiteY193" fmla="*/ 635430 h 3738088"/>
              <a:gd name="connsiteX194" fmla="*/ 2665709 w 2754602"/>
              <a:gd name="connsiteY194" fmla="*/ 689674 h 3738088"/>
              <a:gd name="connsiteX195" fmla="*/ 2642462 w 2754602"/>
              <a:gd name="connsiteY195" fmla="*/ 720671 h 3738088"/>
              <a:gd name="connsiteX196" fmla="*/ 2626963 w 2754602"/>
              <a:gd name="connsiteY196" fmla="*/ 736169 h 3738088"/>
              <a:gd name="connsiteX197" fmla="*/ 2634712 w 2754602"/>
              <a:gd name="connsiteY197" fmla="*/ 759417 h 3738088"/>
              <a:gd name="connsiteX198" fmla="*/ 2657960 w 2754602"/>
              <a:gd name="connsiteY198" fmla="*/ 767166 h 3738088"/>
              <a:gd name="connsiteX199" fmla="*/ 2650211 w 2754602"/>
              <a:gd name="connsiteY199" fmla="*/ 798163 h 3738088"/>
              <a:gd name="connsiteX200" fmla="*/ 2626963 w 2754602"/>
              <a:gd name="connsiteY200" fmla="*/ 805912 h 3738088"/>
              <a:gd name="connsiteX201" fmla="*/ 2588217 w 2754602"/>
              <a:gd name="connsiteY201" fmla="*/ 813661 h 3738088"/>
              <a:gd name="connsiteX202" fmla="*/ 2572719 w 2754602"/>
              <a:gd name="connsiteY202" fmla="*/ 836908 h 3738088"/>
              <a:gd name="connsiteX203" fmla="*/ 2595967 w 2754602"/>
              <a:gd name="connsiteY203" fmla="*/ 829159 h 3738088"/>
              <a:gd name="connsiteX204" fmla="*/ 2634712 w 2754602"/>
              <a:gd name="connsiteY204" fmla="*/ 883403 h 3738088"/>
              <a:gd name="connsiteX205" fmla="*/ 2650211 w 2754602"/>
              <a:gd name="connsiteY205" fmla="*/ 898902 h 3738088"/>
              <a:gd name="connsiteX206" fmla="*/ 2642462 w 2754602"/>
              <a:gd name="connsiteY206" fmla="*/ 922149 h 3738088"/>
              <a:gd name="connsiteX207" fmla="*/ 2704455 w 2754602"/>
              <a:gd name="connsiteY207" fmla="*/ 929898 h 3738088"/>
              <a:gd name="connsiteX208" fmla="*/ 2743200 w 2754602"/>
              <a:gd name="connsiteY208" fmla="*/ 968644 h 3738088"/>
              <a:gd name="connsiteX209" fmla="*/ 2719953 w 2754602"/>
              <a:gd name="connsiteY209" fmla="*/ 976393 h 3738088"/>
              <a:gd name="connsiteX210" fmla="*/ 2603716 w 2754602"/>
              <a:gd name="connsiteY210" fmla="*/ 953146 h 3738088"/>
              <a:gd name="connsiteX211" fmla="*/ 2564970 w 2754602"/>
              <a:gd name="connsiteY211" fmla="*/ 937647 h 3738088"/>
              <a:gd name="connsiteX212" fmla="*/ 2518475 w 2754602"/>
              <a:gd name="connsiteY212" fmla="*/ 945397 h 3738088"/>
              <a:gd name="connsiteX213" fmla="*/ 2510726 w 2754602"/>
              <a:gd name="connsiteY213" fmla="*/ 968644 h 3738088"/>
              <a:gd name="connsiteX214" fmla="*/ 2479729 w 2754602"/>
              <a:gd name="connsiteY214" fmla="*/ 976393 h 3738088"/>
              <a:gd name="connsiteX215" fmla="*/ 2440984 w 2754602"/>
              <a:gd name="connsiteY215" fmla="*/ 1046135 h 3738088"/>
              <a:gd name="connsiteX216" fmla="*/ 2448733 w 2754602"/>
              <a:gd name="connsiteY216" fmla="*/ 1077132 h 3738088"/>
              <a:gd name="connsiteX217" fmla="*/ 2479729 w 2754602"/>
              <a:gd name="connsiteY217" fmla="*/ 1084881 h 3738088"/>
              <a:gd name="connsiteX218" fmla="*/ 2471980 w 2754602"/>
              <a:gd name="connsiteY218" fmla="*/ 1115878 h 3738088"/>
              <a:gd name="connsiteX219" fmla="*/ 2425485 w 2754602"/>
              <a:gd name="connsiteY219" fmla="*/ 1139125 h 3738088"/>
              <a:gd name="connsiteX220" fmla="*/ 2433234 w 2754602"/>
              <a:gd name="connsiteY220" fmla="*/ 1170122 h 3738088"/>
              <a:gd name="connsiteX221" fmla="*/ 2448733 w 2754602"/>
              <a:gd name="connsiteY221" fmla="*/ 1185620 h 3738088"/>
              <a:gd name="connsiteX222" fmla="*/ 2456482 w 2754602"/>
              <a:gd name="connsiteY222" fmla="*/ 1216617 h 3738088"/>
              <a:gd name="connsiteX223" fmla="*/ 2487478 w 2754602"/>
              <a:gd name="connsiteY223" fmla="*/ 1201119 h 3738088"/>
              <a:gd name="connsiteX224" fmla="*/ 2510726 w 2754602"/>
              <a:gd name="connsiteY224" fmla="*/ 1154624 h 3738088"/>
              <a:gd name="connsiteX225" fmla="*/ 2549472 w 2754602"/>
              <a:gd name="connsiteY225" fmla="*/ 1201119 h 3738088"/>
              <a:gd name="connsiteX226" fmla="*/ 2526224 w 2754602"/>
              <a:gd name="connsiteY226" fmla="*/ 1216617 h 3738088"/>
              <a:gd name="connsiteX227" fmla="*/ 2479729 w 2754602"/>
              <a:gd name="connsiteY227" fmla="*/ 1232115 h 3738088"/>
              <a:gd name="connsiteX228" fmla="*/ 2479729 w 2754602"/>
              <a:gd name="connsiteY228" fmla="*/ 1294108 h 3738088"/>
              <a:gd name="connsiteX229" fmla="*/ 2526224 w 2754602"/>
              <a:gd name="connsiteY229" fmla="*/ 1286359 h 3738088"/>
              <a:gd name="connsiteX230" fmla="*/ 2549472 w 2754602"/>
              <a:gd name="connsiteY230" fmla="*/ 1317356 h 3738088"/>
              <a:gd name="connsiteX231" fmla="*/ 2557221 w 2754602"/>
              <a:gd name="connsiteY231" fmla="*/ 1363851 h 3738088"/>
              <a:gd name="connsiteX232" fmla="*/ 2533973 w 2754602"/>
              <a:gd name="connsiteY232" fmla="*/ 1379349 h 3738088"/>
              <a:gd name="connsiteX233" fmla="*/ 2510726 w 2754602"/>
              <a:gd name="connsiteY233" fmla="*/ 1387098 h 3738088"/>
              <a:gd name="connsiteX234" fmla="*/ 2471980 w 2754602"/>
              <a:gd name="connsiteY234" fmla="*/ 1402597 h 3738088"/>
              <a:gd name="connsiteX235" fmla="*/ 2456482 w 2754602"/>
              <a:gd name="connsiteY235" fmla="*/ 1449091 h 3738088"/>
              <a:gd name="connsiteX236" fmla="*/ 2471980 w 2754602"/>
              <a:gd name="connsiteY236" fmla="*/ 1464590 h 3738088"/>
              <a:gd name="connsiteX237" fmla="*/ 2440984 w 2754602"/>
              <a:gd name="connsiteY237" fmla="*/ 1503335 h 3738088"/>
              <a:gd name="connsiteX238" fmla="*/ 2417736 w 2754602"/>
              <a:gd name="connsiteY238" fmla="*/ 1495586 h 3738088"/>
              <a:gd name="connsiteX239" fmla="*/ 2386739 w 2754602"/>
              <a:gd name="connsiteY239" fmla="*/ 1518834 h 3738088"/>
              <a:gd name="connsiteX240" fmla="*/ 2371241 w 2754602"/>
              <a:gd name="connsiteY240" fmla="*/ 1495586 h 3738088"/>
              <a:gd name="connsiteX241" fmla="*/ 2355743 w 2754602"/>
              <a:gd name="connsiteY241" fmla="*/ 1511085 h 3738088"/>
              <a:gd name="connsiteX242" fmla="*/ 2340245 w 2754602"/>
              <a:gd name="connsiteY242" fmla="*/ 1534332 h 3738088"/>
              <a:gd name="connsiteX243" fmla="*/ 2340245 w 2754602"/>
              <a:gd name="connsiteY243" fmla="*/ 1588576 h 3738088"/>
              <a:gd name="connsiteX244" fmla="*/ 2286000 w 2754602"/>
              <a:gd name="connsiteY244" fmla="*/ 1596325 h 3738088"/>
              <a:gd name="connsiteX245" fmla="*/ 2262753 w 2754602"/>
              <a:gd name="connsiteY245" fmla="*/ 1642820 h 3738088"/>
              <a:gd name="connsiteX246" fmla="*/ 2255004 w 2754602"/>
              <a:gd name="connsiteY246" fmla="*/ 1666068 h 3738088"/>
              <a:gd name="connsiteX247" fmla="*/ 2224007 w 2754602"/>
              <a:gd name="connsiteY247" fmla="*/ 1673817 h 3738088"/>
              <a:gd name="connsiteX248" fmla="*/ 2185262 w 2754602"/>
              <a:gd name="connsiteY248" fmla="*/ 1681566 h 3738088"/>
              <a:gd name="connsiteX249" fmla="*/ 2131017 w 2754602"/>
              <a:gd name="connsiteY249" fmla="*/ 1697064 h 3738088"/>
              <a:gd name="connsiteX250" fmla="*/ 2100021 w 2754602"/>
              <a:gd name="connsiteY250" fmla="*/ 1689315 h 3738088"/>
              <a:gd name="connsiteX251" fmla="*/ 2061275 w 2754602"/>
              <a:gd name="connsiteY251" fmla="*/ 1658319 h 3738088"/>
              <a:gd name="connsiteX252" fmla="*/ 2045777 w 2754602"/>
              <a:gd name="connsiteY252" fmla="*/ 1642820 h 3738088"/>
              <a:gd name="connsiteX253" fmla="*/ 1937289 w 2754602"/>
              <a:gd name="connsiteY253" fmla="*/ 1627322 h 3738088"/>
              <a:gd name="connsiteX254" fmla="*/ 1890794 w 2754602"/>
              <a:gd name="connsiteY254" fmla="*/ 1619573 h 3738088"/>
              <a:gd name="connsiteX255" fmla="*/ 1867546 w 2754602"/>
              <a:gd name="connsiteY255" fmla="*/ 1681566 h 3738088"/>
              <a:gd name="connsiteX256" fmla="*/ 1813302 w 2754602"/>
              <a:gd name="connsiteY256" fmla="*/ 1751308 h 3738088"/>
              <a:gd name="connsiteX257" fmla="*/ 1828800 w 2754602"/>
              <a:gd name="connsiteY257" fmla="*/ 1813302 h 3738088"/>
              <a:gd name="connsiteX258" fmla="*/ 1813302 w 2754602"/>
              <a:gd name="connsiteY258" fmla="*/ 1836549 h 3738088"/>
              <a:gd name="connsiteX259" fmla="*/ 1844299 w 2754602"/>
              <a:gd name="connsiteY259" fmla="*/ 1898542 h 3738088"/>
              <a:gd name="connsiteX260" fmla="*/ 1836550 w 2754602"/>
              <a:gd name="connsiteY260" fmla="*/ 1960535 h 3738088"/>
              <a:gd name="connsiteX261" fmla="*/ 1828800 w 2754602"/>
              <a:gd name="connsiteY261" fmla="*/ 2053525 h 3738088"/>
              <a:gd name="connsiteX262" fmla="*/ 1813302 w 2754602"/>
              <a:gd name="connsiteY262" fmla="*/ 2100020 h 3738088"/>
              <a:gd name="connsiteX263" fmla="*/ 1821051 w 2754602"/>
              <a:gd name="connsiteY263" fmla="*/ 2169763 h 3738088"/>
              <a:gd name="connsiteX264" fmla="*/ 1805553 w 2754602"/>
              <a:gd name="connsiteY264" fmla="*/ 2193010 h 3738088"/>
              <a:gd name="connsiteX265" fmla="*/ 1821051 w 2754602"/>
              <a:gd name="connsiteY265" fmla="*/ 2293749 h 3738088"/>
              <a:gd name="connsiteX266" fmla="*/ 1828800 w 2754602"/>
              <a:gd name="connsiteY266" fmla="*/ 2371241 h 3738088"/>
              <a:gd name="connsiteX267" fmla="*/ 1821051 w 2754602"/>
              <a:gd name="connsiteY267" fmla="*/ 2394488 h 3738088"/>
              <a:gd name="connsiteX268" fmla="*/ 1813302 w 2754602"/>
              <a:gd name="connsiteY268" fmla="*/ 2433234 h 3738088"/>
              <a:gd name="connsiteX269" fmla="*/ 1836550 w 2754602"/>
              <a:gd name="connsiteY269" fmla="*/ 2448732 h 3738088"/>
              <a:gd name="connsiteX270" fmla="*/ 1844299 w 2754602"/>
              <a:gd name="connsiteY270" fmla="*/ 2479729 h 3738088"/>
              <a:gd name="connsiteX271" fmla="*/ 1828800 w 2754602"/>
              <a:gd name="connsiteY271" fmla="*/ 2580468 h 3738088"/>
              <a:gd name="connsiteX272" fmla="*/ 1844299 w 2754602"/>
              <a:gd name="connsiteY272" fmla="*/ 2704454 h 3738088"/>
              <a:gd name="connsiteX273" fmla="*/ 1859797 w 2754602"/>
              <a:gd name="connsiteY273" fmla="*/ 2743200 h 3738088"/>
              <a:gd name="connsiteX274" fmla="*/ 1906292 w 2754602"/>
              <a:gd name="connsiteY274" fmla="*/ 2789695 h 3738088"/>
              <a:gd name="connsiteX275" fmla="*/ 1914041 w 2754602"/>
              <a:gd name="connsiteY275" fmla="*/ 2766447 h 3738088"/>
              <a:gd name="connsiteX276" fmla="*/ 1937289 w 2754602"/>
              <a:gd name="connsiteY276" fmla="*/ 2774197 h 3738088"/>
              <a:gd name="connsiteX277" fmla="*/ 1968285 w 2754602"/>
              <a:gd name="connsiteY277" fmla="*/ 2789695 h 3738088"/>
              <a:gd name="connsiteX278" fmla="*/ 1999282 w 2754602"/>
              <a:gd name="connsiteY278" fmla="*/ 2812942 h 3738088"/>
              <a:gd name="connsiteX279" fmla="*/ 2092272 w 2754602"/>
              <a:gd name="connsiteY279" fmla="*/ 2836190 h 3738088"/>
              <a:gd name="connsiteX280" fmla="*/ 2107770 w 2754602"/>
              <a:gd name="connsiteY280" fmla="*/ 2867186 h 3738088"/>
              <a:gd name="connsiteX281" fmla="*/ 2216258 w 2754602"/>
              <a:gd name="connsiteY281" fmla="*/ 2913681 h 3738088"/>
              <a:gd name="connsiteX282" fmla="*/ 2231756 w 2754602"/>
              <a:gd name="connsiteY282" fmla="*/ 2936929 h 3738088"/>
              <a:gd name="connsiteX283" fmla="*/ 2278251 w 2754602"/>
              <a:gd name="connsiteY283" fmla="*/ 2975674 h 3738088"/>
              <a:gd name="connsiteX284" fmla="*/ 2324746 w 2754602"/>
              <a:gd name="connsiteY284" fmla="*/ 3037668 h 3738088"/>
              <a:gd name="connsiteX285" fmla="*/ 2347994 w 2754602"/>
              <a:gd name="connsiteY285" fmla="*/ 3045417 h 3738088"/>
              <a:gd name="connsiteX286" fmla="*/ 2371241 w 2754602"/>
              <a:gd name="connsiteY286" fmla="*/ 3060915 h 3738088"/>
              <a:gd name="connsiteX287" fmla="*/ 2394489 w 2754602"/>
              <a:gd name="connsiteY287" fmla="*/ 3053166 h 3738088"/>
              <a:gd name="connsiteX288" fmla="*/ 2402238 w 2754602"/>
              <a:gd name="connsiteY288" fmla="*/ 3076413 h 3738088"/>
              <a:gd name="connsiteX289" fmla="*/ 2417736 w 2754602"/>
              <a:gd name="connsiteY289" fmla="*/ 3091912 h 3738088"/>
              <a:gd name="connsiteX290" fmla="*/ 2371241 w 2754602"/>
              <a:gd name="connsiteY290" fmla="*/ 3107410 h 3738088"/>
              <a:gd name="connsiteX291" fmla="*/ 2363492 w 2754602"/>
              <a:gd name="connsiteY291" fmla="*/ 3076413 h 3738088"/>
              <a:gd name="connsiteX292" fmla="*/ 2332495 w 2754602"/>
              <a:gd name="connsiteY292" fmla="*/ 3068664 h 3738088"/>
              <a:gd name="connsiteX293" fmla="*/ 2247255 w 2754602"/>
              <a:gd name="connsiteY293" fmla="*/ 3053166 h 3738088"/>
              <a:gd name="connsiteX294" fmla="*/ 2231756 w 2754602"/>
              <a:gd name="connsiteY294" fmla="*/ 3037668 h 3738088"/>
              <a:gd name="connsiteX295" fmla="*/ 2169763 w 2754602"/>
              <a:gd name="connsiteY295" fmla="*/ 3037668 h 3738088"/>
              <a:gd name="connsiteX296" fmla="*/ 2131017 w 2754602"/>
              <a:gd name="connsiteY296" fmla="*/ 3084163 h 3738088"/>
              <a:gd name="connsiteX297" fmla="*/ 2100021 w 2754602"/>
              <a:gd name="connsiteY297" fmla="*/ 3130658 h 3738088"/>
              <a:gd name="connsiteX298" fmla="*/ 2115519 w 2754602"/>
              <a:gd name="connsiteY298" fmla="*/ 3153905 h 3738088"/>
              <a:gd name="connsiteX299" fmla="*/ 2169763 w 2754602"/>
              <a:gd name="connsiteY299" fmla="*/ 3177152 h 3738088"/>
              <a:gd name="connsiteX300" fmla="*/ 2224007 w 2754602"/>
              <a:gd name="connsiteY300" fmla="*/ 3208149 h 3738088"/>
              <a:gd name="connsiteX301" fmla="*/ 2239506 w 2754602"/>
              <a:gd name="connsiteY301" fmla="*/ 3184902 h 3738088"/>
              <a:gd name="connsiteX302" fmla="*/ 2262753 w 2754602"/>
              <a:gd name="connsiteY302" fmla="*/ 3192651 h 3738088"/>
              <a:gd name="connsiteX303" fmla="*/ 2309248 w 2754602"/>
              <a:gd name="connsiteY303" fmla="*/ 3169403 h 3738088"/>
              <a:gd name="connsiteX304" fmla="*/ 2347994 w 2754602"/>
              <a:gd name="connsiteY304" fmla="*/ 3130658 h 3738088"/>
              <a:gd name="connsiteX305" fmla="*/ 2332495 w 2754602"/>
              <a:gd name="connsiteY305" fmla="*/ 3169403 h 3738088"/>
              <a:gd name="connsiteX306" fmla="*/ 2324746 w 2754602"/>
              <a:gd name="connsiteY306" fmla="*/ 3192651 h 3738088"/>
              <a:gd name="connsiteX307" fmla="*/ 2278251 w 2754602"/>
              <a:gd name="connsiteY307" fmla="*/ 3239146 h 3738088"/>
              <a:gd name="connsiteX308" fmla="*/ 2262753 w 2754602"/>
              <a:gd name="connsiteY308" fmla="*/ 3262393 h 3738088"/>
              <a:gd name="connsiteX309" fmla="*/ 2239506 w 2754602"/>
              <a:gd name="connsiteY309" fmla="*/ 3293390 h 3738088"/>
              <a:gd name="connsiteX310" fmla="*/ 2231756 w 2754602"/>
              <a:gd name="connsiteY310" fmla="*/ 3339885 h 3738088"/>
              <a:gd name="connsiteX311" fmla="*/ 2169763 w 2754602"/>
              <a:gd name="connsiteY311" fmla="*/ 3448373 h 3738088"/>
              <a:gd name="connsiteX312" fmla="*/ 2154265 w 2754602"/>
              <a:gd name="connsiteY312" fmla="*/ 3471620 h 3738088"/>
              <a:gd name="connsiteX313" fmla="*/ 2100021 w 2754602"/>
              <a:gd name="connsiteY313" fmla="*/ 3502617 h 3738088"/>
              <a:gd name="connsiteX314" fmla="*/ 2115519 w 2754602"/>
              <a:gd name="connsiteY314" fmla="*/ 3580108 h 3738088"/>
              <a:gd name="connsiteX315" fmla="*/ 2131017 w 2754602"/>
              <a:gd name="connsiteY315" fmla="*/ 3626603 h 3738088"/>
              <a:gd name="connsiteX316" fmla="*/ 2076773 w 2754602"/>
              <a:gd name="connsiteY316" fmla="*/ 3618854 h 3738088"/>
              <a:gd name="connsiteX317" fmla="*/ 2030278 w 2754602"/>
              <a:gd name="connsiteY317" fmla="*/ 3556861 h 3738088"/>
              <a:gd name="connsiteX318" fmla="*/ 1999282 w 2754602"/>
              <a:gd name="connsiteY318" fmla="*/ 3502617 h 3738088"/>
              <a:gd name="connsiteX319" fmla="*/ 1991533 w 2754602"/>
              <a:gd name="connsiteY319" fmla="*/ 3479369 h 3738088"/>
              <a:gd name="connsiteX320" fmla="*/ 1921790 w 2754602"/>
              <a:gd name="connsiteY320" fmla="*/ 3425125 h 3738088"/>
              <a:gd name="connsiteX321" fmla="*/ 1867546 w 2754602"/>
              <a:gd name="connsiteY321" fmla="*/ 3440624 h 3738088"/>
              <a:gd name="connsiteX322" fmla="*/ 1859797 w 2754602"/>
              <a:gd name="connsiteY322" fmla="*/ 3471620 h 3738088"/>
              <a:gd name="connsiteX323" fmla="*/ 1836550 w 2754602"/>
              <a:gd name="connsiteY323" fmla="*/ 3479369 h 3738088"/>
              <a:gd name="connsiteX324" fmla="*/ 1797804 w 2754602"/>
              <a:gd name="connsiteY324" fmla="*/ 3510366 h 3738088"/>
              <a:gd name="connsiteX325" fmla="*/ 1774556 w 2754602"/>
              <a:gd name="connsiteY325" fmla="*/ 3518115 h 3738088"/>
              <a:gd name="connsiteX326" fmla="*/ 1658319 w 2754602"/>
              <a:gd name="connsiteY326" fmla="*/ 3533613 h 3738088"/>
              <a:gd name="connsiteX327" fmla="*/ 1627323 w 2754602"/>
              <a:gd name="connsiteY327" fmla="*/ 3541363 h 3738088"/>
              <a:gd name="connsiteX328" fmla="*/ 1596326 w 2754602"/>
              <a:gd name="connsiteY328" fmla="*/ 3556861 h 3738088"/>
              <a:gd name="connsiteX329" fmla="*/ 1549831 w 2754602"/>
              <a:gd name="connsiteY329" fmla="*/ 3587858 h 3738088"/>
              <a:gd name="connsiteX330" fmla="*/ 1619573 w 2754602"/>
              <a:gd name="connsiteY330" fmla="*/ 3603356 h 3738088"/>
              <a:gd name="connsiteX331" fmla="*/ 1635072 w 2754602"/>
              <a:gd name="connsiteY331" fmla="*/ 3618854 h 3738088"/>
              <a:gd name="connsiteX332" fmla="*/ 1681567 w 2754602"/>
              <a:gd name="connsiteY332" fmla="*/ 3680847 h 3738088"/>
              <a:gd name="connsiteX333" fmla="*/ 1712563 w 2754602"/>
              <a:gd name="connsiteY333" fmla="*/ 3673098 h 3738088"/>
              <a:gd name="connsiteX334" fmla="*/ 1704814 w 2754602"/>
              <a:gd name="connsiteY334" fmla="*/ 3704095 h 3738088"/>
              <a:gd name="connsiteX335" fmla="*/ 1673817 w 2754602"/>
              <a:gd name="connsiteY335" fmla="*/ 3688597 h 3738088"/>
              <a:gd name="connsiteX336" fmla="*/ 1635072 w 2754602"/>
              <a:gd name="connsiteY336" fmla="*/ 3680847 h 3738088"/>
              <a:gd name="connsiteX337" fmla="*/ 1611824 w 2754602"/>
              <a:gd name="connsiteY337" fmla="*/ 3673098 h 3738088"/>
              <a:gd name="connsiteX338" fmla="*/ 1526584 w 2754602"/>
              <a:gd name="connsiteY338" fmla="*/ 3680847 h 3738088"/>
              <a:gd name="connsiteX339" fmla="*/ 1487838 w 2754602"/>
              <a:gd name="connsiteY339" fmla="*/ 3673098 h 3738088"/>
              <a:gd name="connsiteX340" fmla="*/ 1464590 w 2754602"/>
              <a:gd name="connsiteY340" fmla="*/ 3688597 h 3738088"/>
              <a:gd name="connsiteX341" fmla="*/ 1441343 w 2754602"/>
              <a:gd name="connsiteY341" fmla="*/ 3696346 h 3738088"/>
              <a:gd name="connsiteX342" fmla="*/ 1387099 w 2754602"/>
              <a:gd name="connsiteY342" fmla="*/ 3719593 h 3738088"/>
              <a:gd name="connsiteX343" fmla="*/ 1278611 w 2754602"/>
              <a:gd name="connsiteY343" fmla="*/ 3688597 h 3738088"/>
              <a:gd name="connsiteX344" fmla="*/ 1270862 w 2754602"/>
              <a:gd name="connsiteY344" fmla="*/ 3680847 h 3738088"/>
              <a:gd name="connsiteX345" fmla="*/ 1263112 w 2754602"/>
              <a:gd name="connsiteY345" fmla="*/ 3456122 h 3738088"/>
              <a:gd name="connsiteX346" fmla="*/ 1247614 w 2754602"/>
              <a:gd name="connsiteY346" fmla="*/ 3432874 h 3738088"/>
              <a:gd name="connsiteX347" fmla="*/ 1247614 w 2754602"/>
              <a:gd name="connsiteY347" fmla="*/ 3425125 h 3738088"/>
              <a:gd name="connsiteX348" fmla="*/ 1007390 w 2754602"/>
              <a:gd name="connsiteY348" fmla="*/ 2991173 h 3738088"/>
              <a:gd name="connsiteX0" fmla="*/ 1007390 w 2754602"/>
              <a:gd name="connsiteY0" fmla="*/ 2991173 h 3738088"/>
              <a:gd name="connsiteX1" fmla="*/ 1053885 w 2754602"/>
              <a:gd name="connsiteY1" fmla="*/ 2983424 h 3738088"/>
              <a:gd name="connsiteX2" fmla="*/ 1061634 w 2754602"/>
              <a:gd name="connsiteY2" fmla="*/ 2952427 h 3738088"/>
              <a:gd name="connsiteX3" fmla="*/ 1115878 w 2754602"/>
              <a:gd name="connsiteY3" fmla="*/ 2890434 h 3738088"/>
              <a:gd name="connsiteX4" fmla="*/ 1123628 w 2754602"/>
              <a:gd name="connsiteY4" fmla="*/ 2867186 h 3738088"/>
              <a:gd name="connsiteX5" fmla="*/ 1139126 w 2754602"/>
              <a:gd name="connsiteY5" fmla="*/ 2882685 h 3738088"/>
              <a:gd name="connsiteX6" fmla="*/ 1154624 w 2754602"/>
              <a:gd name="connsiteY6" fmla="*/ 2905932 h 3738088"/>
              <a:gd name="connsiteX7" fmla="*/ 1185621 w 2754602"/>
              <a:gd name="connsiteY7" fmla="*/ 2936929 h 3738088"/>
              <a:gd name="connsiteX8" fmla="*/ 1193370 w 2754602"/>
              <a:gd name="connsiteY8" fmla="*/ 2960176 h 3738088"/>
              <a:gd name="connsiteX9" fmla="*/ 1216617 w 2754602"/>
              <a:gd name="connsiteY9" fmla="*/ 2967925 h 3738088"/>
              <a:gd name="connsiteX10" fmla="*/ 1278611 w 2754602"/>
              <a:gd name="connsiteY10" fmla="*/ 2952427 h 3738088"/>
              <a:gd name="connsiteX11" fmla="*/ 1286360 w 2754602"/>
              <a:gd name="connsiteY11" fmla="*/ 2867186 h 3738088"/>
              <a:gd name="connsiteX12" fmla="*/ 1309607 w 2754602"/>
              <a:gd name="connsiteY12" fmla="*/ 2851688 h 3738088"/>
              <a:gd name="connsiteX13" fmla="*/ 1301858 w 2754602"/>
              <a:gd name="connsiteY13" fmla="*/ 2828441 h 3738088"/>
              <a:gd name="connsiteX14" fmla="*/ 1263112 w 2754602"/>
              <a:gd name="connsiteY14" fmla="*/ 2797444 h 3738088"/>
              <a:gd name="connsiteX15" fmla="*/ 1255363 w 2754602"/>
              <a:gd name="connsiteY15" fmla="*/ 2774197 h 3738088"/>
              <a:gd name="connsiteX16" fmla="*/ 1278611 w 2754602"/>
              <a:gd name="connsiteY16" fmla="*/ 2727702 h 3738088"/>
              <a:gd name="connsiteX17" fmla="*/ 1270862 w 2754602"/>
              <a:gd name="connsiteY17" fmla="*/ 2704454 h 3738088"/>
              <a:gd name="connsiteX18" fmla="*/ 1255363 w 2754602"/>
              <a:gd name="connsiteY18" fmla="*/ 2665708 h 3738088"/>
              <a:gd name="connsiteX19" fmla="*/ 1224367 w 2754602"/>
              <a:gd name="connsiteY19" fmla="*/ 2650210 h 3738088"/>
              <a:gd name="connsiteX20" fmla="*/ 1270862 w 2754602"/>
              <a:gd name="connsiteY20" fmla="*/ 2588217 h 3738088"/>
              <a:gd name="connsiteX21" fmla="*/ 1309607 w 2754602"/>
              <a:gd name="connsiteY21" fmla="*/ 2541722 h 3738088"/>
              <a:gd name="connsiteX22" fmla="*/ 1325106 w 2754602"/>
              <a:gd name="connsiteY22" fmla="*/ 2518474 h 3738088"/>
              <a:gd name="connsiteX23" fmla="*/ 1348353 w 2754602"/>
              <a:gd name="connsiteY23" fmla="*/ 2502976 h 3738088"/>
              <a:gd name="connsiteX24" fmla="*/ 1379350 w 2754602"/>
              <a:gd name="connsiteY24" fmla="*/ 2510725 h 3738088"/>
              <a:gd name="connsiteX25" fmla="*/ 1402597 w 2754602"/>
              <a:gd name="connsiteY25" fmla="*/ 2549471 h 3738088"/>
              <a:gd name="connsiteX26" fmla="*/ 1425845 w 2754602"/>
              <a:gd name="connsiteY26" fmla="*/ 2564969 h 3738088"/>
              <a:gd name="connsiteX27" fmla="*/ 1472339 w 2754602"/>
              <a:gd name="connsiteY27" fmla="*/ 2549471 h 3738088"/>
              <a:gd name="connsiteX28" fmla="*/ 1487838 w 2754602"/>
              <a:gd name="connsiteY28" fmla="*/ 2533973 h 3738088"/>
              <a:gd name="connsiteX29" fmla="*/ 1503336 w 2754602"/>
              <a:gd name="connsiteY29" fmla="*/ 2510725 h 3738088"/>
              <a:gd name="connsiteX30" fmla="*/ 1526584 w 2754602"/>
              <a:gd name="connsiteY30" fmla="*/ 2495227 h 3738088"/>
              <a:gd name="connsiteX31" fmla="*/ 1565329 w 2754602"/>
              <a:gd name="connsiteY31" fmla="*/ 2510725 h 3738088"/>
              <a:gd name="connsiteX32" fmla="*/ 1604075 w 2754602"/>
              <a:gd name="connsiteY32" fmla="*/ 2526224 h 3738088"/>
              <a:gd name="connsiteX33" fmla="*/ 1596326 w 2754602"/>
              <a:gd name="connsiteY33" fmla="*/ 2549471 h 3738088"/>
              <a:gd name="connsiteX34" fmla="*/ 1573078 w 2754602"/>
              <a:gd name="connsiteY34" fmla="*/ 2557220 h 3738088"/>
              <a:gd name="connsiteX35" fmla="*/ 1588577 w 2754602"/>
              <a:gd name="connsiteY35" fmla="*/ 2642461 h 3738088"/>
              <a:gd name="connsiteX36" fmla="*/ 1565329 w 2754602"/>
              <a:gd name="connsiteY36" fmla="*/ 2681207 h 3738088"/>
              <a:gd name="connsiteX37" fmla="*/ 1542082 w 2754602"/>
              <a:gd name="connsiteY37" fmla="*/ 2688956 h 3738088"/>
              <a:gd name="connsiteX38" fmla="*/ 1534333 w 2754602"/>
              <a:gd name="connsiteY38" fmla="*/ 2712203 h 3738088"/>
              <a:gd name="connsiteX39" fmla="*/ 1495587 w 2754602"/>
              <a:gd name="connsiteY39" fmla="*/ 2743200 h 3738088"/>
              <a:gd name="connsiteX40" fmla="*/ 1487838 w 2754602"/>
              <a:gd name="connsiteY40" fmla="*/ 2766447 h 3738088"/>
              <a:gd name="connsiteX41" fmla="*/ 1464590 w 2754602"/>
              <a:gd name="connsiteY41" fmla="*/ 2774197 h 3738088"/>
              <a:gd name="connsiteX42" fmla="*/ 1449092 w 2754602"/>
              <a:gd name="connsiteY42" fmla="*/ 2867186 h 3738088"/>
              <a:gd name="connsiteX43" fmla="*/ 1433594 w 2754602"/>
              <a:gd name="connsiteY43" fmla="*/ 2882685 h 3738088"/>
              <a:gd name="connsiteX44" fmla="*/ 1425845 w 2754602"/>
              <a:gd name="connsiteY44" fmla="*/ 2913681 h 3738088"/>
              <a:gd name="connsiteX45" fmla="*/ 1433594 w 2754602"/>
              <a:gd name="connsiteY45" fmla="*/ 2944678 h 3738088"/>
              <a:gd name="connsiteX46" fmla="*/ 1441343 w 2754602"/>
              <a:gd name="connsiteY46" fmla="*/ 2991173 h 3738088"/>
              <a:gd name="connsiteX47" fmla="*/ 1425845 w 2754602"/>
              <a:gd name="connsiteY47" fmla="*/ 3045417 h 3738088"/>
              <a:gd name="connsiteX48" fmla="*/ 1402597 w 2754602"/>
              <a:gd name="connsiteY48" fmla="*/ 3037668 h 3738088"/>
              <a:gd name="connsiteX49" fmla="*/ 1387099 w 2754602"/>
              <a:gd name="connsiteY49" fmla="*/ 3022169 h 3738088"/>
              <a:gd name="connsiteX50" fmla="*/ 1356102 w 2754602"/>
              <a:gd name="connsiteY50" fmla="*/ 3060915 h 3738088"/>
              <a:gd name="connsiteX51" fmla="*/ 1363851 w 2754602"/>
              <a:gd name="connsiteY51" fmla="*/ 3091912 h 3738088"/>
              <a:gd name="connsiteX52" fmla="*/ 1371600 w 2754602"/>
              <a:gd name="connsiteY52" fmla="*/ 3115159 h 3738088"/>
              <a:gd name="connsiteX53" fmla="*/ 1418095 w 2754602"/>
              <a:gd name="connsiteY53" fmla="*/ 3130658 h 3738088"/>
              <a:gd name="connsiteX54" fmla="*/ 1441343 w 2754602"/>
              <a:gd name="connsiteY54" fmla="*/ 3122908 h 3738088"/>
              <a:gd name="connsiteX55" fmla="*/ 1611824 w 2754602"/>
              <a:gd name="connsiteY55" fmla="*/ 3115159 h 3738088"/>
              <a:gd name="connsiteX56" fmla="*/ 1596326 w 2754602"/>
              <a:gd name="connsiteY56" fmla="*/ 3068664 h 3738088"/>
              <a:gd name="connsiteX57" fmla="*/ 1588577 w 2754602"/>
              <a:gd name="connsiteY57" fmla="*/ 3045417 h 3738088"/>
              <a:gd name="connsiteX58" fmla="*/ 1580828 w 2754602"/>
              <a:gd name="connsiteY58" fmla="*/ 3022169 h 3738088"/>
              <a:gd name="connsiteX59" fmla="*/ 1611824 w 2754602"/>
              <a:gd name="connsiteY59" fmla="*/ 2952427 h 3738088"/>
              <a:gd name="connsiteX60" fmla="*/ 1596326 w 2754602"/>
              <a:gd name="connsiteY60" fmla="*/ 2905932 h 3738088"/>
              <a:gd name="connsiteX61" fmla="*/ 1611824 w 2754602"/>
              <a:gd name="connsiteY61" fmla="*/ 2859437 h 3738088"/>
              <a:gd name="connsiteX62" fmla="*/ 1619573 w 2754602"/>
              <a:gd name="connsiteY62" fmla="*/ 2805193 h 3738088"/>
              <a:gd name="connsiteX63" fmla="*/ 1650570 w 2754602"/>
              <a:gd name="connsiteY63" fmla="*/ 2797444 h 3738088"/>
              <a:gd name="connsiteX64" fmla="*/ 1704814 w 2754602"/>
              <a:gd name="connsiteY64" fmla="*/ 2774197 h 3738088"/>
              <a:gd name="connsiteX65" fmla="*/ 1728062 w 2754602"/>
              <a:gd name="connsiteY65" fmla="*/ 2758698 h 3738088"/>
              <a:gd name="connsiteX66" fmla="*/ 1774556 w 2754602"/>
              <a:gd name="connsiteY66" fmla="*/ 2719952 h 3738088"/>
              <a:gd name="connsiteX67" fmla="*/ 1797804 w 2754602"/>
              <a:gd name="connsiteY67" fmla="*/ 2688956 h 3738088"/>
              <a:gd name="connsiteX68" fmla="*/ 1751309 w 2754602"/>
              <a:gd name="connsiteY68" fmla="*/ 2650210 h 3738088"/>
              <a:gd name="connsiteX69" fmla="*/ 1712563 w 2754602"/>
              <a:gd name="connsiteY69" fmla="*/ 2657959 h 3738088"/>
              <a:gd name="connsiteX70" fmla="*/ 1704814 w 2754602"/>
              <a:gd name="connsiteY70" fmla="*/ 2681207 h 3738088"/>
              <a:gd name="connsiteX71" fmla="*/ 1697065 w 2754602"/>
              <a:gd name="connsiteY71" fmla="*/ 2743200 h 3738088"/>
              <a:gd name="connsiteX72" fmla="*/ 1650570 w 2754602"/>
              <a:gd name="connsiteY72" fmla="*/ 2774197 h 3738088"/>
              <a:gd name="connsiteX73" fmla="*/ 1635072 w 2754602"/>
              <a:gd name="connsiteY73" fmla="*/ 2758698 h 3738088"/>
              <a:gd name="connsiteX74" fmla="*/ 1635072 w 2754602"/>
              <a:gd name="connsiteY74" fmla="*/ 2688956 h 3738088"/>
              <a:gd name="connsiteX75" fmla="*/ 1642821 w 2754602"/>
              <a:gd name="connsiteY75" fmla="*/ 2665708 h 3738088"/>
              <a:gd name="connsiteX76" fmla="*/ 1666068 w 2754602"/>
              <a:gd name="connsiteY76" fmla="*/ 2619213 h 3738088"/>
              <a:gd name="connsiteX77" fmla="*/ 1689316 w 2754602"/>
              <a:gd name="connsiteY77" fmla="*/ 2611464 h 3738088"/>
              <a:gd name="connsiteX78" fmla="*/ 1766807 w 2754602"/>
              <a:gd name="connsiteY78" fmla="*/ 2595966 h 3738088"/>
              <a:gd name="connsiteX79" fmla="*/ 1805553 w 2754602"/>
              <a:gd name="connsiteY79" fmla="*/ 2526224 h 3738088"/>
              <a:gd name="connsiteX80" fmla="*/ 1813302 w 2754602"/>
              <a:gd name="connsiteY80" fmla="*/ 2502976 h 3738088"/>
              <a:gd name="connsiteX81" fmla="*/ 1743560 w 2754602"/>
              <a:gd name="connsiteY81" fmla="*/ 2502976 h 3738088"/>
              <a:gd name="connsiteX82" fmla="*/ 1689316 w 2754602"/>
              <a:gd name="connsiteY82" fmla="*/ 2526224 h 3738088"/>
              <a:gd name="connsiteX83" fmla="*/ 1666068 w 2754602"/>
              <a:gd name="connsiteY83" fmla="*/ 2510725 h 3738088"/>
              <a:gd name="connsiteX84" fmla="*/ 1635072 w 2754602"/>
              <a:gd name="connsiteY84" fmla="*/ 2502976 h 3738088"/>
              <a:gd name="connsiteX85" fmla="*/ 1627323 w 2754602"/>
              <a:gd name="connsiteY85" fmla="*/ 2471980 h 3738088"/>
              <a:gd name="connsiteX86" fmla="*/ 1642821 w 2754602"/>
              <a:gd name="connsiteY86" fmla="*/ 2402237 h 3738088"/>
              <a:gd name="connsiteX87" fmla="*/ 1658319 w 2754602"/>
              <a:gd name="connsiteY87" fmla="*/ 2332495 h 3738088"/>
              <a:gd name="connsiteX88" fmla="*/ 1666068 w 2754602"/>
              <a:gd name="connsiteY88" fmla="*/ 2309247 h 3738088"/>
              <a:gd name="connsiteX89" fmla="*/ 1681567 w 2754602"/>
              <a:gd name="connsiteY89" fmla="*/ 2293749 h 3738088"/>
              <a:gd name="connsiteX90" fmla="*/ 1673817 w 2754602"/>
              <a:gd name="connsiteY90" fmla="*/ 2255003 h 3738088"/>
              <a:gd name="connsiteX91" fmla="*/ 1627323 w 2754602"/>
              <a:gd name="connsiteY91" fmla="*/ 2239505 h 3738088"/>
              <a:gd name="connsiteX92" fmla="*/ 1580828 w 2754602"/>
              <a:gd name="connsiteY92" fmla="*/ 2247254 h 3738088"/>
              <a:gd name="connsiteX93" fmla="*/ 1542082 w 2754602"/>
              <a:gd name="connsiteY93" fmla="*/ 2255003 h 3738088"/>
              <a:gd name="connsiteX94" fmla="*/ 1472339 w 2754602"/>
              <a:gd name="connsiteY94" fmla="*/ 2262752 h 3738088"/>
              <a:gd name="connsiteX95" fmla="*/ 1418095 w 2754602"/>
              <a:gd name="connsiteY95" fmla="*/ 2309247 h 3738088"/>
              <a:gd name="connsiteX96" fmla="*/ 1394848 w 2754602"/>
              <a:gd name="connsiteY96" fmla="*/ 2301498 h 3738088"/>
              <a:gd name="connsiteX97" fmla="*/ 1363851 w 2754602"/>
              <a:gd name="connsiteY97" fmla="*/ 2293749 h 3738088"/>
              <a:gd name="connsiteX98" fmla="*/ 1387099 w 2754602"/>
              <a:gd name="connsiteY98" fmla="*/ 2386739 h 3738088"/>
              <a:gd name="connsiteX99" fmla="*/ 1394848 w 2754602"/>
              <a:gd name="connsiteY99" fmla="*/ 2409986 h 3738088"/>
              <a:gd name="connsiteX100" fmla="*/ 1402597 w 2754602"/>
              <a:gd name="connsiteY100" fmla="*/ 2440983 h 3738088"/>
              <a:gd name="connsiteX101" fmla="*/ 1363851 w 2754602"/>
              <a:gd name="connsiteY101" fmla="*/ 2479729 h 3738088"/>
              <a:gd name="connsiteX102" fmla="*/ 1317356 w 2754602"/>
              <a:gd name="connsiteY102" fmla="*/ 2495227 h 3738088"/>
              <a:gd name="connsiteX103" fmla="*/ 1286360 w 2754602"/>
              <a:gd name="connsiteY103" fmla="*/ 2541722 h 3738088"/>
              <a:gd name="connsiteX104" fmla="*/ 1270862 w 2754602"/>
              <a:gd name="connsiteY104" fmla="*/ 2564969 h 3738088"/>
              <a:gd name="connsiteX105" fmla="*/ 1247614 w 2754602"/>
              <a:gd name="connsiteY105" fmla="*/ 2572719 h 3738088"/>
              <a:gd name="connsiteX106" fmla="*/ 1224367 w 2754602"/>
              <a:gd name="connsiteY106" fmla="*/ 2595966 h 3738088"/>
              <a:gd name="connsiteX107" fmla="*/ 1177872 w 2754602"/>
              <a:gd name="connsiteY107" fmla="*/ 2634712 h 3738088"/>
              <a:gd name="connsiteX108" fmla="*/ 1170123 w 2754602"/>
              <a:gd name="connsiteY108" fmla="*/ 2696705 h 3738088"/>
              <a:gd name="connsiteX109" fmla="*/ 1154624 w 2754602"/>
              <a:gd name="connsiteY109" fmla="*/ 2719952 h 3738088"/>
              <a:gd name="connsiteX110" fmla="*/ 1131377 w 2754602"/>
              <a:gd name="connsiteY110" fmla="*/ 2766447 h 3738088"/>
              <a:gd name="connsiteX111" fmla="*/ 1100380 w 2754602"/>
              <a:gd name="connsiteY111" fmla="*/ 2805193 h 3738088"/>
              <a:gd name="connsiteX112" fmla="*/ 1084882 w 2754602"/>
              <a:gd name="connsiteY112" fmla="*/ 2851688 h 3738088"/>
              <a:gd name="connsiteX113" fmla="*/ 1069384 w 2754602"/>
              <a:gd name="connsiteY113" fmla="*/ 2874935 h 3738088"/>
              <a:gd name="connsiteX114" fmla="*/ 1061634 w 2754602"/>
              <a:gd name="connsiteY114" fmla="*/ 2898183 h 3738088"/>
              <a:gd name="connsiteX115" fmla="*/ 1038387 w 2754602"/>
              <a:gd name="connsiteY115" fmla="*/ 2921430 h 3738088"/>
              <a:gd name="connsiteX116" fmla="*/ 999641 w 2754602"/>
              <a:gd name="connsiteY116" fmla="*/ 2967925 h 3738088"/>
              <a:gd name="connsiteX117" fmla="*/ 960895 w 2754602"/>
              <a:gd name="connsiteY117" fmla="*/ 3060915 h 3738088"/>
              <a:gd name="connsiteX118" fmla="*/ 937648 w 2754602"/>
              <a:gd name="connsiteY118" fmla="*/ 3115159 h 3738088"/>
              <a:gd name="connsiteX119" fmla="*/ 922150 w 2754602"/>
              <a:gd name="connsiteY119" fmla="*/ 3146156 h 3738088"/>
              <a:gd name="connsiteX120" fmla="*/ 914400 w 2754602"/>
              <a:gd name="connsiteY120" fmla="*/ 2860380 h 3738088"/>
              <a:gd name="connsiteX121" fmla="*/ 836909 w 2754602"/>
              <a:gd name="connsiteY121" fmla="*/ 2727702 h 3738088"/>
              <a:gd name="connsiteX122" fmla="*/ 813662 w 2754602"/>
              <a:gd name="connsiteY122" fmla="*/ 2704454 h 3738088"/>
              <a:gd name="connsiteX123" fmla="*/ 767167 w 2754602"/>
              <a:gd name="connsiteY123" fmla="*/ 2665708 h 3738088"/>
              <a:gd name="connsiteX124" fmla="*/ 612184 w 2754602"/>
              <a:gd name="connsiteY124" fmla="*/ 2502976 h 3738088"/>
              <a:gd name="connsiteX125" fmla="*/ 410706 w 2754602"/>
              <a:gd name="connsiteY125" fmla="*/ 2286000 h 3738088"/>
              <a:gd name="connsiteX126" fmla="*/ 0 w 2754602"/>
              <a:gd name="connsiteY126" fmla="*/ 1844298 h 3738088"/>
              <a:gd name="connsiteX127" fmla="*/ 1046136 w 2754602"/>
              <a:gd name="connsiteY127" fmla="*/ 658678 h 3738088"/>
              <a:gd name="connsiteX128" fmla="*/ 1084882 w 2754602"/>
              <a:gd name="connsiteY128" fmla="*/ 573437 h 3738088"/>
              <a:gd name="connsiteX129" fmla="*/ 1061634 w 2754602"/>
              <a:gd name="connsiteY129" fmla="*/ 526942 h 3738088"/>
              <a:gd name="connsiteX130" fmla="*/ 1015139 w 2754602"/>
              <a:gd name="connsiteY130" fmla="*/ 488197 h 3738088"/>
              <a:gd name="connsiteX131" fmla="*/ 922150 w 2754602"/>
              <a:gd name="connsiteY131" fmla="*/ 472698 h 3738088"/>
              <a:gd name="connsiteX132" fmla="*/ 1371600 w 2754602"/>
              <a:gd name="connsiteY132" fmla="*/ 0 h 3738088"/>
              <a:gd name="connsiteX133" fmla="*/ 1425845 w 2754602"/>
              <a:gd name="connsiteY133" fmla="*/ 54244 h 3738088"/>
              <a:gd name="connsiteX134" fmla="*/ 1464590 w 2754602"/>
              <a:gd name="connsiteY134" fmla="*/ 61993 h 3738088"/>
              <a:gd name="connsiteX135" fmla="*/ 1480089 w 2754602"/>
              <a:gd name="connsiteY135" fmla="*/ 116237 h 3738088"/>
              <a:gd name="connsiteX136" fmla="*/ 1511085 w 2754602"/>
              <a:gd name="connsiteY136" fmla="*/ 116237 h 3738088"/>
              <a:gd name="connsiteX137" fmla="*/ 1526584 w 2754602"/>
              <a:gd name="connsiteY137" fmla="*/ 139485 h 3738088"/>
              <a:gd name="connsiteX138" fmla="*/ 1526584 w 2754602"/>
              <a:gd name="connsiteY138" fmla="*/ 139485 h 3738088"/>
              <a:gd name="connsiteX139" fmla="*/ 1542082 w 2754602"/>
              <a:gd name="connsiteY139" fmla="*/ 170481 h 3738088"/>
              <a:gd name="connsiteX140" fmla="*/ 1573078 w 2754602"/>
              <a:gd name="connsiteY140" fmla="*/ 201478 h 3738088"/>
              <a:gd name="connsiteX141" fmla="*/ 1604075 w 2754602"/>
              <a:gd name="connsiteY141" fmla="*/ 263471 h 3738088"/>
              <a:gd name="connsiteX142" fmla="*/ 1627323 w 2754602"/>
              <a:gd name="connsiteY142" fmla="*/ 247973 h 3738088"/>
              <a:gd name="connsiteX143" fmla="*/ 1681567 w 2754602"/>
              <a:gd name="connsiteY143" fmla="*/ 232474 h 3738088"/>
              <a:gd name="connsiteX144" fmla="*/ 1681567 w 2754602"/>
              <a:gd name="connsiteY144" fmla="*/ 232474 h 3738088"/>
              <a:gd name="connsiteX145" fmla="*/ 1697065 w 2754602"/>
              <a:gd name="connsiteY145" fmla="*/ 302217 h 3738088"/>
              <a:gd name="connsiteX146" fmla="*/ 1673817 w 2754602"/>
              <a:gd name="connsiteY146" fmla="*/ 317715 h 3738088"/>
              <a:gd name="connsiteX147" fmla="*/ 1673817 w 2754602"/>
              <a:gd name="connsiteY147" fmla="*/ 317715 h 3738088"/>
              <a:gd name="connsiteX148" fmla="*/ 1774556 w 2754602"/>
              <a:gd name="connsiteY148" fmla="*/ 348712 h 3738088"/>
              <a:gd name="connsiteX149" fmla="*/ 1821051 w 2754602"/>
              <a:gd name="connsiteY149" fmla="*/ 325464 h 3738088"/>
              <a:gd name="connsiteX150" fmla="*/ 1852048 w 2754602"/>
              <a:gd name="connsiteY150" fmla="*/ 348712 h 3738088"/>
              <a:gd name="connsiteX151" fmla="*/ 1844299 w 2754602"/>
              <a:gd name="connsiteY151" fmla="*/ 348712 h 3738088"/>
              <a:gd name="connsiteX152" fmla="*/ 1852048 w 2754602"/>
              <a:gd name="connsiteY152" fmla="*/ 348712 h 3738088"/>
              <a:gd name="connsiteX153" fmla="*/ 1883045 w 2754602"/>
              <a:gd name="connsiteY153" fmla="*/ 340963 h 3738088"/>
              <a:gd name="connsiteX154" fmla="*/ 1906292 w 2754602"/>
              <a:gd name="connsiteY154" fmla="*/ 333213 h 3738088"/>
              <a:gd name="connsiteX155" fmla="*/ 1937289 w 2754602"/>
              <a:gd name="connsiteY155" fmla="*/ 255722 h 3738088"/>
              <a:gd name="connsiteX156" fmla="*/ 1945038 w 2754602"/>
              <a:gd name="connsiteY156" fmla="*/ 255722 h 3738088"/>
              <a:gd name="connsiteX157" fmla="*/ 1945038 w 2754602"/>
              <a:gd name="connsiteY157" fmla="*/ 255722 h 3738088"/>
              <a:gd name="connsiteX158" fmla="*/ 2014780 w 2754602"/>
              <a:gd name="connsiteY158" fmla="*/ 232474 h 3738088"/>
              <a:gd name="connsiteX159" fmla="*/ 2030278 w 2754602"/>
              <a:gd name="connsiteY159" fmla="*/ 255722 h 3738088"/>
              <a:gd name="connsiteX160" fmla="*/ 2061275 w 2754602"/>
              <a:gd name="connsiteY160" fmla="*/ 317715 h 3738088"/>
              <a:gd name="connsiteX161" fmla="*/ 2069024 w 2754602"/>
              <a:gd name="connsiteY161" fmla="*/ 348712 h 3738088"/>
              <a:gd name="connsiteX162" fmla="*/ 2061275 w 2754602"/>
              <a:gd name="connsiteY162" fmla="*/ 410705 h 3738088"/>
              <a:gd name="connsiteX163" fmla="*/ 2084523 w 2754602"/>
              <a:gd name="connsiteY163" fmla="*/ 426203 h 3738088"/>
              <a:gd name="connsiteX164" fmla="*/ 2107770 w 2754602"/>
              <a:gd name="connsiteY164" fmla="*/ 449451 h 3738088"/>
              <a:gd name="connsiteX165" fmla="*/ 2107770 w 2754602"/>
              <a:gd name="connsiteY165" fmla="*/ 449451 h 3738088"/>
              <a:gd name="connsiteX166" fmla="*/ 2169763 w 2754602"/>
              <a:gd name="connsiteY166" fmla="*/ 472698 h 3738088"/>
              <a:gd name="connsiteX167" fmla="*/ 2185262 w 2754602"/>
              <a:gd name="connsiteY167" fmla="*/ 511444 h 3738088"/>
              <a:gd name="connsiteX168" fmla="*/ 2247255 w 2754602"/>
              <a:gd name="connsiteY168" fmla="*/ 511444 h 3738088"/>
              <a:gd name="connsiteX169" fmla="*/ 2293750 w 2754602"/>
              <a:gd name="connsiteY169" fmla="*/ 526942 h 3738088"/>
              <a:gd name="connsiteX170" fmla="*/ 2324746 w 2754602"/>
              <a:gd name="connsiteY170" fmla="*/ 612183 h 3738088"/>
              <a:gd name="connsiteX171" fmla="*/ 2347994 w 2754602"/>
              <a:gd name="connsiteY171" fmla="*/ 619932 h 3738088"/>
              <a:gd name="connsiteX172" fmla="*/ 2363492 w 2754602"/>
              <a:gd name="connsiteY172" fmla="*/ 619932 h 3738088"/>
              <a:gd name="connsiteX173" fmla="*/ 2402238 w 2754602"/>
              <a:gd name="connsiteY173" fmla="*/ 627681 h 3738088"/>
              <a:gd name="connsiteX174" fmla="*/ 2448733 w 2754602"/>
              <a:gd name="connsiteY174" fmla="*/ 619932 h 3738088"/>
              <a:gd name="connsiteX175" fmla="*/ 2425485 w 2754602"/>
              <a:gd name="connsiteY175" fmla="*/ 604434 h 3738088"/>
              <a:gd name="connsiteX176" fmla="*/ 2402238 w 2754602"/>
              <a:gd name="connsiteY176" fmla="*/ 596685 h 3738088"/>
              <a:gd name="connsiteX177" fmla="*/ 2425485 w 2754602"/>
              <a:gd name="connsiteY177" fmla="*/ 581186 h 3738088"/>
              <a:gd name="connsiteX178" fmla="*/ 2456482 w 2754602"/>
              <a:gd name="connsiteY178" fmla="*/ 573437 h 3738088"/>
              <a:gd name="connsiteX179" fmla="*/ 2479729 w 2754602"/>
              <a:gd name="connsiteY179" fmla="*/ 565688 h 3738088"/>
              <a:gd name="connsiteX180" fmla="*/ 2510726 w 2754602"/>
              <a:gd name="connsiteY180" fmla="*/ 534691 h 3738088"/>
              <a:gd name="connsiteX181" fmla="*/ 2495228 w 2754602"/>
              <a:gd name="connsiteY181" fmla="*/ 511444 h 3738088"/>
              <a:gd name="connsiteX182" fmla="*/ 2518475 w 2754602"/>
              <a:gd name="connsiteY182" fmla="*/ 519193 h 3738088"/>
              <a:gd name="connsiteX183" fmla="*/ 2541723 w 2754602"/>
              <a:gd name="connsiteY183" fmla="*/ 534691 h 3738088"/>
              <a:gd name="connsiteX184" fmla="*/ 2557221 w 2754602"/>
              <a:gd name="connsiteY184" fmla="*/ 557939 h 3738088"/>
              <a:gd name="connsiteX185" fmla="*/ 2580468 w 2754602"/>
              <a:gd name="connsiteY185" fmla="*/ 565688 h 3738088"/>
              <a:gd name="connsiteX186" fmla="*/ 2595967 w 2754602"/>
              <a:gd name="connsiteY186" fmla="*/ 581186 h 3738088"/>
              <a:gd name="connsiteX187" fmla="*/ 2588217 w 2754602"/>
              <a:gd name="connsiteY187" fmla="*/ 604434 h 3738088"/>
              <a:gd name="connsiteX188" fmla="*/ 2557221 w 2754602"/>
              <a:gd name="connsiteY188" fmla="*/ 596685 h 3738088"/>
              <a:gd name="connsiteX189" fmla="*/ 2518475 w 2754602"/>
              <a:gd name="connsiteY189" fmla="*/ 588935 h 3738088"/>
              <a:gd name="connsiteX190" fmla="*/ 2502977 w 2754602"/>
              <a:gd name="connsiteY190" fmla="*/ 604434 h 3738088"/>
              <a:gd name="connsiteX191" fmla="*/ 2510726 w 2754602"/>
              <a:gd name="connsiteY191" fmla="*/ 627681 h 3738088"/>
              <a:gd name="connsiteX192" fmla="*/ 2518475 w 2754602"/>
              <a:gd name="connsiteY192" fmla="*/ 658678 h 3738088"/>
              <a:gd name="connsiteX193" fmla="*/ 2541723 w 2754602"/>
              <a:gd name="connsiteY193" fmla="*/ 666427 h 3738088"/>
              <a:gd name="connsiteX194" fmla="*/ 2549472 w 2754602"/>
              <a:gd name="connsiteY194" fmla="*/ 635430 h 3738088"/>
              <a:gd name="connsiteX195" fmla="*/ 2665709 w 2754602"/>
              <a:gd name="connsiteY195" fmla="*/ 689674 h 3738088"/>
              <a:gd name="connsiteX196" fmla="*/ 2642462 w 2754602"/>
              <a:gd name="connsiteY196" fmla="*/ 720671 h 3738088"/>
              <a:gd name="connsiteX197" fmla="*/ 2626963 w 2754602"/>
              <a:gd name="connsiteY197" fmla="*/ 736169 h 3738088"/>
              <a:gd name="connsiteX198" fmla="*/ 2634712 w 2754602"/>
              <a:gd name="connsiteY198" fmla="*/ 759417 h 3738088"/>
              <a:gd name="connsiteX199" fmla="*/ 2657960 w 2754602"/>
              <a:gd name="connsiteY199" fmla="*/ 767166 h 3738088"/>
              <a:gd name="connsiteX200" fmla="*/ 2650211 w 2754602"/>
              <a:gd name="connsiteY200" fmla="*/ 798163 h 3738088"/>
              <a:gd name="connsiteX201" fmla="*/ 2626963 w 2754602"/>
              <a:gd name="connsiteY201" fmla="*/ 805912 h 3738088"/>
              <a:gd name="connsiteX202" fmla="*/ 2588217 w 2754602"/>
              <a:gd name="connsiteY202" fmla="*/ 813661 h 3738088"/>
              <a:gd name="connsiteX203" fmla="*/ 2572719 w 2754602"/>
              <a:gd name="connsiteY203" fmla="*/ 836908 h 3738088"/>
              <a:gd name="connsiteX204" fmla="*/ 2595967 w 2754602"/>
              <a:gd name="connsiteY204" fmla="*/ 829159 h 3738088"/>
              <a:gd name="connsiteX205" fmla="*/ 2634712 w 2754602"/>
              <a:gd name="connsiteY205" fmla="*/ 883403 h 3738088"/>
              <a:gd name="connsiteX206" fmla="*/ 2650211 w 2754602"/>
              <a:gd name="connsiteY206" fmla="*/ 898902 h 3738088"/>
              <a:gd name="connsiteX207" fmla="*/ 2642462 w 2754602"/>
              <a:gd name="connsiteY207" fmla="*/ 922149 h 3738088"/>
              <a:gd name="connsiteX208" fmla="*/ 2704455 w 2754602"/>
              <a:gd name="connsiteY208" fmla="*/ 929898 h 3738088"/>
              <a:gd name="connsiteX209" fmla="*/ 2743200 w 2754602"/>
              <a:gd name="connsiteY209" fmla="*/ 968644 h 3738088"/>
              <a:gd name="connsiteX210" fmla="*/ 2719953 w 2754602"/>
              <a:gd name="connsiteY210" fmla="*/ 976393 h 3738088"/>
              <a:gd name="connsiteX211" fmla="*/ 2603716 w 2754602"/>
              <a:gd name="connsiteY211" fmla="*/ 953146 h 3738088"/>
              <a:gd name="connsiteX212" fmla="*/ 2564970 w 2754602"/>
              <a:gd name="connsiteY212" fmla="*/ 937647 h 3738088"/>
              <a:gd name="connsiteX213" fmla="*/ 2518475 w 2754602"/>
              <a:gd name="connsiteY213" fmla="*/ 945397 h 3738088"/>
              <a:gd name="connsiteX214" fmla="*/ 2510726 w 2754602"/>
              <a:gd name="connsiteY214" fmla="*/ 968644 h 3738088"/>
              <a:gd name="connsiteX215" fmla="*/ 2479729 w 2754602"/>
              <a:gd name="connsiteY215" fmla="*/ 976393 h 3738088"/>
              <a:gd name="connsiteX216" fmla="*/ 2440984 w 2754602"/>
              <a:gd name="connsiteY216" fmla="*/ 1046135 h 3738088"/>
              <a:gd name="connsiteX217" fmla="*/ 2448733 w 2754602"/>
              <a:gd name="connsiteY217" fmla="*/ 1077132 h 3738088"/>
              <a:gd name="connsiteX218" fmla="*/ 2479729 w 2754602"/>
              <a:gd name="connsiteY218" fmla="*/ 1084881 h 3738088"/>
              <a:gd name="connsiteX219" fmla="*/ 2471980 w 2754602"/>
              <a:gd name="connsiteY219" fmla="*/ 1115878 h 3738088"/>
              <a:gd name="connsiteX220" fmla="*/ 2425485 w 2754602"/>
              <a:gd name="connsiteY220" fmla="*/ 1139125 h 3738088"/>
              <a:gd name="connsiteX221" fmla="*/ 2433234 w 2754602"/>
              <a:gd name="connsiteY221" fmla="*/ 1170122 h 3738088"/>
              <a:gd name="connsiteX222" fmla="*/ 2448733 w 2754602"/>
              <a:gd name="connsiteY222" fmla="*/ 1185620 h 3738088"/>
              <a:gd name="connsiteX223" fmla="*/ 2456482 w 2754602"/>
              <a:gd name="connsiteY223" fmla="*/ 1216617 h 3738088"/>
              <a:gd name="connsiteX224" fmla="*/ 2487478 w 2754602"/>
              <a:gd name="connsiteY224" fmla="*/ 1201119 h 3738088"/>
              <a:gd name="connsiteX225" fmla="*/ 2510726 w 2754602"/>
              <a:gd name="connsiteY225" fmla="*/ 1154624 h 3738088"/>
              <a:gd name="connsiteX226" fmla="*/ 2549472 w 2754602"/>
              <a:gd name="connsiteY226" fmla="*/ 1201119 h 3738088"/>
              <a:gd name="connsiteX227" fmla="*/ 2526224 w 2754602"/>
              <a:gd name="connsiteY227" fmla="*/ 1216617 h 3738088"/>
              <a:gd name="connsiteX228" fmla="*/ 2479729 w 2754602"/>
              <a:gd name="connsiteY228" fmla="*/ 1232115 h 3738088"/>
              <a:gd name="connsiteX229" fmla="*/ 2479729 w 2754602"/>
              <a:gd name="connsiteY229" fmla="*/ 1294108 h 3738088"/>
              <a:gd name="connsiteX230" fmla="*/ 2526224 w 2754602"/>
              <a:gd name="connsiteY230" fmla="*/ 1286359 h 3738088"/>
              <a:gd name="connsiteX231" fmla="*/ 2549472 w 2754602"/>
              <a:gd name="connsiteY231" fmla="*/ 1317356 h 3738088"/>
              <a:gd name="connsiteX232" fmla="*/ 2557221 w 2754602"/>
              <a:gd name="connsiteY232" fmla="*/ 1363851 h 3738088"/>
              <a:gd name="connsiteX233" fmla="*/ 2533973 w 2754602"/>
              <a:gd name="connsiteY233" fmla="*/ 1379349 h 3738088"/>
              <a:gd name="connsiteX234" fmla="*/ 2510726 w 2754602"/>
              <a:gd name="connsiteY234" fmla="*/ 1387098 h 3738088"/>
              <a:gd name="connsiteX235" fmla="*/ 2471980 w 2754602"/>
              <a:gd name="connsiteY235" fmla="*/ 1402597 h 3738088"/>
              <a:gd name="connsiteX236" fmla="*/ 2456482 w 2754602"/>
              <a:gd name="connsiteY236" fmla="*/ 1449091 h 3738088"/>
              <a:gd name="connsiteX237" fmla="*/ 2471980 w 2754602"/>
              <a:gd name="connsiteY237" fmla="*/ 1464590 h 3738088"/>
              <a:gd name="connsiteX238" fmla="*/ 2440984 w 2754602"/>
              <a:gd name="connsiteY238" fmla="*/ 1503335 h 3738088"/>
              <a:gd name="connsiteX239" fmla="*/ 2417736 w 2754602"/>
              <a:gd name="connsiteY239" fmla="*/ 1495586 h 3738088"/>
              <a:gd name="connsiteX240" fmla="*/ 2386739 w 2754602"/>
              <a:gd name="connsiteY240" fmla="*/ 1518834 h 3738088"/>
              <a:gd name="connsiteX241" fmla="*/ 2371241 w 2754602"/>
              <a:gd name="connsiteY241" fmla="*/ 1495586 h 3738088"/>
              <a:gd name="connsiteX242" fmla="*/ 2355743 w 2754602"/>
              <a:gd name="connsiteY242" fmla="*/ 1511085 h 3738088"/>
              <a:gd name="connsiteX243" fmla="*/ 2340245 w 2754602"/>
              <a:gd name="connsiteY243" fmla="*/ 1534332 h 3738088"/>
              <a:gd name="connsiteX244" fmla="*/ 2340245 w 2754602"/>
              <a:gd name="connsiteY244" fmla="*/ 1588576 h 3738088"/>
              <a:gd name="connsiteX245" fmla="*/ 2286000 w 2754602"/>
              <a:gd name="connsiteY245" fmla="*/ 1596325 h 3738088"/>
              <a:gd name="connsiteX246" fmla="*/ 2262753 w 2754602"/>
              <a:gd name="connsiteY246" fmla="*/ 1642820 h 3738088"/>
              <a:gd name="connsiteX247" fmla="*/ 2255004 w 2754602"/>
              <a:gd name="connsiteY247" fmla="*/ 1666068 h 3738088"/>
              <a:gd name="connsiteX248" fmla="*/ 2224007 w 2754602"/>
              <a:gd name="connsiteY248" fmla="*/ 1673817 h 3738088"/>
              <a:gd name="connsiteX249" fmla="*/ 2185262 w 2754602"/>
              <a:gd name="connsiteY249" fmla="*/ 1681566 h 3738088"/>
              <a:gd name="connsiteX250" fmla="*/ 2131017 w 2754602"/>
              <a:gd name="connsiteY250" fmla="*/ 1697064 h 3738088"/>
              <a:gd name="connsiteX251" fmla="*/ 2100021 w 2754602"/>
              <a:gd name="connsiteY251" fmla="*/ 1689315 h 3738088"/>
              <a:gd name="connsiteX252" fmla="*/ 2061275 w 2754602"/>
              <a:gd name="connsiteY252" fmla="*/ 1658319 h 3738088"/>
              <a:gd name="connsiteX253" fmla="*/ 2045777 w 2754602"/>
              <a:gd name="connsiteY253" fmla="*/ 1642820 h 3738088"/>
              <a:gd name="connsiteX254" fmla="*/ 1937289 w 2754602"/>
              <a:gd name="connsiteY254" fmla="*/ 1627322 h 3738088"/>
              <a:gd name="connsiteX255" fmla="*/ 1890794 w 2754602"/>
              <a:gd name="connsiteY255" fmla="*/ 1619573 h 3738088"/>
              <a:gd name="connsiteX256" fmla="*/ 1867546 w 2754602"/>
              <a:gd name="connsiteY256" fmla="*/ 1681566 h 3738088"/>
              <a:gd name="connsiteX257" fmla="*/ 1813302 w 2754602"/>
              <a:gd name="connsiteY257" fmla="*/ 1751308 h 3738088"/>
              <a:gd name="connsiteX258" fmla="*/ 1828800 w 2754602"/>
              <a:gd name="connsiteY258" fmla="*/ 1813302 h 3738088"/>
              <a:gd name="connsiteX259" fmla="*/ 1813302 w 2754602"/>
              <a:gd name="connsiteY259" fmla="*/ 1836549 h 3738088"/>
              <a:gd name="connsiteX260" fmla="*/ 1844299 w 2754602"/>
              <a:gd name="connsiteY260" fmla="*/ 1898542 h 3738088"/>
              <a:gd name="connsiteX261" fmla="*/ 1836550 w 2754602"/>
              <a:gd name="connsiteY261" fmla="*/ 1960535 h 3738088"/>
              <a:gd name="connsiteX262" fmla="*/ 1828800 w 2754602"/>
              <a:gd name="connsiteY262" fmla="*/ 2053525 h 3738088"/>
              <a:gd name="connsiteX263" fmla="*/ 1813302 w 2754602"/>
              <a:gd name="connsiteY263" fmla="*/ 2100020 h 3738088"/>
              <a:gd name="connsiteX264" fmla="*/ 1821051 w 2754602"/>
              <a:gd name="connsiteY264" fmla="*/ 2169763 h 3738088"/>
              <a:gd name="connsiteX265" fmla="*/ 1805553 w 2754602"/>
              <a:gd name="connsiteY265" fmla="*/ 2193010 h 3738088"/>
              <a:gd name="connsiteX266" fmla="*/ 1821051 w 2754602"/>
              <a:gd name="connsiteY266" fmla="*/ 2293749 h 3738088"/>
              <a:gd name="connsiteX267" fmla="*/ 1828800 w 2754602"/>
              <a:gd name="connsiteY267" fmla="*/ 2371241 h 3738088"/>
              <a:gd name="connsiteX268" fmla="*/ 1821051 w 2754602"/>
              <a:gd name="connsiteY268" fmla="*/ 2394488 h 3738088"/>
              <a:gd name="connsiteX269" fmla="*/ 1813302 w 2754602"/>
              <a:gd name="connsiteY269" fmla="*/ 2433234 h 3738088"/>
              <a:gd name="connsiteX270" fmla="*/ 1836550 w 2754602"/>
              <a:gd name="connsiteY270" fmla="*/ 2448732 h 3738088"/>
              <a:gd name="connsiteX271" fmla="*/ 1844299 w 2754602"/>
              <a:gd name="connsiteY271" fmla="*/ 2479729 h 3738088"/>
              <a:gd name="connsiteX272" fmla="*/ 1828800 w 2754602"/>
              <a:gd name="connsiteY272" fmla="*/ 2580468 h 3738088"/>
              <a:gd name="connsiteX273" fmla="*/ 1844299 w 2754602"/>
              <a:gd name="connsiteY273" fmla="*/ 2704454 h 3738088"/>
              <a:gd name="connsiteX274" fmla="*/ 1859797 w 2754602"/>
              <a:gd name="connsiteY274" fmla="*/ 2743200 h 3738088"/>
              <a:gd name="connsiteX275" fmla="*/ 1906292 w 2754602"/>
              <a:gd name="connsiteY275" fmla="*/ 2789695 h 3738088"/>
              <a:gd name="connsiteX276" fmla="*/ 1914041 w 2754602"/>
              <a:gd name="connsiteY276" fmla="*/ 2766447 h 3738088"/>
              <a:gd name="connsiteX277" fmla="*/ 1937289 w 2754602"/>
              <a:gd name="connsiteY277" fmla="*/ 2774197 h 3738088"/>
              <a:gd name="connsiteX278" fmla="*/ 1968285 w 2754602"/>
              <a:gd name="connsiteY278" fmla="*/ 2789695 h 3738088"/>
              <a:gd name="connsiteX279" fmla="*/ 1999282 w 2754602"/>
              <a:gd name="connsiteY279" fmla="*/ 2812942 h 3738088"/>
              <a:gd name="connsiteX280" fmla="*/ 2092272 w 2754602"/>
              <a:gd name="connsiteY280" fmla="*/ 2836190 h 3738088"/>
              <a:gd name="connsiteX281" fmla="*/ 2107770 w 2754602"/>
              <a:gd name="connsiteY281" fmla="*/ 2867186 h 3738088"/>
              <a:gd name="connsiteX282" fmla="*/ 2216258 w 2754602"/>
              <a:gd name="connsiteY282" fmla="*/ 2913681 h 3738088"/>
              <a:gd name="connsiteX283" fmla="*/ 2231756 w 2754602"/>
              <a:gd name="connsiteY283" fmla="*/ 2936929 h 3738088"/>
              <a:gd name="connsiteX284" fmla="*/ 2278251 w 2754602"/>
              <a:gd name="connsiteY284" fmla="*/ 2975674 h 3738088"/>
              <a:gd name="connsiteX285" fmla="*/ 2324746 w 2754602"/>
              <a:gd name="connsiteY285" fmla="*/ 3037668 h 3738088"/>
              <a:gd name="connsiteX286" fmla="*/ 2347994 w 2754602"/>
              <a:gd name="connsiteY286" fmla="*/ 3045417 h 3738088"/>
              <a:gd name="connsiteX287" fmla="*/ 2371241 w 2754602"/>
              <a:gd name="connsiteY287" fmla="*/ 3060915 h 3738088"/>
              <a:gd name="connsiteX288" fmla="*/ 2394489 w 2754602"/>
              <a:gd name="connsiteY288" fmla="*/ 3053166 h 3738088"/>
              <a:gd name="connsiteX289" fmla="*/ 2402238 w 2754602"/>
              <a:gd name="connsiteY289" fmla="*/ 3076413 h 3738088"/>
              <a:gd name="connsiteX290" fmla="*/ 2417736 w 2754602"/>
              <a:gd name="connsiteY290" fmla="*/ 3091912 h 3738088"/>
              <a:gd name="connsiteX291" fmla="*/ 2371241 w 2754602"/>
              <a:gd name="connsiteY291" fmla="*/ 3107410 h 3738088"/>
              <a:gd name="connsiteX292" fmla="*/ 2363492 w 2754602"/>
              <a:gd name="connsiteY292" fmla="*/ 3076413 h 3738088"/>
              <a:gd name="connsiteX293" fmla="*/ 2332495 w 2754602"/>
              <a:gd name="connsiteY293" fmla="*/ 3068664 h 3738088"/>
              <a:gd name="connsiteX294" fmla="*/ 2247255 w 2754602"/>
              <a:gd name="connsiteY294" fmla="*/ 3053166 h 3738088"/>
              <a:gd name="connsiteX295" fmla="*/ 2231756 w 2754602"/>
              <a:gd name="connsiteY295" fmla="*/ 3037668 h 3738088"/>
              <a:gd name="connsiteX296" fmla="*/ 2169763 w 2754602"/>
              <a:gd name="connsiteY296" fmla="*/ 3037668 h 3738088"/>
              <a:gd name="connsiteX297" fmla="*/ 2131017 w 2754602"/>
              <a:gd name="connsiteY297" fmla="*/ 3084163 h 3738088"/>
              <a:gd name="connsiteX298" fmla="*/ 2100021 w 2754602"/>
              <a:gd name="connsiteY298" fmla="*/ 3130658 h 3738088"/>
              <a:gd name="connsiteX299" fmla="*/ 2115519 w 2754602"/>
              <a:gd name="connsiteY299" fmla="*/ 3153905 h 3738088"/>
              <a:gd name="connsiteX300" fmla="*/ 2169763 w 2754602"/>
              <a:gd name="connsiteY300" fmla="*/ 3177152 h 3738088"/>
              <a:gd name="connsiteX301" fmla="*/ 2224007 w 2754602"/>
              <a:gd name="connsiteY301" fmla="*/ 3208149 h 3738088"/>
              <a:gd name="connsiteX302" fmla="*/ 2239506 w 2754602"/>
              <a:gd name="connsiteY302" fmla="*/ 3184902 h 3738088"/>
              <a:gd name="connsiteX303" fmla="*/ 2262753 w 2754602"/>
              <a:gd name="connsiteY303" fmla="*/ 3192651 h 3738088"/>
              <a:gd name="connsiteX304" fmla="*/ 2309248 w 2754602"/>
              <a:gd name="connsiteY304" fmla="*/ 3169403 h 3738088"/>
              <a:gd name="connsiteX305" fmla="*/ 2347994 w 2754602"/>
              <a:gd name="connsiteY305" fmla="*/ 3130658 h 3738088"/>
              <a:gd name="connsiteX306" fmla="*/ 2332495 w 2754602"/>
              <a:gd name="connsiteY306" fmla="*/ 3169403 h 3738088"/>
              <a:gd name="connsiteX307" fmla="*/ 2324746 w 2754602"/>
              <a:gd name="connsiteY307" fmla="*/ 3192651 h 3738088"/>
              <a:gd name="connsiteX308" fmla="*/ 2278251 w 2754602"/>
              <a:gd name="connsiteY308" fmla="*/ 3239146 h 3738088"/>
              <a:gd name="connsiteX309" fmla="*/ 2262753 w 2754602"/>
              <a:gd name="connsiteY309" fmla="*/ 3262393 h 3738088"/>
              <a:gd name="connsiteX310" fmla="*/ 2239506 w 2754602"/>
              <a:gd name="connsiteY310" fmla="*/ 3293390 h 3738088"/>
              <a:gd name="connsiteX311" fmla="*/ 2231756 w 2754602"/>
              <a:gd name="connsiteY311" fmla="*/ 3339885 h 3738088"/>
              <a:gd name="connsiteX312" fmla="*/ 2169763 w 2754602"/>
              <a:gd name="connsiteY312" fmla="*/ 3448373 h 3738088"/>
              <a:gd name="connsiteX313" fmla="*/ 2154265 w 2754602"/>
              <a:gd name="connsiteY313" fmla="*/ 3471620 h 3738088"/>
              <a:gd name="connsiteX314" fmla="*/ 2100021 w 2754602"/>
              <a:gd name="connsiteY314" fmla="*/ 3502617 h 3738088"/>
              <a:gd name="connsiteX315" fmla="*/ 2115519 w 2754602"/>
              <a:gd name="connsiteY315" fmla="*/ 3580108 h 3738088"/>
              <a:gd name="connsiteX316" fmla="*/ 2131017 w 2754602"/>
              <a:gd name="connsiteY316" fmla="*/ 3626603 h 3738088"/>
              <a:gd name="connsiteX317" fmla="*/ 2076773 w 2754602"/>
              <a:gd name="connsiteY317" fmla="*/ 3618854 h 3738088"/>
              <a:gd name="connsiteX318" fmla="*/ 2030278 w 2754602"/>
              <a:gd name="connsiteY318" fmla="*/ 3556861 h 3738088"/>
              <a:gd name="connsiteX319" fmla="*/ 1999282 w 2754602"/>
              <a:gd name="connsiteY319" fmla="*/ 3502617 h 3738088"/>
              <a:gd name="connsiteX320" fmla="*/ 1991533 w 2754602"/>
              <a:gd name="connsiteY320" fmla="*/ 3479369 h 3738088"/>
              <a:gd name="connsiteX321" fmla="*/ 1921790 w 2754602"/>
              <a:gd name="connsiteY321" fmla="*/ 3425125 h 3738088"/>
              <a:gd name="connsiteX322" fmla="*/ 1867546 w 2754602"/>
              <a:gd name="connsiteY322" fmla="*/ 3440624 h 3738088"/>
              <a:gd name="connsiteX323" fmla="*/ 1859797 w 2754602"/>
              <a:gd name="connsiteY323" fmla="*/ 3471620 h 3738088"/>
              <a:gd name="connsiteX324" fmla="*/ 1836550 w 2754602"/>
              <a:gd name="connsiteY324" fmla="*/ 3479369 h 3738088"/>
              <a:gd name="connsiteX325" fmla="*/ 1797804 w 2754602"/>
              <a:gd name="connsiteY325" fmla="*/ 3510366 h 3738088"/>
              <a:gd name="connsiteX326" fmla="*/ 1774556 w 2754602"/>
              <a:gd name="connsiteY326" fmla="*/ 3518115 h 3738088"/>
              <a:gd name="connsiteX327" fmla="*/ 1658319 w 2754602"/>
              <a:gd name="connsiteY327" fmla="*/ 3533613 h 3738088"/>
              <a:gd name="connsiteX328" fmla="*/ 1627323 w 2754602"/>
              <a:gd name="connsiteY328" fmla="*/ 3541363 h 3738088"/>
              <a:gd name="connsiteX329" fmla="*/ 1596326 w 2754602"/>
              <a:gd name="connsiteY329" fmla="*/ 3556861 h 3738088"/>
              <a:gd name="connsiteX330" fmla="*/ 1549831 w 2754602"/>
              <a:gd name="connsiteY330" fmla="*/ 3587858 h 3738088"/>
              <a:gd name="connsiteX331" fmla="*/ 1619573 w 2754602"/>
              <a:gd name="connsiteY331" fmla="*/ 3603356 h 3738088"/>
              <a:gd name="connsiteX332" fmla="*/ 1635072 w 2754602"/>
              <a:gd name="connsiteY332" fmla="*/ 3618854 h 3738088"/>
              <a:gd name="connsiteX333" fmla="*/ 1681567 w 2754602"/>
              <a:gd name="connsiteY333" fmla="*/ 3680847 h 3738088"/>
              <a:gd name="connsiteX334" fmla="*/ 1712563 w 2754602"/>
              <a:gd name="connsiteY334" fmla="*/ 3673098 h 3738088"/>
              <a:gd name="connsiteX335" fmla="*/ 1704814 w 2754602"/>
              <a:gd name="connsiteY335" fmla="*/ 3704095 h 3738088"/>
              <a:gd name="connsiteX336" fmla="*/ 1673817 w 2754602"/>
              <a:gd name="connsiteY336" fmla="*/ 3688597 h 3738088"/>
              <a:gd name="connsiteX337" fmla="*/ 1635072 w 2754602"/>
              <a:gd name="connsiteY337" fmla="*/ 3680847 h 3738088"/>
              <a:gd name="connsiteX338" fmla="*/ 1611824 w 2754602"/>
              <a:gd name="connsiteY338" fmla="*/ 3673098 h 3738088"/>
              <a:gd name="connsiteX339" fmla="*/ 1526584 w 2754602"/>
              <a:gd name="connsiteY339" fmla="*/ 3680847 h 3738088"/>
              <a:gd name="connsiteX340" fmla="*/ 1487838 w 2754602"/>
              <a:gd name="connsiteY340" fmla="*/ 3673098 h 3738088"/>
              <a:gd name="connsiteX341" fmla="*/ 1464590 w 2754602"/>
              <a:gd name="connsiteY341" fmla="*/ 3688597 h 3738088"/>
              <a:gd name="connsiteX342" fmla="*/ 1441343 w 2754602"/>
              <a:gd name="connsiteY342" fmla="*/ 3696346 h 3738088"/>
              <a:gd name="connsiteX343" fmla="*/ 1387099 w 2754602"/>
              <a:gd name="connsiteY343" fmla="*/ 3719593 h 3738088"/>
              <a:gd name="connsiteX344" fmla="*/ 1278611 w 2754602"/>
              <a:gd name="connsiteY344" fmla="*/ 3688597 h 3738088"/>
              <a:gd name="connsiteX345" fmla="*/ 1270862 w 2754602"/>
              <a:gd name="connsiteY345" fmla="*/ 3680847 h 3738088"/>
              <a:gd name="connsiteX346" fmla="*/ 1263112 w 2754602"/>
              <a:gd name="connsiteY346" fmla="*/ 3456122 h 3738088"/>
              <a:gd name="connsiteX347" fmla="*/ 1247614 w 2754602"/>
              <a:gd name="connsiteY347" fmla="*/ 3432874 h 3738088"/>
              <a:gd name="connsiteX348" fmla="*/ 1247614 w 2754602"/>
              <a:gd name="connsiteY348" fmla="*/ 3425125 h 3738088"/>
              <a:gd name="connsiteX349" fmla="*/ 1007390 w 2754602"/>
              <a:gd name="connsiteY349" fmla="*/ 2991173 h 3738088"/>
              <a:gd name="connsiteX0" fmla="*/ 1007390 w 2754602"/>
              <a:gd name="connsiteY0" fmla="*/ 2991173 h 3738088"/>
              <a:gd name="connsiteX1" fmla="*/ 1053885 w 2754602"/>
              <a:gd name="connsiteY1" fmla="*/ 2983424 h 3738088"/>
              <a:gd name="connsiteX2" fmla="*/ 1061634 w 2754602"/>
              <a:gd name="connsiteY2" fmla="*/ 2952427 h 3738088"/>
              <a:gd name="connsiteX3" fmla="*/ 1115878 w 2754602"/>
              <a:gd name="connsiteY3" fmla="*/ 2890434 h 3738088"/>
              <a:gd name="connsiteX4" fmla="*/ 1123628 w 2754602"/>
              <a:gd name="connsiteY4" fmla="*/ 2867186 h 3738088"/>
              <a:gd name="connsiteX5" fmla="*/ 1139126 w 2754602"/>
              <a:gd name="connsiteY5" fmla="*/ 2882685 h 3738088"/>
              <a:gd name="connsiteX6" fmla="*/ 1154624 w 2754602"/>
              <a:gd name="connsiteY6" fmla="*/ 2905932 h 3738088"/>
              <a:gd name="connsiteX7" fmla="*/ 1185621 w 2754602"/>
              <a:gd name="connsiteY7" fmla="*/ 2936929 h 3738088"/>
              <a:gd name="connsiteX8" fmla="*/ 1193370 w 2754602"/>
              <a:gd name="connsiteY8" fmla="*/ 2960176 h 3738088"/>
              <a:gd name="connsiteX9" fmla="*/ 1216617 w 2754602"/>
              <a:gd name="connsiteY9" fmla="*/ 2967925 h 3738088"/>
              <a:gd name="connsiteX10" fmla="*/ 1278611 w 2754602"/>
              <a:gd name="connsiteY10" fmla="*/ 2952427 h 3738088"/>
              <a:gd name="connsiteX11" fmla="*/ 1286360 w 2754602"/>
              <a:gd name="connsiteY11" fmla="*/ 2867186 h 3738088"/>
              <a:gd name="connsiteX12" fmla="*/ 1309607 w 2754602"/>
              <a:gd name="connsiteY12" fmla="*/ 2851688 h 3738088"/>
              <a:gd name="connsiteX13" fmla="*/ 1301858 w 2754602"/>
              <a:gd name="connsiteY13" fmla="*/ 2828441 h 3738088"/>
              <a:gd name="connsiteX14" fmla="*/ 1263112 w 2754602"/>
              <a:gd name="connsiteY14" fmla="*/ 2797444 h 3738088"/>
              <a:gd name="connsiteX15" fmla="*/ 1255363 w 2754602"/>
              <a:gd name="connsiteY15" fmla="*/ 2774197 h 3738088"/>
              <a:gd name="connsiteX16" fmla="*/ 1278611 w 2754602"/>
              <a:gd name="connsiteY16" fmla="*/ 2727702 h 3738088"/>
              <a:gd name="connsiteX17" fmla="*/ 1270862 w 2754602"/>
              <a:gd name="connsiteY17" fmla="*/ 2704454 h 3738088"/>
              <a:gd name="connsiteX18" fmla="*/ 1255363 w 2754602"/>
              <a:gd name="connsiteY18" fmla="*/ 2665708 h 3738088"/>
              <a:gd name="connsiteX19" fmla="*/ 1224367 w 2754602"/>
              <a:gd name="connsiteY19" fmla="*/ 2650210 h 3738088"/>
              <a:gd name="connsiteX20" fmla="*/ 1270862 w 2754602"/>
              <a:gd name="connsiteY20" fmla="*/ 2588217 h 3738088"/>
              <a:gd name="connsiteX21" fmla="*/ 1309607 w 2754602"/>
              <a:gd name="connsiteY21" fmla="*/ 2541722 h 3738088"/>
              <a:gd name="connsiteX22" fmla="*/ 1325106 w 2754602"/>
              <a:gd name="connsiteY22" fmla="*/ 2518474 h 3738088"/>
              <a:gd name="connsiteX23" fmla="*/ 1348353 w 2754602"/>
              <a:gd name="connsiteY23" fmla="*/ 2502976 h 3738088"/>
              <a:gd name="connsiteX24" fmla="*/ 1379350 w 2754602"/>
              <a:gd name="connsiteY24" fmla="*/ 2510725 h 3738088"/>
              <a:gd name="connsiteX25" fmla="*/ 1402597 w 2754602"/>
              <a:gd name="connsiteY25" fmla="*/ 2549471 h 3738088"/>
              <a:gd name="connsiteX26" fmla="*/ 1425845 w 2754602"/>
              <a:gd name="connsiteY26" fmla="*/ 2564969 h 3738088"/>
              <a:gd name="connsiteX27" fmla="*/ 1472339 w 2754602"/>
              <a:gd name="connsiteY27" fmla="*/ 2549471 h 3738088"/>
              <a:gd name="connsiteX28" fmla="*/ 1487838 w 2754602"/>
              <a:gd name="connsiteY28" fmla="*/ 2533973 h 3738088"/>
              <a:gd name="connsiteX29" fmla="*/ 1503336 w 2754602"/>
              <a:gd name="connsiteY29" fmla="*/ 2510725 h 3738088"/>
              <a:gd name="connsiteX30" fmla="*/ 1526584 w 2754602"/>
              <a:gd name="connsiteY30" fmla="*/ 2495227 h 3738088"/>
              <a:gd name="connsiteX31" fmla="*/ 1565329 w 2754602"/>
              <a:gd name="connsiteY31" fmla="*/ 2510725 h 3738088"/>
              <a:gd name="connsiteX32" fmla="*/ 1604075 w 2754602"/>
              <a:gd name="connsiteY32" fmla="*/ 2526224 h 3738088"/>
              <a:gd name="connsiteX33" fmla="*/ 1596326 w 2754602"/>
              <a:gd name="connsiteY33" fmla="*/ 2549471 h 3738088"/>
              <a:gd name="connsiteX34" fmla="*/ 1573078 w 2754602"/>
              <a:gd name="connsiteY34" fmla="*/ 2557220 h 3738088"/>
              <a:gd name="connsiteX35" fmla="*/ 1588577 w 2754602"/>
              <a:gd name="connsiteY35" fmla="*/ 2642461 h 3738088"/>
              <a:gd name="connsiteX36" fmla="*/ 1565329 w 2754602"/>
              <a:gd name="connsiteY36" fmla="*/ 2681207 h 3738088"/>
              <a:gd name="connsiteX37" fmla="*/ 1542082 w 2754602"/>
              <a:gd name="connsiteY37" fmla="*/ 2688956 h 3738088"/>
              <a:gd name="connsiteX38" fmla="*/ 1534333 w 2754602"/>
              <a:gd name="connsiteY38" fmla="*/ 2712203 h 3738088"/>
              <a:gd name="connsiteX39" fmla="*/ 1495587 w 2754602"/>
              <a:gd name="connsiteY39" fmla="*/ 2743200 h 3738088"/>
              <a:gd name="connsiteX40" fmla="*/ 1487838 w 2754602"/>
              <a:gd name="connsiteY40" fmla="*/ 2766447 h 3738088"/>
              <a:gd name="connsiteX41" fmla="*/ 1464590 w 2754602"/>
              <a:gd name="connsiteY41" fmla="*/ 2774197 h 3738088"/>
              <a:gd name="connsiteX42" fmla="*/ 1449092 w 2754602"/>
              <a:gd name="connsiteY42" fmla="*/ 2867186 h 3738088"/>
              <a:gd name="connsiteX43" fmla="*/ 1433594 w 2754602"/>
              <a:gd name="connsiteY43" fmla="*/ 2882685 h 3738088"/>
              <a:gd name="connsiteX44" fmla="*/ 1425845 w 2754602"/>
              <a:gd name="connsiteY44" fmla="*/ 2913681 h 3738088"/>
              <a:gd name="connsiteX45" fmla="*/ 1433594 w 2754602"/>
              <a:gd name="connsiteY45" fmla="*/ 2944678 h 3738088"/>
              <a:gd name="connsiteX46" fmla="*/ 1441343 w 2754602"/>
              <a:gd name="connsiteY46" fmla="*/ 2991173 h 3738088"/>
              <a:gd name="connsiteX47" fmla="*/ 1425845 w 2754602"/>
              <a:gd name="connsiteY47" fmla="*/ 3045417 h 3738088"/>
              <a:gd name="connsiteX48" fmla="*/ 1402597 w 2754602"/>
              <a:gd name="connsiteY48" fmla="*/ 3037668 h 3738088"/>
              <a:gd name="connsiteX49" fmla="*/ 1387099 w 2754602"/>
              <a:gd name="connsiteY49" fmla="*/ 3022169 h 3738088"/>
              <a:gd name="connsiteX50" fmla="*/ 1356102 w 2754602"/>
              <a:gd name="connsiteY50" fmla="*/ 3060915 h 3738088"/>
              <a:gd name="connsiteX51" fmla="*/ 1363851 w 2754602"/>
              <a:gd name="connsiteY51" fmla="*/ 3091912 h 3738088"/>
              <a:gd name="connsiteX52" fmla="*/ 1371600 w 2754602"/>
              <a:gd name="connsiteY52" fmla="*/ 3115159 h 3738088"/>
              <a:gd name="connsiteX53" fmla="*/ 1418095 w 2754602"/>
              <a:gd name="connsiteY53" fmla="*/ 3130658 h 3738088"/>
              <a:gd name="connsiteX54" fmla="*/ 1441343 w 2754602"/>
              <a:gd name="connsiteY54" fmla="*/ 3122908 h 3738088"/>
              <a:gd name="connsiteX55" fmla="*/ 1611824 w 2754602"/>
              <a:gd name="connsiteY55" fmla="*/ 3115159 h 3738088"/>
              <a:gd name="connsiteX56" fmla="*/ 1596326 w 2754602"/>
              <a:gd name="connsiteY56" fmla="*/ 3068664 h 3738088"/>
              <a:gd name="connsiteX57" fmla="*/ 1588577 w 2754602"/>
              <a:gd name="connsiteY57" fmla="*/ 3045417 h 3738088"/>
              <a:gd name="connsiteX58" fmla="*/ 1580828 w 2754602"/>
              <a:gd name="connsiteY58" fmla="*/ 3022169 h 3738088"/>
              <a:gd name="connsiteX59" fmla="*/ 1611824 w 2754602"/>
              <a:gd name="connsiteY59" fmla="*/ 2952427 h 3738088"/>
              <a:gd name="connsiteX60" fmla="*/ 1596326 w 2754602"/>
              <a:gd name="connsiteY60" fmla="*/ 2905932 h 3738088"/>
              <a:gd name="connsiteX61" fmla="*/ 1611824 w 2754602"/>
              <a:gd name="connsiteY61" fmla="*/ 2859437 h 3738088"/>
              <a:gd name="connsiteX62" fmla="*/ 1619573 w 2754602"/>
              <a:gd name="connsiteY62" fmla="*/ 2805193 h 3738088"/>
              <a:gd name="connsiteX63" fmla="*/ 1650570 w 2754602"/>
              <a:gd name="connsiteY63" fmla="*/ 2797444 h 3738088"/>
              <a:gd name="connsiteX64" fmla="*/ 1704814 w 2754602"/>
              <a:gd name="connsiteY64" fmla="*/ 2774197 h 3738088"/>
              <a:gd name="connsiteX65" fmla="*/ 1728062 w 2754602"/>
              <a:gd name="connsiteY65" fmla="*/ 2758698 h 3738088"/>
              <a:gd name="connsiteX66" fmla="*/ 1774556 w 2754602"/>
              <a:gd name="connsiteY66" fmla="*/ 2719952 h 3738088"/>
              <a:gd name="connsiteX67" fmla="*/ 1797804 w 2754602"/>
              <a:gd name="connsiteY67" fmla="*/ 2688956 h 3738088"/>
              <a:gd name="connsiteX68" fmla="*/ 1751309 w 2754602"/>
              <a:gd name="connsiteY68" fmla="*/ 2650210 h 3738088"/>
              <a:gd name="connsiteX69" fmla="*/ 1712563 w 2754602"/>
              <a:gd name="connsiteY69" fmla="*/ 2657959 h 3738088"/>
              <a:gd name="connsiteX70" fmla="*/ 1704814 w 2754602"/>
              <a:gd name="connsiteY70" fmla="*/ 2681207 h 3738088"/>
              <a:gd name="connsiteX71" fmla="*/ 1697065 w 2754602"/>
              <a:gd name="connsiteY71" fmla="*/ 2743200 h 3738088"/>
              <a:gd name="connsiteX72" fmla="*/ 1650570 w 2754602"/>
              <a:gd name="connsiteY72" fmla="*/ 2774197 h 3738088"/>
              <a:gd name="connsiteX73" fmla="*/ 1635072 w 2754602"/>
              <a:gd name="connsiteY73" fmla="*/ 2758698 h 3738088"/>
              <a:gd name="connsiteX74" fmla="*/ 1635072 w 2754602"/>
              <a:gd name="connsiteY74" fmla="*/ 2688956 h 3738088"/>
              <a:gd name="connsiteX75" fmla="*/ 1642821 w 2754602"/>
              <a:gd name="connsiteY75" fmla="*/ 2665708 h 3738088"/>
              <a:gd name="connsiteX76" fmla="*/ 1666068 w 2754602"/>
              <a:gd name="connsiteY76" fmla="*/ 2619213 h 3738088"/>
              <a:gd name="connsiteX77" fmla="*/ 1689316 w 2754602"/>
              <a:gd name="connsiteY77" fmla="*/ 2611464 h 3738088"/>
              <a:gd name="connsiteX78" fmla="*/ 1766807 w 2754602"/>
              <a:gd name="connsiteY78" fmla="*/ 2595966 h 3738088"/>
              <a:gd name="connsiteX79" fmla="*/ 1805553 w 2754602"/>
              <a:gd name="connsiteY79" fmla="*/ 2526224 h 3738088"/>
              <a:gd name="connsiteX80" fmla="*/ 1813302 w 2754602"/>
              <a:gd name="connsiteY80" fmla="*/ 2502976 h 3738088"/>
              <a:gd name="connsiteX81" fmla="*/ 1743560 w 2754602"/>
              <a:gd name="connsiteY81" fmla="*/ 2502976 h 3738088"/>
              <a:gd name="connsiteX82" fmla="*/ 1689316 w 2754602"/>
              <a:gd name="connsiteY82" fmla="*/ 2526224 h 3738088"/>
              <a:gd name="connsiteX83" fmla="*/ 1666068 w 2754602"/>
              <a:gd name="connsiteY83" fmla="*/ 2510725 h 3738088"/>
              <a:gd name="connsiteX84" fmla="*/ 1635072 w 2754602"/>
              <a:gd name="connsiteY84" fmla="*/ 2502976 h 3738088"/>
              <a:gd name="connsiteX85" fmla="*/ 1627323 w 2754602"/>
              <a:gd name="connsiteY85" fmla="*/ 2471980 h 3738088"/>
              <a:gd name="connsiteX86" fmla="*/ 1642821 w 2754602"/>
              <a:gd name="connsiteY86" fmla="*/ 2402237 h 3738088"/>
              <a:gd name="connsiteX87" fmla="*/ 1658319 w 2754602"/>
              <a:gd name="connsiteY87" fmla="*/ 2332495 h 3738088"/>
              <a:gd name="connsiteX88" fmla="*/ 1666068 w 2754602"/>
              <a:gd name="connsiteY88" fmla="*/ 2309247 h 3738088"/>
              <a:gd name="connsiteX89" fmla="*/ 1681567 w 2754602"/>
              <a:gd name="connsiteY89" fmla="*/ 2293749 h 3738088"/>
              <a:gd name="connsiteX90" fmla="*/ 1673817 w 2754602"/>
              <a:gd name="connsiteY90" fmla="*/ 2255003 h 3738088"/>
              <a:gd name="connsiteX91" fmla="*/ 1627323 w 2754602"/>
              <a:gd name="connsiteY91" fmla="*/ 2239505 h 3738088"/>
              <a:gd name="connsiteX92" fmla="*/ 1580828 w 2754602"/>
              <a:gd name="connsiteY92" fmla="*/ 2247254 h 3738088"/>
              <a:gd name="connsiteX93" fmla="*/ 1542082 w 2754602"/>
              <a:gd name="connsiteY93" fmla="*/ 2255003 h 3738088"/>
              <a:gd name="connsiteX94" fmla="*/ 1472339 w 2754602"/>
              <a:gd name="connsiteY94" fmla="*/ 2262752 h 3738088"/>
              <a:gd name="connsiteX95" fmla="*/ 1418095 w 2754602"/>
              <a:gd name="connsiteY95" fmla="*/ 2309247 h 3738088"/>
              <a:gd name="connsiteX96" fmla="*/ 1394848 w 2754602"/>
              <a:gd name="connsiteY96" fmla="*/ 2301498 h 3738088"/>
              <a:gd name="connsiteX97" fmla="*/ 1363851 w 2754602"/>
              <a:gd name="connsiteY97" fmla="*/ 2293749 h 3738088"/>
              <a:gd name="connsiteX98" fmla="*/ 1387099 w 2754602"/>
              <a:gd name="connsiteY98" fmla="*/ 2386739 h 3738088"/>
              <a:gd name="connsiteX99" fmla="*/ 1394848 w 2754602"/>
              <a:gd name="connsiteY99" fmla="*/ 2409986 h 3738088"/>
              <a:gd name="connsiteX100" fmla="*/ 1402597 w 2754602"/>
              <a:gd name="connsiteY100" fmla="*/ 2440983 h 3738088"/>
              <a:gd name="connsiteX101" fmla="*/ 1363851 w 2754602"/>
              <a:gd name="connsiteY101" fmla="*/ 2479729 h 3738088"/>
              <a:gd name="connsiteX102" fmla="*/ 1317356 w 2754602"/>
              <a:gd name="connsiteY102" fmla="*/ 2495227 h 3738088"/>
              <a:gd name="connsiteX103" fmla="*/ 1286360 w 2754602"/>
              <a:gd name="connsiteY103" fmla="*/ 2541722 h 3738088"/>
              <a:gd name="connsiteX104" fmla="*/ 1270862 w 2754602"/>
              <a:gd name="connsiteY104" fmla="*/ 2564969 h 3738088"/>
              <a:gd name="connsiteX105" fmla="*/ 1247614 w 2754602"/>
              <a:gd name="connsiteY105" fmla="*/ 2572719 h 3738088"/>
              <a:gd name="connsiteX106" fmla="*/ 1224367 w 2754602"/>
              <a:gd name="connsiteY106" fmla="*/ 2595966 h 3738088"/>
              <a:gd name="connsiteX107" fmla="*/ 1177872 w 2754602"/>
              <a:gd name="connsiteY107" fmla="*/ 2634712 h 3738088"/>
              <a:gd name="connsiteX108" fmla="*/ 1170123 w 2754602"/>
              <a:gd name="connsiteY108" fmla="*/ 2696705 h 3738088"/>
              <a:gd name="connsiteX109" fmla="*/ 1154624 w 2754602"/>
              <a:gd name="connsiteY109" fmla="*/ 2719952 h 3738088"/>
              <a:gd name="connsiteX110" fmla="*/ 1131377 w 2754602"/>
              <a:gd name="connsiteY110" fmla="*/ 2766447 h 3738088"/>
              <a:gd name="connsiteX111" fmla="*/ 1100380 w 2754602"/>
              <a:gd name="connsiteY111" fmla="*/ 2805193 h 3738088"/>
              <a:gd name="connsiteX112" fmla="*/ 1084882 w 2754602"/>
              <a:gd name="connsiteY112" fmla="*/ 2851688 h 3738088"/>
              <a:gd name="connsiteX113" fmla="*/ 1069384 w 2754602"/>
              <a:gd name="connsiteY113" fmla="*/ 2874935 h 3738088"/>
              <a:gd name="connsiteX114" fmla="*/ 1061634 w 2754602"/>
              <a:gd name="connsiteY114" fmla="*/ 2898183 h 3738088"/>
              <a:gd name="connsiteX115" fmla="*/ 1038387 w 2754602"/>
              <a:gd name="connsiteY115" fmla="*/ 2921430 h 3738088"/>
              <a:gd name="connsiteX116" fmla="*/ 999641 w 2754602"/>
              <a:gd name="connsiteY116" fmla="*/ 2967925 h 3738088"/>
              <a:gd name="connsiteX117" fmla="*/ 960895 w 2754602"/>
              <a:gd name="connsiteY117" fmla="*/ 3060915 h 3738088"/>
              <a:gd name="connsiteX118" fmla="*/ 937648 w 2754602"/>
              <a:gd name="connsiteY118" fmla="*/ 3115159 h 3738088"/>
              <a:gd name="connsiteX119" fmla="*/ 922150 w 2754602"/>
              <a:gd name="connsiteY119" fmla="*/ 3146156 h 3738088"/>
              <a:gd name="connsiteX120" fmla="*/ 922150 w 2754602"/>
              <a:gd name="connsiteY120" fmla="*/ 2924069 h 3738088"/>
              <a:gd name="connsiteX121" fmla="*/ 914400 w 2754602"/>
              <a:gd name="connsiteY121" fmla="*/ 2860380 h 3738088"/>
              <a:gd name="connsiteX122" fmla="*/ 836909 w 2754602"/>
              <a:gd name="connsiteY122" fmla="*/ 2727702 h 3738088"/>
              <a:gd name="connsiteX123" fmla="*/ 813662 w 2754602"/>
              <a:gd name="connsiteY123" fmla="*/ 2704454 h 3738088"/>
              <a:gd name="connsiteX124" fmla="*/ 767167 w 2754602"/>
              <a:gd name="connsiteY124" fmla="*/ 2665708 h 3738088"/>
              <a:gd name="connsiteX125" fmla="*/ 612184 w 2754602"/>
              <a:gd name="connsiteY125" fmla="*/ 2502976 h 3738088"/>
              <a:gd name="connsiteX126" fmla="*/ 410706 w 2754602"/>
              <a:gd name="connsiteY126" fmla="*/ 2286000 h 3738088"/>
              <a:gd name="connsiteX127" fmla="*/ 0 w 2754602"/>
              <a:gd name="connsiteY127" fmla="*/ 1844298 h 3738088"/>
              <a:gd name="connsiteX128" fmla="*/ 1046136 w 2754602"/>
              <a:gd name="connsiteY128" fmla="*/ 658678 h 3738088"/>
              <a:gd name="connsiteX129" fmla="*/ 1084882 w 2754602"/>
              <a:gd name="connsiteY129" fmla="*/ 573437 h 3738088"/>
              <a:gd name="connsiteX130" fmla="*/ 1061634 w 2754602"/>
              <a:gd name="connsiteY130" fmla="*/ 526942 h 3738088"/>
              <a:gd name="connsiteX131" fmla="*/ 1015139 w 2754602"/>
              <a:gd name="connsiteY131" fmla="*/ 488197 h 3738088"/>
              <a:gd name="connsiteX132" fmla="*/ 922150 w 2754602"/>
              <a:gd name="connsiteY132" fmla="*/ 472698 h 3738088"/>
              <a:gd name="connsiteX133" fmla="*/ 1371600 w 2754602"/>
              <a:gd name="connsiteY133" fmla="*/ 0 h 3738088"/>
              <a:gd name="connsiteX134" fmla="*/ 1425845 w 2754602"/>
              <a:gd name="connsiteY134" fmla="*/ 54244 h 3738088"/>
              <a:gd name="connsiteX135" fmla="*/ 1464590 w 2754602"/>
              <a:gd name="connsiteY135" fmla="*/ 61993 h 3738088"/>
              <a:gd name="connsiteX136" fmla="*/ 1480089 w 2754602"/>
              <a:gd name="connsiteY136" fmla="*/ 116237 h 3738088"/>
              <a:gd name="connsiteX137" fmla="*/ 1511085 w 2754602"/>
              <a:gd name="connsiteY137" fmla="*/ 116237 h 3738088"/>
              <a:gd name="connsiteX138" fmla="*/ 1526584 w 2754602"/>
              <a:gd name="connsiteY138" fmla="*/ 139485 h 3738088"/>
              <a:gd name="connsiteX139" fmla="*/ 1526584 w 2754602"/>
              <a:gd name="connsiteY139" fmla="*/ 139485 h 3738088"/>
              <a:gd name="connsiteX140" fmla="*/ 1542082 w 2754602"/>
              <a:gd name="connsiteY140" fmla="*/ 170481 h 3738088"/>
              <a:gd name="connsiteX141" fmla="*/ 1573078 w 2754602"/>
              <a:gd name="connsiteY141" fmla="*/ 201478 h 3738088"/>
              <a:gd name="connsiteX142" fmla="*/ 1604075 w 2754602"/>
              <a:gd name="connsiteY142" fmla="*/ 263471 h 3738088"/>
              <a:gd name="connsiteX143" fmla="*/ 1627323 w 2754602"/>
              <a:gd name="connsiteY143" fmla="*/ 247973 h 3738088"/>
              <a:gd name="connsiteX144" fmla="*/ 1681567 w 2754602"/>
              <a:gd name="connsiteY144" fmla="*/ 232474 h 3738088"/>
              <a:gd name="connsiteX145" fmla="*/ 1681567 w 2754602"/>
              <a:gd name="connsiteY145" fmla="*/ 232474 h 3738088"/>
              <a:gd name="connsiteX146" fmla="*/ 1697065 w 2754602"/>
              <a:gd name="connsiteY146" fmla="*/ 302217 h 3738088"/>
              <a:gd name="connsiteX147" fmla="*/ 1673817 w 2754602"/>
              <a:gd name="connsiteY147" fmla="*/ 317715 h 3738088"/>
              <a:gd name="connsiteX148" fmla="*/ 1673817 w 2754602"/>
              <a:gd name="connsiteY148" fmla="*/ 317715 h 3738088"/>
              <a:gd name="connsiteX149" fmla="*/ 1774556 w 2754602"/>
              <a:gd name="connsiteY149" fmla="*/ 348712 h 3738088"/>
              <a:gd name="connsiteX150" fmla="*/ 1821051 w 2754602"/>
              <a:gd name="connsiteY150" fmla="*/ 325464 h 3738088"/>
              <a:gd name="connsiteX151" fmla="*/ 1852048 w 2754602"/>
              <a:gd name="connsiteY151" fmla="*/ 348712 h 3738088"/>
              <a:gd name="connsiteX152" fmla="*/ 1844299 w 2754602"/>
              <a:gd name="connsiteY152" fmla="*/ 348712 h 3738088"/>
              <a:gd name="connsiteX153" fmla="*/ 1852048 w 2754602"/>
              <a:gd name="connsiteY153" fmla="*/ 348712 h 3738088"/>
              <a:gd name="connsiteX154" fmla="*/ 1883045 w 2754602"/>
              <a:gd name="connsiteY154" fmla="*/ 340963 h 3738088"/>
              <a:gd name="connsiteX155" fmla="*/ 1906292 w 2754602"/>
              <a:gd name="connsiteY155" fmla="*/ 333213 h 3738088"/>
              <a:gd name="connsiteX156" fmla="*/ 1937289 w 2754602"/>
              <a:gd name="connsiteY156" fmla="*/ 255722 h 3738088"/>
              <a:gd name="connsiteX157" fmla="*/ 1945038 w 2754602"/>
              <a:gd name="connsiteY157" fmla="*/ 255722 h 3738088"/>
              <a:gd name="connsiteX158" fmla="*/ 1945038 w 2754602"/>
              <a:gd name="connsiteY158" fmla="*/ 255722 h 3738088"/>
              <a:gd name="connsiteX159" fmla="*/ 2014780 w 2754602"/>
              <a:gd name="connsiteY159" fmla="*/ 232474 h 3738088"/>
              <a:gd name="connsiteX160" fmla="*/ 2030278 w 2754602"/>
              <a:gd name="connsiteY160" fmla="*/ 255722 h 3738088"/>
              <a:gd name="connsiteX161" fmla="*/ 2061275 w 2754602"/>
              <a:gd name="connsiteY161" fmla="*/ 317715 h 3738088"/>
              <a:gd name="connsiteX162" fmla="*/ 2069024 w 2754602"/>
              <a:gd name="connsiteY162" fmla="*/ 348712 h 3738088"/>
              <a:gd name="connsiteX163" fmla="*/ 2061275 w 2754602"/>
              <a:gd name="connsiteY163" fmla="*/ 410705 h 3738088"/>
              <a:gd name="connsiteX164" fmla="*/ 2084523 w 2754602"/>
              <a:gd name="connsiteY164" fmla="*/ 426203 h 3738088"/>
              <a:gd name="connsiteX165" fmla="*/ 2107770 w 2754602"/>
              <a:gd name="connsiteY165" fmla="*/ 449451 h 3738088"/>
              <a:gd name="connsiteX166" fmla="*/ 2107770 w 2754602"/>
              <a:gd name="connsiteY166" fmla="*/ 449451 h 3738088"/>
              <a:gd name="connsiteX167" fmla="*/ 2169763 w 2754602"/>
              <a:gd name="connsiteY167" fmla="*/ 472698 h 3738088"/>
              <a:gd name="connsiteX168" fmla="*/ 2185262 w 2754602"/>
              <a:gd name="connsiteY168" fmla="*/ 511444 h 3738088"/>
              <a:gd name="connsiteX169" fmla="*/ 2247255 w 2754602"/>
              <a:gd name="connsiteY169" fmla="*/ 511444 h 3738088"/>
              <a:gd name="connsiteX170" fmla="*/ 2293750 w 2754602"/>
              <a:gd name="connsiteY170" fmla="*/ 526942 h 3738088"/>
              <a:gd name="connsiteX171" fmla="*/ 2324746 w 2754602"/>
              <a:gd name="connsiteY171" fmla="*/ 612183 h 3738088"/>
              <a:gd name="connsiteX172" fmla="*/ 2347994 w 2754602"/>
              <a:gd name="connsiteY172" fmla="*/ 619932 h 3738088"/>
              <a:gd name="connsiteX173" fmla="*/ 2363492 w 2754602"/>
              <a:gd name="connsiteY173" fmla="*/ 619932 h 3738088"/>
              <a:gd name="connsiteX174" fmla="*/ 2402238 w 2754602"/>
              <a:gd name="connsiteY174" fmla="*/ 627681 h 3738088"/>
              <a:gd name="connsiteX175" fmla="*/ 2448733 w 2754602"/>
              <a:gd name="connsiteY175" fmla="*/ 619932 h 3738088"/>
              <a:gd name="connsiteX176" fmla="*/ 2425485 w 2754602"/>
              <a:gd name="connsiteY176" fmla="*/ 604434 h 3738088"/>
              <a:gd name="connsiteX177" fmla="*/ 2402238 w 2754602"/>
              <a:gd name="connsiteY177" fmla="*/ 596685 h 3738088"/>
              <a:gd name="connsiteX178" fmla="*/ 2425485 w 2754602"/>
              <a:gd name="connsiteY178" fmla="*/ 581186 h 3738088"/>
              <a:gd name="connsiteX179" fmla="*/ 2456482 w 2754602"/>
              <a:gd name="connsiteY179" fmla="*/ 573437 h 3738088"/>
              <a:gd name="connsiteX180" fmla="*/ 2479729 w 2754602"/>
              <a:gd name="connsiteY180" fmla="*/ 565688 h 3738088"/>
              <a:gd name="connsiteX181" fmla="*/ 2510726 w 2754602"/>
              <a:gd name="connsiteY181" fmla="*/ 534691 h 3738088"/>
              <a:gd name="connsiteX182" fmla="*/ 2495228 w 2754602"/>
              <a:gd name="connsiteY182" fmla="*/ 511444 h 3738088"/>
              <a:gd name="connsiteX183" fmla="*/ 2518475 w 2754602"/>
              <a:gd name="connsiteY183" fmla="*/ 519193 h 3738088"/>
              <a:gd name="connsiteX184" fmla="*/ 2541723 w 2754602"/>
              <a:gd name="connsiteY184" fmla="*/ 534691 h 3738088"/>
              <a:gd name="connsiteX185" fmla="*/ 2557221 w 2754602"/>
              <a:gd name="connsiteY185" fmla="*/ 557939 h 3738088"/>
              <a:gd name="connsiteX186" fmla="*/ 2580468 w 2754602"/>
              <a:gd name="connsiteY186" fmla="*/ 565688 h 3738088"/>
              <a:gd name="connsiteX187" fmla="*/ 2595967 w 2754602"/>
              <a:gd name="connsiteY187" fmla="*/ 581186 h 3738088"/>
              <a:gd name="connsiteX188" fmla="*/ 2588217 w 2754602"/>
              <a:gd name="connsiteY188" fmla="*/ 604434 h 3738088"/>
              <a:gd name="connsiteX189" fmla="*/ 2557221 w 2754602"/>
              <a:gd name="connsiteY189" fmla="*/ 596685 h 3738088"/>
              <a:gd name="connsiteX190" fmla="*/ 2518475 w 2754602"/>
              <a:gd name="connsiteY190" fmla="*/ 588935 h 3738088"/>
              <a:gd name="connsiteX191" fmla="*/ 2502977 w 2754602"/>
              <a:gd name="connsiteY191" fmla="*/ 604434 h 3738088"/>
              <a:gd name="connsiteX192" fmla="*/ 2510726 w 2754602"/>
              <a:gd name="connsiteY192" fmla="*/ 627681 h 3738088"/>
              <a:gd name="connsiteX193" fmla="*/ 2518475 w 2754602"/>
              <a:gd name="connsiteY193" fmla="*/ 658678 h 3738088"/>
              <a:gd name="connsiteX194" fmla="*/ 2541723 w 2754602"/>
              <a:gd name="connsiteY194" fmla="*/ 666427 h 3738088"/>
              <a:gd name="connsiteX195" fmla="*/ 2549472 w 2754602"/>
              <a:gd name="connsiteY195" fmla="*/ 635430 h 3738088"/>
              <a:gd name="connsiteX196" fmla="*/ 2665709 w 2754602"/>
              <a:gd name="connsiteY196" fmla="*/ 689674 h 3738088"/>
              <a:gd name="connsiteX197" fmla="*/ 2642462 w 2754602"/>
              <a:gd name="connsiteY197" fmla="*/ 720671 h 3738088"/>
              <a:gd name="connsiteX198" fmla="*/ 2626963 w 2754602"/>
              <a:gd name="connsiteY198" fmla="*/ 736169 h 3738088"/>
              <a:gd name="connsiteX199" fmla="*/ 2634712 w 2754602"/>
              <a:gd name="connsiteY199" fmla="*/ 759417 h 3738088"/>
              <a:gd name="connsiteX200" fmla="*/ 2657960 w 2754602"/>
              <a:gd name="connsiteY200" fmla="*/ 767166 h 3738088"/>
              <a:gd name="connsiteX201" fmla="*/ 2650211 w 2754602"/>
              <a:gd name="connsiteY201" fmla="*/ 798163 h 3738088"/>
              <a:gd name="connsiteX202" fmla="*/ 2626963 w 2754602"/>
              <a:gd name="connsiteY202" fmla="*/ 805912 h 3738088"/>
              <a:gd name="connsiteX203" fmla="*/ 2588217 w 2754602"/>
              <a:gd name="connsiteY203" fmla="*/ 813661 h 3738088"/>
              <a:gd name="connsiteX204" fmla="*/ 2572719 w 2754602"/>
              <a:gd name="connsiteY204" fmla="*/ 836908 h 3738088"/>
              <a:gd name="connsiteX205" fmla="*/ 2595967 w 2754602"/>
              <a:gd name="connsiteY205" fmla="*/ 829159 h 3738088"/>
              <a:gd name="connsiteX206" fmla="*/ 2634712 w 2754602"/>
              <a:gd name="connsiteY206" fmla="*/ 883403 h 3738088"/>
              <a:gd name="connsiteX207" fmla="*/ 2650211 w 2754602"/>
              <a:gd name="connsiteY207" fmla="*/ 898902 h 3738088"/>
              <a:gd name="connsiteX208" fmla="*/ 2642462 w 2754602"/>
              <a:gd name="connsiteY208" fmla="*/ 922149 h 3738088"/>
              <a:gd name="connsiteX209" fmla="*/ 2704455 w 2754602"/>
              <a:gd name="connsiteY209" fmla="*/ 929898 h 3738088"/>
              <a:gd name="connsiteX210" fmla="*/ 2743200 w 2754602"/>
              <a:gd name="connsiteY210" fmla="*/ 968644 h 3738088"/>
              <a:gd name="connsiteX211" fmla="*/ 2719953 w 2754602"/>
              <a:gd name="connsiteY211" fmla="*/ 976393 h 3738088"/>
              <a:gd name="connsiteX212" fmla="*/ 2603716 w 2754602"/>
              <a:gd name="connsiteY212" fmla="*/ 953146 h 3738088"/>
              <a:gd name="connsiteX213" fmla="*/ 2564970 w 2754602"/>
              <a:gd name="connsiteY213" fmla="*/ 937647 h 3738088"/>
              <a:gd name="connsiteX214" fmla="*/ 2518475 w 2754602"/>
              <a:gd name="connsiteY214" fmla="*/ 945397 h 3738088"/>
              <a:gd name="connsiteX215" fmla="*/ 2510726 w 2754602"/>
              <a:gd name="connsiteY215" fmla="*/ 968644 h 3738088"/>
              <a:gd name="connsiteX216" fmla="*/ 2479729 w 2754602"/>
              <a:gd name="connsiteY216" fmla="*/ 976393 h 3738088"/>
              <a:gd name="connsiteX217" fmla="*/ 2440984 w 2754602"/>
              <a:gd name="connsiteY217" fmla="*/ 1046135 h 3738088"/>
              <a:gd name="connsiteX218" fmla="*/ 2448733 w 2754602"/>
              <a:gd name="connsiteY218" fmla="*/ 1077132 h 3738088"/>
              <a:gd name="connsiteX219" fmla="*/ 2479729 w 2754602"/>
              <a:gd name="connsiteY219" fmla="*/ 1084881 h 3738088"/>
              <a:gd name="connsiteX220" fmla="*/ 2471980 w 2754602"/>
              <a:gd name="connsiteY220" fmla="*/ 1115878 h 3738088"/>
              <a:gd name="connsiteX221" fmla="*/ 2425485 w 2754602"/>
              <a:gd name="connsiteY221" fmla="*/ 1139125 h 3738088"/>
              <a:gd name="connsiteX222" fmla="*/ 2433234 w 2754602"/>
              <a:gd name="connsiteY222" fmla="*/ 1170122 h 3738088"/>
              <a:gd name="connsiteX223" fmla="*/ 2448733 w 2754602"/>
              <a:gd name="connsiteY223" fmla="*/ 1185620 h 3738088"/>
              <a:gd name="connsiteX224" fmla="*/ 2456482 w 2754602"/>
              <a:gd name="connsiteY224" fmla="*/ 1216617 h 3738088"/>
              <a:gd name="connsiteX225" fmla="*/ 2487478 w 2754602"/>
              <a:gd name="connsiteY225" fmla="*/ 1201119 h 3738088"/>
              <a:gd name="connsiteX226" fmla="*/ 2510726 w 2754602"/>
              <a:gd name="connsiteY226" fmla="*/ 1154624 h 3738088"/>
              <a:gd name="connsiteX227" fmla="*/ 2549472 w 2754602"/>
              <a:gd name="connsiteY227" fmla="*/ 1201119 h 3738088"/>
              <a:gd name="connsiteX228" fmla="*/ 2526224 w 2754602"/>
              <a:gd name="connsiteY228" fmla="*/ 1216617 h 3738088"/>
              <a:gd name="connsiteX229" fmla="*/ 2479729 w 2754602"/>
              <a:gd name="connsiteY229" fmla="*/ 1232115 h 3738088"/>
              <a:gd name="connsiteX230" fmla="*/ 2479729 w 2754602"/>
              <a:gd name="connsiteY230" fmla="*/ 1294108 h 3738088"/>
              <a:gd name="connsiteX231" fmla="*/ 2526224 w 2754602"/>
              <a:gd name="connsiteY231" fmla="*/ 1286359 h 3738088"/>
              <a:gd name="connsiteX232" fmla="*/ 2549472 w 2754602"/>
              <a:gd name="connsiteY232" fmla="*/ 1317356 h 3738088"/>
              <a:gd name="connsiteX233" fmla="*/ 2557221 w 2754602"/>
              <a:gd name="connsiteY233" fmla="*/ 1363851 h 3738088"/>
              <a:gd name="connsiteX234" fmla="*/ 2533973 w 2754602"/>
              <a:gd name="connsiteY234" fmla="*/ 1379349 h 3738088"/>
              <a:gd name="connsiteX235" fmla="*/ 2510726 w 2754602"/>
              <a:gd name="connsiteY235" fmla="*/ 1387098 h 3738088"/>
              <a:gd name="connsiteX236" fmla="*/ 2471980 w 2754602"/>
              <a:gd name="connsiteY236" fmla="*/ 1402597 h 3738088"/>
              <a:gd name="connsiteX237" fmla="*/ 2456482 w 2754602"/>
              <a:gd name="connsiteY237" fmla="*/ 1449091 h 3738088"/>
              <a:gd name="connsiteX238" fmla="*/ 2471980 w 2754602"/>
              <a:gd name="connsiteY238" fmla="*/ 1464590 h 3738088"/>
              <a:gd name="connsiteX239" fmla="*/ 2440984 w 2754602"/>
              <a:gd name="connsiteY239" fmla="*/ 1503335 h 3738088"/>
              <a:gd name="connsiteX240" fmla="*/ 2417736 w 2754602"/>
              <a:gd name="connsiteY240" fmla="*/ 1495586 h 3738088"/>
              <a:gd name="connsiteX241" fmla="*/ 2386739 w 2754602"/>
              <a:gd name="connsiteY241" fmla="*/ 1518834 h 3738088"/>
              <a:gd name="connsiteX242" fmla="*/ 2371241 w 2754602"/>
              <a:gd name="connsiteY242" fmla="*/ 1495586 h 3738088"/>
              <a:gd name="connsiteX243" fmla="*/ 2355743 w 2754602"/>
              <a:gd name="connsiteY243" fmla="*/ 1511085 h 3738088"/>
              <a:gd name="connsiteX244" fmla="*/ 2340245 w 2754602"/>
              <a:gd name="connsiteY244" fmla="*/ 1534332 h 3738088"/>
              <a:gd name="connsiteX245" fmla="*/ 2340245 w 2754602"/>
              <a:gd name="connsiteY245" fmla="*/ 1588576 h 3738088"/>
              <a:gd name="connsiteX246" fmla="*/ 2286000 w 2754602"/>
              <a:gd name="connsiteY246" fmla="*/ 1596325 h 3738088"/>
              <a:gd name="connsiteX247" fmla="*/ 2262753 w 2754602"/>
              <a:gd name="connsiteY247" fmla="*/ 1642820 h 3738088"/>
              <a:gd name="connsiteX248" fmla="*/ 2255004 w 2754602"/>
              <a:gd name="connsiteY248" fmla="*/ 1666068 h 3738088"/>
              <a:gd name="connsiteX249" fmla="*/ 2224007 w 2754602"/>
              <a:gd name="connsiteY249" fmla="*/ 1673817 h 3738088"/>
              <a:gd name="connsiteX250" fmla="*/ 2185262 w 2754602"/>
              <a:gd name="connsiteY250" fmla="*/ 1681566 h 3738088"/>
              <a:gd name="connsiteX251" fmla="*/ 2131017 w 2754602"/>
              <a:gd name="connsiteY251" fmla="*/ 1697064 h 3738088"/>
              <a:gd name="connsiteX252" fmla="*/ 2100021 w 2754602"/>
              <a:gd name="connsiteY252" fmla="*/ 1689315 h 3738088"/>
              <a:gd name="connsiteX253" fmla="*/ 2061275 w 2754602"/>
              <a:gd name="connsiteY253" fmla="*/ 1658319 h 3738088"/>
              <a:gd name="connsiteX254" fmla="*/ 2045777 w 2754602"/>
              <a:gd name="connsiteY254" fmla="*/ 1642820 h 3738088"/>
              <a:gd name="connsiteX255" fmla="*/ 1937289 w 2754602"/>
              <a:gd name="connsiteY255" fmla="*/ 1627322 h 3738088"/>
              <a:gd name="connsiteX256" fmla="*/ 1890794 w 2754602"/>
              <a:gd name="connsiteY256" fmla="*/ 1619573 h 3738088"/>
              <a:gd name="connsiteX257" fmla="*/ 1867546 w 2754602"/>
              <a:gd name="connsiteY257" fmla="*/ 1681566 h 3738088"/>
              <a:gd name="connsiteX258" fmla="*/ 1813302 w 2754602"/>
              <a:gd name="connsiteY258" fmla="*/ 1751308 h 3738088"/>
              <a:gd name="connsiteX259" fmla="*/ 1828800 w 2754602"/>
              <a:gd name="connsiteY259" fmla="*/ 1813302 h 3738088"/>
              <a:gd name="connsiteX260" fmla="*/ 1813302 w 2754602"/>
              <a:gd name="connsiteY260" fmla="*/ 1836549 h 3738088"/>
              <a:gd name="connsiteX261" fmla="*/ 1844299 w 2754602"/>
              <a:gd name="connsiteY261" fmla="*/ 1898542 h 3738088"/>
              <a:gd name="connsiteX262" fmla="*/ 1836550 w 2754602"/>
              <a:gd name="connsiteY262" fmla="*/ 1960535 h 3738088"/>
              <a:gd name="connsiteX263" fmla="*/ 1828800 w 2754602"/>
              <a:gd name="connsiteY263" fmla="*/ 2053525 h 3738088"/>
              <a:gd name="connsiteX264" fmla="*/ 1813302 w 2754602"/>
              <a:gd name="connsiteY264" fmla="*/ 2100020 h 3738088"/>
              <a:gd name="connsiteX265" fmla="*/ 1821051 w 2754602"/>
              <a:gd name="connsiteY265" fmla="*/ 2169763 h 3738088"/>
              <a:gd name="connsiteX266" fmla="*/ 1805553 w 2754602"/>
              <a:gd name="connsiteY266" fmla="*/ 2193010 h 3738088"/>
              <a:gd name="connsiteX267" fmla="*/ 1821051 w 2754602"/>
              <a:gd name="connsiteY267" fmla="*/ 2293749 h 3738088"/>
              <a:gd name="connsiteX268" fmla="*/ 1828800 w 2754602"/>
              <a:gd name="connsiteY268" fmla="*/ 2371241 h 3738088"/>
              <a:gd name="connsiteX269" fmla="*/ 1821051 w 2754602"/>
              <a:gd name="connsiteY269" fmla="*/ 2394488 h 3738088"/>
              <a:gd name="connsiteX270" fmla="*/ 1813302 w 2754602"/>
              <a:gd name="connsiteY270" fmla="*/ 2433234 h 3738088"/>
              <a:gd name="connsiteX271" fmla="*/ 1836550 w 2754602"/>
              <a:gd name="connsiteY271" fmla="*/ 2448732 h 3738088"/>
              <a:gd name="connsiteX272" fmla="*/ 1844299 w 2754602"/>
              <a:gd name="connsiteY272" fmla="*/ 2479729 h 3738088"/>
              <a:gd name="connsiteX273" fmla="*/ 1828800 w 2754602"/>
              <a:gd name="connsiteY273" fmla="*/ 2580468 h 3738088"/>
              <a:gd name="connsiteX274" fmla="*/ 1844299 w 2754602"/>
              <a:gd name="connsiteY274" fmla="*/ 2704454 h 3738088"/>
              <a:gd name="connsiteX275" fmla="*/ 1859797 w 2754602"/>
              <a:gd name="connsiteY275" fmla="*/ 2743200 h 3738088"/>
              <a:gd name="connsiteX276" fmla="*/ 1906292 w 2754602"/>
              <a:gd name="connsiteY276" fmla="*/ 2789695 h 3738088"/>
              <a:gd name="connsiteX277" fmla="*/ 1914041 w 2754602"/>
              <a:gd name="connsiteY277" fmla="*/ 2766447 h 3738088"/>
              <a:gd name="connsiteX278" fmla="*/ 1937289 w 2754602"/>
              <a:gd name="connsiteY278" fmla="*/ 2774197 h 3738088"/>
              <a:gd name="connsiteX279" fmla="*/ 1968285 w 2754602"/>
              <a:gd name="connsiteY279" fmla="*/ 2789695 h 3738088"/>
              <a:gd name="connsiteX280" fmla="*/ 1999282 w 2754602"/>
              <a:gd name="connsiteY280" fmla="*/ 2812942 h 3738088"/>
              <a:gd name="connsiteX281" fmla="*/ 2092272 w 2754602"/>
              <a:gd name="connsiteY281" fmla="*/ 2836190 h 3738088"/>
              <a:gd name="connsiteX282" fmla="*/ 2107770 w 2754602"/>
              <a:gd name="connsiteY282" fmla="*/ 2867186 h 3738088"/>
              <a:gd name="connsiteX283" fmla="*/ 2216258 w 2754602"/>
              <a:gd name="connsiteY283" fmla="*/ 2913681 h 3738088"/>
              <a:gd name="connsiteX284" fmla="*/ 2231756 w 2754602"/>
              <a:gd name="connsiteY284" fmla="*/ 2936929 h 3738088"/>
              <a:gd name="connsiteX285" fmla="*/ 2278251 w 2754602"/>
              <a:gd name="connsiteY285" fmla="*/ 2975674 h 3738088"/>
              <a:gd name="connsiteX286" fmla="*/ 2324746 w 2754602"/>
              <a:gd name="connsiteY286" fmla="*/ 3037668 h 3738088"/>
              <a:gd name="connsiteX287" fmla="*/ 2347994 w 2754602"/>
              <a:gd name="connsiteY287" fmla="*/ 3045417 h 3738088"/>
              <a:gd name="connsiteX288" fmla="*/ 2371241 w 2754602"/>
              <a:gd name="connsiteY288" fmla="*/ 3060915 h 3738088"/>
              <a:gd name="connsiteX289" fmla="*/ 2394489 w 2754602"/>
              <a:gd name="connsiteY289" fmla="*/ 3053166 h 3738088"/>
              <a:gd name="connsiteX290" fmla="*/ 2402238 w 2754602"/>
              <a:gd name="connsiteY290" fmla="*/ 3076413 h 3738088"/>
              <a:gd name="connsiteX291" fmla="*/ 2417736 w 2754602"/>
              <a:gd name="connsiteY291" fmla="*/ 3091912 h 3738088"/>
              <a:gd name="connsiteX292" fmla="*/ 2371241 w 2754602"/>
              <a:gd name="connsiteY292" fmla="*/ 3107410 h 3738088"/>
              <a:gd name="connsiteX293" fmla="*/ 2363492 w 2754602"/>
              <a:gd name="connsiteY293" fmla="*/ 3076413 h 3738088"/>
              <a:gd name="connsiteX294" fmla="*/ 2332495 w 2754602"/>
              <a:gd name="connsiteY294" fmla="*/ 3068664 h 3738088"/>
              <a:gd name="connsiteX295" fmla="*/ 2247255 w 2754602"/>
              <a:gd name="connsiteY295" fmla="*/ 3053166 h 3738088"/>
              <a:gd name="connsiteX296" fmla="*/ 2231756 w 2754602"/>
              <a:gd name="connsiteY296" fmla="*/ 3037668 h 3738088"/>
              <a:gd name="connsiteX297" fmla="*/ 2169763 w 2754602"/>
              <a:gd name="connsiteY297" fmla="*/ 3037668 h 3738088"/>
              <a:gd name="connsiteX298" fmla="*/ 2131017 w 2754602"/>
              <a:gd name="connsiteY298" fmla="*/ 3084163 h 3738088"/>
              <a:gd name="connsiteX299" fmla="*/ 2100021 w 2754602"/>
              <a:gd name="connsiteY299" fmla="*/ 3130658 h 3738088"/>
              <a:gd name="connsiteX300" fmla="*/ 2115519 w 2754602"/>
              <a:gd name="connsiteY300" fmla="*/ 3153905 h 3738088"/>
              <a:gd name="connsiteX301" fmla="*/ 2169763 w 2754602"/>
              <a:gd name="connsiteY301" fmla="*/ 3177152 h 3738088"/>
              <a:gd name="connsiteX302" fmla="*/ 2224007 w 2754602"/>
              <a:gd name="connsiteY302" fmla="*/ 3208149 h 3738088"/>
              <a:gd name="connsiteX303" fmla="*/ 2239506 w 2754602"/>
              <a:gd name="connsiteY303" fmla="*/ 3184902 h 3738088"/>
              <a:gd name="connsiteX304" fmla="*/ 2262753 w 2754602"/>
              <a:gd name="connsiteY304" fmla="*/ 3192651 h 3738088"/>
              <a:gd name="connsiteX305" fmla="*/ 2309248 w 2754602"/>
              <a:gd name="connsiteY305" fmla="*/ 3169403 h 3738088"/>
              <a:gd name="connsiteX306" fmla="*/ 2347994 w 2754602"/>
              <a:gd name="connsiteY306" fmla="*/ 3130658 h 3738088"/>
              <a:gd name="connsiteX307" fmla="*/ 2332495 w 2754602"/>
              <a:gd name="connsiteY307" fmla="*/ 3169403 h 3738088"/>
              <a:gd name="connsiteX308" fmla="*/ 2324746 w 2754602"/>
              <a:gd name="connsiteY308" fmla="*/ 3192651 h 3738088"/>
              <a:gd name="connsiteX309" fmla="*/ 2278251 w 2754602"/>
              <a:gd name="connsiteY309" fmla="*/ 3239146 h 3738088"/>
              <a:gd name="connsiteX310" fmla="*/ 2262753 w 2754602"/>
              <a:gd name="connsiteY310" fmla="*/ 3262393 h 3738088"/>
              <a:gd name="connsiteX311" fmla="*/ 2239506 w 2754602"/>
              <a:gd name="connsiteY311" fmla="*/ 3293390 h 3738088"/>
              <a:gd name="connsiteX312" fmla="*/ 2231756 w 2754602"/>
              <a:gd name="connsiteY312" fmla="*/ 3339885 h 3738088"/>
              <a:gd name="connsiteX313" fmla="*/ 2169763 w 2754602"/>
              <a:gd name="connsiteY313" fmla="*/ 3448373 h 3738088"/>
              <a:gd name="connsiteX314" fmla="*/ 2154265 w 2754602"/>
              <a:gd name="connsiteY314" fmla="*/ 3471620 h 3738088"/>
              <a:gd name="connsiteX315" fmla="*/ 2100021 w 2754602"/>
              <a:gd name="connsiteY315" fmla="*/ 3502617 h 3738088"/>
              <a:gd name="connsiteX316" fmla="*/ 2115519 w 2754602"/>
              <a:gd name="connsiteY316" fmla="*/ 3580108 h 3738088"/>
              <a:gd name="connsiteX317" fmla="*/ 2131017 w 2754602"/>
              <a:gd name="connsiteY317" fmla="*/ 3626603 h 3738088"/>
              <a:gd name="connsiteX318" fmla="*/ 2076773 w 2754602"/>
              <a:gd name="connsiteY318" fmla="*/ 3618854 h 3738088"/>
              <a:gd name="connsiteX319" fmla="*/ 2030278 w 2754602"/>
              <a:gd name="connsiteY319" fmla="*/ 3556861 h 3738088"/>
              <a:gd name="connsiteX320" fmla="*/ 1999282 w 2754602"/>
              <a:gd name="connsiteY320" fmla="*/ 3502617 h 3738088"/>
              <a:gd name="connsiteX321" fmla="*/ 1991533 w 2754602"/>
              <a:gd name="connsiteY321" fmla="*/ 3479369 h 3738088"/>
              <a:gd name="connsiteX322" fmla="*/ 1921790 w 2754602"/>
              <a:gd name="connsiteY322" fmla="*/ 3425125 h 3738088"/>
              <a:gd name="connsiteX323" fmla="*/ 1867546 w 2754602"/>
              <a:gd name="connsiteY323" fmla="*/ 3440624 h 3738088"/>
              <a:gd name="connsiteX324" fmla="*/ 1859797 w 2754602"/>
              <a:gd name="connsiteY324" fmla="*/ 3471620 h 3738088"/>
              <a:gd name="connsiteX325" fmla="*/ 1836550 w 2754602"/>
              <a:gd name="connsiteY325" fmla="*/ 3479369 h 3738088"/>
              <a:gd name="connsiteX326" fmla="*/ 1797804 w 2754602"/>
              <a:gd name="connsiteY326" fmla="*/ 3510366 h 3738088"/>
              <a:gd name="connsiteX327" fmla="*/ 1774556 w 2754602"/>
              <a:gd name="connsiteY327" fmla="*/ 3518115 h 3738088"/>
              <a:gd name="connsiteX328" fmla="*/ 1658319 w 2754602"/>
              <a:gd name="connsiteY328" fmla="*/ 3533613 h 3738088"/>
              <a:gd name="connsiteX329" fmla="*/ 1627323 w 2754602"/>
              <a:gd name="connsiteY329" fmla="*/ 3541363 h 3738088"/>
              <a:gd name="connsiteX330" fmla="*/ 1596326 w 2754602"/>
              <a:gd name="connsiteY330" fmla="*/ 3556861 h 3738088"/>
              <a:gd name="connsiteX331" fmla="*/ 1549831 w 2754602"/>
              <a:gd name="connsiteY331" fmla="*/ 3587858 h 3738088"/>
              <a:gd name="connsiteX332" fmla="*/ 1619573 w 2754602"/>
              <a:gd name="connsiteY332" fmla="*/ 3603356 h 3738088"/>
              <a:gd name="connsiteX333" fmla="*/ 1635072 w 2754602"/>
              <a:gd name="connsiteY333" fmla="*/ 3618854 h 3738088"/>
              <a:gd name="connsiteX334" fmla="*/ 1681567 w 2754602"/>
              <a:gd name="connsiteY334" fmla="*/ 3680847 h 3738088"/>
              <a:gd name="connsiteX335" fmla="*/ 1712563 w 2754602"/>
              <a:gd name="connsiteY335" fmla="*/ 3673098 h 3738088"/>
              <a:gd name="connsiteX336" fmla="*/ 1704814 w 2754602"/>
              <a:gd name="connsiteY336" fmla="*/ 3704095 h 3738088"/>
              <a:gd name="connsiteX337" fmla="*/ 1673817 w 2754602"/>
              <a:gd name="connsiteY337" fmla="*/ 3688597 h 3738088"/>
              <a:gd name="connsiteX338" fmla="*/ 1635072 w 2754602"/>
              <a:gd name="connsiteY338" fmla="*/ 3680847 h 3738088"/>
              <a:gd name="connsiteX339" fmla="*/ 1611824 w 2754602"/>
              <a:gd name="connsiteY339" fmla="*/ 3673098 h 3738088"/>
              <a:gd name="connsiteX340" fmla="*/ 1526584 w 2754602"/>
              <a:gd name="connsiteY340" fmla="*/ 3680847 h 3738088"/>
              <a:gd name="connsiteX341" fmla="*/ 1487838 w 2754602"/>
              <a:gd name="connsiteY341" fmla="*/ 3673098 h 3738088"/>
              <a:gd name="connsiteX342" fmla="*/ 1464590 w 2754602"/>
              <a:gd name="connsiteY342" fmla="*/ 3688597 h 3738088"/>
              <a:gd name="connsiteX343" fmla="*/ 1441343 w 2754602"/>
              <a:gd name="connsiteY343" fmla="*/ 3696346 h 3738088"/>
              <a:gd name="connsiteX344" fmla="*/ 1387099 w 2754602"/>
              <a:gd name="connsiteY344" fmla="*/ 3719593 h 3738088"/>
              <a:gd name="connsiteX345" fmla="*/ 1278611 w 2754602"/>
              <a:gd name="connsiteY345" fmla="*/ 3688597 h 3738088"/>
              <a:gd name="connsiteX346" fmla="*/ 1270862 w 2754602"/>
              <a:gd name="connsiteY346" fmla="*/ 3680847 h 3738088"/>
              <a:gd name="connsiteX347" fmla="*/ 1263112 w 2754602"/>
              <a:gd name="connsiteY347" fmla="*/ 3456122 h 3738088"/>
              <a:gd name="connsiteX348" fmla="*/ 1247614 w 2754602"/>
              <a:gd name="connsiteY348" fmla="*/ 3432874 h 3738088"/>
              <a:gd name="connsiteX349" fmla="*/ 1247614 w 2754602"/>
              <a:gd name="connsiteY349" fmla="*/ 3425125 h 3738088"/>
              <a:gd name="connsiteX350" fmla="*/ 1007390 w 2754602"/>
              <a:gd name="connsiteY350" fmla="*/ 2991173 h 3738088"/>
              <a:gd name="connsiteX0" fmla="*/ 1007390 w 2754602"/>
              <a:gd name="connsiteY0" fmla="*/ 2991173 h 3738088"/>
              <a:gd name="connsiteX1" fmla="*/ 1053885 w 2754602"/>
              <a:gd name="connsiteY1" fmla="*/ 2983424 h 3738088"/>
              <a:gd name="connsiteX2" fmla="*/ 1061634 w 2754602"/>
              <a:gd name="connsiteY2" fmla="*/ 2952427 h 3738088"/>
              <a:gd name="connsiteX3" fmla="*/ 1115878 w 2754602"/>
              <a:gd name="connsiteY3" fmla="*/ 2890434 h 3738088"/>
              <a:gd name="connsiteX4" fmla="*/ 1123628 w 2754602"/>
              <a:gd name="connsiteY4" fmla="*/ 2867186 h 3738088"/>
              <a:gd name="connsiteX5" fmla="*/ 1139126 w 2754602"/>
              <a:gd name="connsiteY5" fmla="*/ 2882685 h 3738088"/>
              <a:gd name="connsiteX6" fmla="*/ 1154624 w 2754602"/>
              <a:gd name="connsiteY6" fmla="*/ 2905932 h 3738088"/>
              <a:gd name="connsiteX7" fmla="*/ 1185621 w 2754602"/>
              <a:gd name="connsiteY7" fmla="*/ 2936929 h 3738088"/>
              <a:gd name="connsiteX8" fmla="*/ 1193370 w 2754602"/>
              <a:gd name="connsiteY8" fmla="*/ 2960176 h 3738088"/>
              <a:gd name="connsiteX9" fmla="*/ 1216617 w 2754602"/>
              <a:gd name="connsiteY9" fmla="*/ 2967925 h 3738088"/>
              <a:gd name="connsiteX10" fmla="*/ 1278611 w 2754602"/>
              <a:gd name="connsiteY10" fmla="*/ 2952427 h 3738088"/>
              <a:gd name="connsiteX11" fmla="*/ 1286360 w 2754602"/>
              <a:gd name="connsiteY11" fmla="*/ 2867186 h 3738088"/>
              <a:gd name="connsiteX12" fmla="*/ 1309607 w 2754602"/>
              <a:gd name="connsiteY12" fmla="*/ 2851688 h 3738088"/>
              <a:gd name="connsiteX13" fmla="*/ 1301858 w 2754602"/>
              <a:gd name="connsiteY13" fmla="*/ 2828441 h 3738088"/>
              <a:gd name="connsiteX14" fmla="*/ 1263112 w 2754602"/>
              <a:gd name="connsiteY14" fmla="*/ 2797444 h 3738088"/>
              <a:gd name="connsiteX15" fmla="*/ 1255363 w 2754602"/>
              <a:gd name="connsiteY15" fmla="*/ 2774197 h 3738088"/>
              <a:gd name="connsiteX16" fmla="*/ 1278611 w 2754602"/>
              <a:gd name="connsiteY16" fmla="*/ 2727702 h 3738088"/>
              <a:gd name="connsiteX17" fmla="*/ 1270862 w 2754602"/>
              <a:gd name="connsiteY17" fmla="*/ 2704454 h 3738088"/>
              <a:gd name="connsiteX18" fmla="*/ 1255363 w 2754602"/>
              <a:gd name="connsiteY18" fmla="*/ 2665708 h 3738088"/>
              <a:gd name="connsiteX19" fmla="*/ 1224367 w 2754602"/>
              <a:gd name="connsiteY19" fmla="*/ 2650210 h 3738088"/>
              <a:gd name="connsiteX20" fmla="*/ 1270862 w 2754602"/>
              <a:gd name="connsiteY20" fmla="*/ 2588217 h 3738088"/>
              <a:gd name="connsiteX21" fmla="*/ 1309607 w 2754602"/>
              <a:gd name="connsiteY21" fmla="*/ 2541722 h 3738088"/>
              <a:gd name="connsiteX22" fmla="*/ 1325106 w 2754602"/>
              <a:gd name="connsiteY22" fmla="*/ 2518474 h 3738088"/>
              <a:gd name="connsiteX23" fmla="*/ 1348353 w 2754602"/>
              <a:gd name="connsiteY23" fmla="*/ 2502976 h 3738088"/>
              <a:gd name="connsiteX24" fmla="*/ 1379350 w 2754602"/>
              <a:gd name="connsiteY24" fmla="*/ 2510725 h 3738088"/>
              <a:gd name="connsiteX25" fmla="*/ 1402597 w 2754602"/>
              <a:gd name="connsiteY25" fmla="*/ 2549471 h 3738088"/>
              <a:gd name="connsiteX26" fmla="*/ 1425845 w 2754602"/>
              <a:gd name="connsiteY26" fmla="*/ 2564969 h 3738088"/>
              <a:gd name="connsiteX27" fmla="*/ 1472339 w 2754602"/>
              <a:gd name="connsiteY27" fmla="*/ 2549471 h 3738088"/>
              <a:gd name="connsiteX28" fmla="*/ 1487838 w 2754602"/>
              <a:gd name="connsiteY28" fmla="*/ 2533973 h 3738088"/>
              <a:gd name="connsiteX29" fmla="*/ 1503336 w 2754602"/>
              <a:gd name="connsiteY29" fmla="*/ 2510725 h 3738088"/>
              <a:gd name="connsiteX30" fmla="*/ 1526584 w 2754602"/>
              <a:gd name="connsiteY30" fmla="*/ 2495227 h 3738088"/>
              <a:gd name="connsiteX31" fmla="*/ 1565329 w 2754602"/>
              <a:gd name="connsiteY31" fmla="*/ 2510725 h 3738088"/>
              <a:gd name="connsiteX32" fmla="*/ 1604075 w 2754602"/>
              <a:gd name="connsiteY32" fmla="*/ 2526224 h 3738088"/>
              <a:gd name="connsiteX33" fmla="*/ 1596326 w 2754602"/>
              <a:gd name="connsiteY33" fmla="*/ 2549471 h 3738088"/>
              <a:gd name="connsiteX34" fmla="*/ 1573078 w 2754602"/>
              <a:gd name="connsiteY34" fmla="*/ 2557220 h 3738088"/>
              <a:gd name="connsiteX35" fmla="*/ 1588577 w 2754602"/>
              <a:gd name="connsiteY35" fmla="*/ 2642461 h 3738088"/>
              <a:gd name="connsiteX36" fmla="*/ 1565329 w 2754602"/>
              <a:gd name="connsiteY36" fmla="*/ 2681207 h 3738088"/>
              <a:gd name="connsiteX37" fmla="*/ 1542082 w 2754602"/>
              <a:gd name="connsiteY37" fmla="*/ 2688956 h 3738088"/>
              <a:gd name="connsiteX38" fmla="*/ 1534333 w 2754602"/>
              <a:gd name="connsiteY38" fmla="*/ 2712203 h 3738088"/>
              <a:gd name="connsiteX39" fmla="*/ 1495587 w 2754602"/>
              <a:gd name="connsiteY39" fmla="*/ 2743200 h 3738088"/>
              <a:gd name="connsiteX40" fmla="*/ 1487838 w 2754602"/>
              <a:gd name="connsiteY40" fmla="*/ 2766447 h 3738088"/>
              <a:gd name="connsiteX41" fmla="*/ 1464590 w 2754602"/>
              <a:gd name="connsiteY41" fmla="*/ 2774197 h 3738088"/>
              <a:gd name="connsiteX42" fmla="*/ 1449092 w 2754602"/>
              <a:gd name="connsiteY42" fmla="*/ 2867186 h 3738088"/>
              <a:gd name="connsiteX43" fmla="*/ 1433594 w 2754602"/>
              <a:gd name="connsiteY43" fmla="*/ 2882685 h 3738088"/>
              <a:gd name="connsiteX44" fmla="*/ 1425845 w 2754602"/>
              <a:gd name="connsiteY44" fmla="*/ 2913681 h 3738088"/>
              <a:gd name="connsiteX45" fmla="*/ 1433594 w 2754602"/>
              <a:gd name="connsiteY45" fmla="*/ 2944678 h 3738088"/>
              <a:gd name="connsiteX46" fmla="*/ 1441343 w 2754602"/>
              <a:gd name="connsiteY46" fmla="*/ 2991173 h 3738088"/>
              <a:gd name="connsiteX47" fmla="*/ 1425845 w 2754602"/>
              <a:gd name="connsiteY47" fmla="*/ 3045417 h 3738088"/>
              <a:gd name="connsiteX48" fmla="*/ 1402597 w 2754602"/>
              <a:gd name="connsiteY48" fmla="*/ 3037668 h 3738088"/>
              <a:gd name="connsiteX49" fmla="*/ 1387099 w 2754602"/>
              <a:gd name="connsiteY49" fmla="*/ 3022169 h 3738088"/>
              <a:gd name="connsiteX50" fmla="*/ 1356102 w 2754602"/>
              <a:gd name="connsiteY50" fmla="*/ 3060915 h 3738088"/>
              <a:gd name="connsiteX51" fmla="*/ 1363851 w 2754602"/>
              <a:gd name="connsiteY51" fmla="*/ 3091912 h 3738088"/>
              <a:gd name="connsiteX52" fmla="*/ 1371600 w 2754602"/>
              <a:gd name="connsiteY52" fmla="*/ 3115159 h 3738088"/>
              <a:gd name="connsiteX53" fmla="*/ 1418095 w 2754602"/>
              <a:gd name="connsiteY53" fmla="*/ 3130658 h 3738088"/>
              <a:gd name="connsiteX54" fmla="*/ 1441343 w 2754602"/>
              <a:gd name="connsiteY54" fmla="*/ 3122908 h 3738088"/>
              <a:gd name="connsiteX55" fmla="*/ 1611824 w 2754602"/>
              <a:gd name="connsiteY55" fmla="*/ 3115159 h 3738088"/>
              <a:gd name="connsiteX56" fmla="*/ 1596326 w 2754602"/>
              <a:gd name="connsiteY56" fmla="*/ 3068664 h 3738088"/>
              <a:gd name="connsiteX57" fmla="*/ 1588577 w 2754602"/>
              <a:gd name="connsiteY57" fmla="*/ 3045417 h 3738088"/>
              <a:gd name="connsiteX58" fmla="*/ 1580828 w 2754602"/>
              <a:gd name="connsiteY58" fmla="*/ 3022169 h 3738088"/>
              <a:gd name="connsiteX59" fmla="*/ 1611824 w 2754602"/>
              <a:gd name="connsiteY59" fmla="*/ 2952427 h 3738088"/>
              <a:gd name="connsiteX60" fmla="*/ 1596326 w 2754602"/>
              <a:gd name="connsiteY60" fmla="*/ 2905932 h 3738088"/>
              <a:gd name="connsiteX61" fmla="*/ 1611824 w 2754602"/>
              <a:gd name="connsiteY61" fmla="*/ 2859437 h 3738088"/>
              <a:gd name="connsiteX62" fmla="*/ 1619573 w 2754602"/>
              <a:gd name="connsiteY62" fmla="*/ 2805193 h 3738088"/>
              <a:gd name="connsiteX63" fmla="*/ 1650570 w 2754602"/>
              <a:gd name="connsiteY63" fmla="*/ 2797444 h 3738088"/>
              <a:gd name="connsiteX64" fmla="*/ 1704814 w 2754602"/>
              <a:gd name="connsiteY64" fmla="*/ 2774197 h 3738088"/>
              <a:gd name="connsiteX65" fmla="*/ 1728062 w 2754602"/>
              <a:gd name="connsiteY65" fmla="*/ 2758698 h 3738088"/>
              <a:gd name="connsiteX66" fmla="*/ 1774556 w 2754602"/>
              <a:gd name="connsiteY66" fmla="*/ 2719952 h 3738088"/>
              <a:gd name="connsiteX67" fmla="*/ 1797804 w 2754602"/>
              <a:gd name="connsiteY67" fmla="*/ 2688956 h 3738088"/>
              <a:gd name="connsiteX68" fmla="*/ 1751309 w 2754602"/>
              <a:gd name="connsiteY68" fmla="*/ 2650210 h 3738088"/>
              <a:gd name="connsiteX69" fmla="*/ 1712563 w 2754602"/>
              <a:gd name="connsiteY69" fmla="*/ 2657959 h 3738088"/>
              <a:gd name="connsiteX70" fmla="*/ 1704814 w 2754602"/>
              <a:gd name="connsiteY70" fmla="*/ 2681207 h 3738088"/>
              <a:gd name="connsiteX71" fmla="*/ 1697065 w 2754602"/>
              <a:gd name="connsiteY71" fmla="*/ 2743200 h 3738088"/>
              <a:gd name="connsiteX72" fmla="*/ 1650570 w 2754602"/>
              <a:gd name="connsiteY72" fmla="*/ 2774197 h 3738088"/>
              <a:gd name="connsiteX73" fmla="*/ 1635072 w 2754602"/>
              <a:gd name="connsiteY73" fmla="*/ 2758698 h 3738088"/>
              <a:gd name="connsiteX74" fmla="*/ 1635072 w 2754602"/>
              <a:gd name="connsiteY74" fmla="*/ 2688956 h 3738088"/>
              <a:gd name="connsiteX75" fmla="*/ 1642821 w 2754602"/>
              <a:gd name="connsiteY75" fmla="*/ 2665708 h 3738088"/>
              <a:gd name="connsiteX76" fmla="*/ 1666068 w 2754602"/>
              <a:gd name="connsiteY76" fmla="*/ 2619213 h 3738088"/>
              <a:gd name="connsiteX77" fmla="*/ 1689316 w 2754602"/>
              <a:gd name="connsiteY77" fmla="*/ 2611464 h 3738088"/>
              <a:gd name="connsiteX78" fmla="*/ 1766807 w 2754602"/>
              <a:gd name="connsiteY78" fmla="*/ 2595966 h 3738088"/>
              <a:gd name="connsiteX79" fmla="*/ 1805553 w 2754602"/>
              <a:gd name="connsiteY79" fmla="*/ 2526224 h 3738088"/>
              <a:gd name="connsiteX80" fmla="*/ 1813302 w 2754602"/>
              <a:gd name="connsiteY80" fmla="*/ 2502976 h 3738088"/>
              <a:gd name="connsiteX81" fmla="*/ 1743560 w 2754602"/>
              <a:gd name="connsiteY81" fmla="*/ 2502976 h 3738088"/>
              <a:gd name="connsiteX82" fmla="*/ 1689316 w 2754602"/>
              <a:gd name="connsiteY82" fmla="*/ 2526224 h 3738088"/>
              <a:gd name="connsiteX83" fmla="*/ 1666068 w 2754602"/>
              <a:gd name="connsiteY83" fmla="*/ 2510725 h 3738088"/>
              <a:gd name="connsiteX84" fmla="*/ 1635072 w 2754602"/>
              <a:gd name="connsiteY84" fmla="*/ 2502976 h 3738088"/>
              <a:gd name="connsiteX85" fmla="*/ 1627323 w 2754602"/>
              <a:gd name="connsiteY85" fmla="*/ 2471980 h 3738088"/>
              <a:gd name="connsiteX86" fmla="*/ 1642821 w 2754602"/>
              <a:gd name="connsiteY86" fmla="*/ 2402237 h 3738088"/>
              <a:gd name="connsiteX87" fmla="*/ 1658319 w 2754602"/>
              <a:gd name="connsiteY87" fmla="*/ 2332495 h 3738088"/>
              <a:gd name="connsiteX88" fmla="*/ 1666068 w 2754602"/>
              <a:gd name="connsiteY88" fmla="*/ 2309247 h 3738088"/>
              <a:gd name="connsiteX89" fmla="*/ 1681567 w 2754602"/>
              <a:gd name="connsiteY89" fmla="*/ 2293749 h 3738088"/>
              <a:gd name="connsiteX90" fmla="*/ 1673817 w 2754602"/>
              <a:gd name="connsiteY90" fmla="*/ 2255003 h 3738088"/>
              <a:gd name="connsiteX91" fmla="*/ 1627323 w 2754602"/>
              <a:gd name="connsiteY91" fmla="*/ 2239505 h 3738088"/>
              <a:gd name="connsiteX92" fmla="*/ 1580828 w 2754602"/>
              <a:gd name="connsiteY92" fmla="*/ 2247254 h 3738088"/>
              <a:gd name="connsiteX93" fmla="*/ 1542082 w 2754602"/>
              <a:gd name="connsiteY93" fmla="*/ 2255003 h 3738088"/>
              <a:gd name="connsiteX94" fmla="*/ 1472339 w 2754602"/>
              <a:gd name="connsiteY94" fmla="*/ 2262752 h 3738088"/>
              <a:gd name="connsiteX95" fmla="*/ 1418095 w 2754602"/>
              <a:gd name="connsiteY95" fmla="*/ 2309247 h 3738088"/>
              <a:gd name="connsiteX96" fmla="*/ 1394848 w 2754602"/>
              <a:gd name="connsiteY96" fmla="*/ 2301498 h 3738088"/>
              <a:gd name="connsiteX97" fmla="*/ 1363851 w 2754602"/>
              <a:gd name="connsiteY97" fmla="*/ 2293749 h 3738088"/>
              <a:gd name="connsiteX98" fmla="*/ 1387099 w 2754602"/>
              <a:gd name="connsiteY98" fmla="*/ 2386739 h 3738088"/>
              <a:gd name="connsiteX99" fmla="*/ 1394848 w 2754602"/>
              <a:gd name="connsiteY99" fmla="*/ 2409986 h 3738088"/>
              <a:gd name="connsiteX100" fmla="*/ 1402597 w 2754602"/>
              <a:gd name="connsiteY100" fmla="*/ 2440983 h 3738088"/>
              <a:gd name="connsiteX101" fmla="*/ 1363851 w 2754602"/>
              <a:gd name="connsiteY101" fmla="*/ 2479729 h 3738088"/>
              <a:gd name="connsiteX102" fmla="*/ 1317356 w 2754602"/>
              <a:gd name="connsiteY102" fmla="*/ 2495227 h 3738088"/>
              <a:gd name="connsiteX103" fmla="*/ 1286360 w 2754602"/>
              <a:gd name="connsiteY103" fmla="*/ 2541722 h 3738088"/>
              <a:gd name="connsiteX104" fmla="*/ 1270862 w 2754602"/>
              <a:gd name="connsiteY104" fmla="*/ 2564969 h 3738088"/>
              <a:gd name="connsiteX105" fmla="*/ 1247614 w 2754602"/>
              <a:gd name="connsiteY105" fmla="*/ 2572719 h 3738088"/>
              <a:gd name="connsiteX106" fmla="*/ 1224367 w 2754602"/>
              <a:gd name="connsiteY106" fmla="*/ 2595966 h 3738088"/>
              <a:gd name="connsiteX107" fmla="*/ 1177872 w 2754602"/>
              <a:gd name="connsiteY107" fmla="*/ 2634712 h 3738088"/>
              <a:gd name="connsiteX108" fmla="*/ 1170123 w 2754602"/>
              <a:gd name="connsiteY108" fmla="*/ 2696705 h 3738088"/>
              <a:gd name="connsiteX109" fmla="*/ 1154624 w 2754602"/>
              <a:gd name="connsiteY109" fmla="*/ 2719952 h 3738088"/>
              <a:gd name="connsiteX110" fmla="*/ 1131377 w 2754602"/>
              <a:gd name="connsiteY110" fmla="*/ 2766447 h 3738088"/>
              <a:gd name="connsiteX111" fmla="*/ 1100380 w 2754602"/>
              <a:gd name="connsiteY111" fmla="*/ 2805193 h 3738088"/>
              <a:gd name="connsiteX112" fmla="*/ 1084882 w 2754602"/>
              <a:gd name="connsiteY112" fmla="*/ 2851688 h 3738088"/>
              <a:gd name="connsiteX113" fmla="*/ 1069384 w 2754602"/>
              <a:gd name="connsiteY113" fmla="*/ 2874935 h 3738088"/>
              <a:gd name="connsiteX114" fmla="*/ 1061634 w 2754602"/>
              <a:gd name="connsiteY114" fmla="*/ 2898183 h 3738088"/>
              <a:gd name="connsiteX115" fmla="*/ 1038387 w 2754602"/>
              <a:gd name="connsiteY115" fmla="*/ 2921430 h 3738088"/>
              <a:gd name="connsiteX116" fmla="*/ 999641 w 2754602"/>
              <a:gd name="connsiteY116" fmla="*/ 2967925 h 3738088"/>
              <a:gd name="connsiteX117" fmla="*/ 960895 w 2754602"/>
              <a:gd name="connsiteY117" fmla="*/ 3060915 h 3738088"/>
              <a:gd name="connsiteX118" fmla="*/ 937648 w 2754602"/>
              <a:gd name="connsiteY118" fmla="*/ 3115159 h 3738088"/>
              <a:gd name="connsiteX119" fmla="*/ 922150 w 2754602"/>
              <a:gd name="connsiteY119" fmla="*/ 3146156 h 3738088"/>
              <a:gd name="connsiteX120" fmla="*/ 906651 w 2754602"/>
              <a:gd name="connsiteY120" fmla="*/ 2924069 h 3738088"/>
              <a:gd name="connsiteX121" fmla="*/ 922150 w 2754602"/>
              <a:gd name="connsiteY121" fmla="*/ 2924069 h 3738088"/>
              <a:gd name="connsiteX122" fmla="*/ 914400 w 2754602"/>
              <a:gd name="connsiteY122" fmla="*/ 2860380 h 3738088"/>
              <a:gd name="connsiteX123" fmla="*/ 836909 w 2754602"/>
              <a:gd name="connsiteY123" fmla="*/ 2727702 h 3738088"/>
              <a:gd name="connsiteX124" fmla="*/ 813662 w 2754602"/>
              <a:gd name="connsiteY124" fmla="*/ 2704454 h 3738088"/>
              <a:gd name="connsiteX125" fmla="*/ 767167 w 2754602"/>
              <a:gd name="connsiteY125" fmla="*/ 2665708 h 3738088"/>
              <a:gd name="connsiteX126" fmla="*/ 612184 w 2754602"/>
              <a:gd name="connsiteY126" fmla="*/ 2502976 h 3738088"/>
              <a:gd name="connsiteX127" fmla="*/ 410706 w 2754602"/>
              <a:gd name="connsiteY127" fmla="*/ 2286000 h 3738088"/>
              <a:gd name="connsiteX128" fmla="*/ 0 w 2754602"/>
              <a:gd name="connsiteY128" fmla="*/ 1844298 h 3738088"/>
              <a:gd name="connsiteX129" fmla="*/ 1046136 w 2754602"/>
              <a:gd name="connsiteY129" fmla="*/ 658678 h 3738088"/>
              <a:gd name="connsiteX130" fmla="*/ 1084882 w 2754602"/>
              <a:gd name="connsiteY130" fmla="*/ 573437 h 3738088"/>
              <a:gd name="connsiteX131" fmla="*/ 1061634 w 2754602"/>
              <a:gd name="connsiteY131" fmla="*/ 526942 h 3738088"/>
              <a:gd name="connsiteX132" fmla="*/ 1015139 w 2754602"/>
              <a:gd name="connsiteY132" fmla="*/ 488197 h 3738088"/>
              <a:gd name="connsiteX133" fmla="*/ 922150 w 2754602"/>
              <a:gd name="connsiteY133" fmla="*/ 472698 h 3738088"/>
              <a:gd name="connsiteX134" fmla="*/ 1371600 w 2754602"/>
              <a:gd name="connsiteY134" fmla="*/ 0 h 3738088"/>
              <a:gd name="connsiteX135" fmla="*/ 1425845 w 2754602"/>
              <a:gd name="connsiteY135" fmla="*/ 54244 h 3738088"/>
              <a:gd name="connsiteX136" fmla="*/ 1464590 w 2754602"/>
              <a:gd name="connsiteY136" fmla="*/ 61993 h 3738088"/>
              <a:gd name="connsiteX137" fmla="*/ 1480089 w 2754602"/>
              <a:gd name="connsiteY137" fmla="*/ 116237 h 3738088"/>
              <a:gd name="connsiteX138" fmla="*/ 1511085 w 2754602"/>
              <a:gd name="connsiteY138" fmla="*/ 116237 h 3738088"/>
              <a:gd name="connsiteX139" fmla="*/ 1526584 w 2754602"/>
              <a:gd name="connsiteY139" fmla="*/ 139485 h 3738088"/>
              <a:gd name="connsiteX140" fmla="*/ 1526584 w 2754602"/>
              <a:gd name="connsiteY140" fmla="*/ 139485 h 3738088"/>
              <a:gd name="connsiteX141" fmla="*/ 1542082 w 2754602"/>
              <a:gd name="connsiteY141" fmla="*/ 170481 h 3738088"/>
              <a:gd name="connsiteX142" fmla="*/ 1573078 w 2754602"/>
              <a:gd name="connsiteY142" fmla="*/ 201478 h 3738088"/>
              <a:gd name="connsiteX143" fmla="*/ 1604075 w 2754602"/>
              <a:gd name="connsiteY143" fmla="*/ 263471 h 3738088"/>
              <a:gd name="connsiteX144" fmla="*/ 1627323 w 2754602"/>
              <a:gd name="connsiteY144" fmla="*/ 247973 h 3738088"/>
              <a:gd name="connsiteX145" fmla="*/ 1681567 w 2754602"/>
              <a:gd name="connsiteY145" fmla="*/ 232474 h 3738088"/>
              <a:gd name="connsiteX146" fmla="*/ 1681567 w 2754602"/>
              <a:gd name="connsiteY146" fmla="*/ 232474 h 3738088"/>
              <a:gd name="connsiteX147" fmla="*/ 1697065 w 2754602"/>
              <a:gd name="connsiteY147" fmla="*/ 302217 h 3738088"/>
              <a:gd name="connsiteX148" fmla="*/ 1673817 w 2754602"/>
              <a:gd name="connsiteY148" fmla="*/ 317715 h 3738088"/>
              <a:gd name="connsiteX149" fmla="*/ 1673817 w 2754602"/>
              <a:gd name="connsiteY149" fmla="*/ 317715 h 3738088"/>
              <a:gd name="connsiteX150" fmla="*/ 1774556 w 2754602"/>
              <a:gd name="connsiteY150" fmla="*/ 348712 h 3738088"/>
              <a:gd name="connsiteX151" fmla="*/ 1821051 w 2754602"/>
              <a:gd name="connsiteY151" fmla="*/ 325464 h 3738088"/>
              <a:gd name="connsiteX152" fmla="*/ 1852048 w 2754602"/>
              <a:gd name="connsiteY152" fmla="*/ 348712 h 3738088"/>
              <a:gd name="connsiteX153" fmla="*/ 1844299 w 2754602"/>
              <a:gd name="connsiteY153" fmla="*/ 348712 h 3738088"/>
              <a:gd name="connsiteX154" fmla="*/ 1852048 w 2754602"/>
              <a:gd name="connsiteY154" fmla="*/ 348712 h 3738088"/>
              <a:gd name="connsiteX155" fmla="*/ 1883045 w 2754602"/>
              <a:gd name="connsiteY155" fmla="*/ 340963 h 3738088"/>
              <a:gd name="connsiteX156" fmla="*/ 1906292 w 2754602"/>
              <a:gd name="connsiteY156" fmla="*/ 333213 h 3738088"/>
              <a:gd name="connsiteX157" fmla="*/ 1937289 w 2754602"/>
              <a:gd name="connsiteY157" fmla="*/ 255722 h 3738088"/>
              <a:gd name="connsiteX158" fmla="*/ 1945038 w 2754602"/>
              <a:gd name="connsiteY158" fmla="*/ 255722 h 3738088"/>
              <a:gd name="connsiteX159" fmla="*/ 1945038 w 2754602"/>
              <a:gd name="connsiteY159" fmla="*/ 255722 h 3738088"/>
              <a:gd name="connsiteX160" fmla="*/ 2014780 w 2754602"/>
              <a:gd name="connsiteY160" fmla="*/ 232474 h 3738088"/>
              <a:gd name="connsiteX161" fmla="*/ 2030278 w 2754602"/>
              <a:gd name="connsiteY161" fmla="*/ 255722 h 3738088"/>
              <a:gd name="connsiteX162" fmla="*/ 2061275 w 2754602"/>
              <a:gd name="connsiteY162" fmla="*/ 317715 h 3738088"/>
              <a:gd name="connsiteX163" fmla="*/ 2069024 w 2754602"/>
              <a:gd name="connsiteY163" fmla="*/ 348712 h 3738088"/>
              <a:gd name="connsiteX164" fmla="*/ 2061275 w 2754602"/>
              <a:gd name="connsiteY164" fmla="*/ 410705 h 3738088"/>
              <a:gd name="connsiteX165" fmla="*/ 2084523 w 2754602"/>
              <a:gd name="connsiteY165" fmla="*/ 426203 h 3738088"/>
              <a:gd name="connsiteX166" fmla="*/ 2107770 w 2754602"/>
              <a:gd name="connsiteY166" fmla="*/ 449451 h 3738088"/>
              <a:gd name="connsiteX167" fmla="*/ 2107770 w 2754602"/>
              <a:gd name="connsiteY167" fmla="*/ 449451 h 3738088"/>
              <a:gd name="connsiteX168" fmla="*/ 2169763 w 2754602"/>
              <a:gd name="connsiteY168" fmla="*/ 472698 h 3738088"/>
              <a:gd name="connsiteX169" fmla="*/ 2185262 w 2754602"/>
              <a:gd name="connsiteY169" fmla="*/ 511444 h 3738088"/>
              <a:gd name="connsiteX170" fmla="*/ 2247255 w 2754602"/>
              <a:gd name="connsiteY170" fmla="*/ 511444 h 3738088"/>
              <a:gd name="connsiteX171" fmla="*/ 2293750 w 2754602"/>
              <a:gd name="connsiteY171" fmla="*/ 526942 h 3738088"/>
              <a:gd name="connsiteX172" fmla="*/ 2324746 w 2754602"/>
              <a:gd name="connsiteY172" fmla="*/ 612183 h 3738088"/>
              <a:gd name="connsiteX173" fmla="*/ 2347994 w 2754602"/>
              <a:gd name="connsiteY173" fmla="*/ 619932 h 3738088"/>
              <a:gd name="connsiteX174" fmla="*/ 2363492 w 2754602"/>
              <a:gd name="connsiteY174" fmla="*/ 619932 h 3738088"/>
              <a:gd name="connsiteX175" fmla="*/ 2402238 w 2754602"/>
              <a:gd name="connsiteY175" fmla="*/ 627681 h 3738088"/>
              <a:gd name="connsiteX176" fmla="*/ 2448733 w 2754602"/>
              <a:gd name="connsiteY176" fmla="*/ 619932 h 3738088"/>
              <a:gd name="connsiteX177" fmla="*/ 2425485 w 2754602"/>
              <a:gd name="connsiteY177" fmla="*/ 604434 h 3738088"/>
              <a:gd name="connsiteX178" fmla="*/ 2402238 w 2754602"/>
              <a:gd name="connsiteY178" fmla="*/ 596685 h 3738088"/>
              <a:gd name="connsiteX179" fmla="*/ 2425485 w 2754602"/>
              <a:gd name="connsiteY179" fmla="*/ 581186 h 3738088"/>
              <a:gd name="connsiteX180" fmla="*/ 2456482 w 2754602"/>
              <a:gd name="connsiteY180" fmla="*/ 573437 h 3738088"/>
              <a:gd name="connsiteX181" fmla="*/ 2479729 w 2754602"/>
              <a:gd name="connsiteY181" fmla="*/ 565688 h 3738088"/>
              <a:gd name="connsiteX182" fmla="*/ 2510726 w 2754602"/>
              <a:gd name="connsiteY182" fmla="*/ 534691 h 3738088"/>
              <a:gd name="connsiteX183" fmla="*/ 2495228 w 2754602"/>
              <a:gd name="connsiteY183" fmla="*/ 511444 h 3738088"/>
              <a:gd name="connsiteX184" fmla="*/ 2518475 w 2754602"/>
              <a:gd name="connsiteY184" fmla="*/ 519193 h 3738088"/>
              <a:gd name="connsiteX185" fmla="*/ 2541723 w 2754602"/>
              <a:gd name="connsiteY185" fmla="*/ 534691 h 3738088"/>
              <a:gd name="connsiteX186" fmla="*/ 2557221 w 2754602"/>
              <a:gd name="connsiteY186" fmla="*/ 557939 h 3738088"/>
              <a:gd name="connsiteX187" fmla="*/ 2580468 w 2754602"/>
              <a:gd name="connsiteY187" fmla="*/ 565688 h 3738088"/>
              <a:gd name="connsiteX188" fmla="*/ 2595967 w 2754602"/>
              <a:gd name="connsiteY188" fmla="*/ 581186 h 3738088"/>
              <a:gd name="connsiteX189" fmla="*/ 2588217 w 2754602"/>
              <a:gd name="connsiteY189" fmla="*/ 604434 h 3738088"/>
              <a:gd name="connsiteX190" fmla="*/ 2557221 w 2754602"/>
              <a:gd name="connsiteY190" fmla="*/ 596685 h 3738088"/>
              <a:gd name="connsiteX191" fmla="*/ 2518475 w 2754602"/>
              <a:gd name="connsiteY191" fmla="*/ 588935 h 3738088"/>
              <a:gd name="connsiteX192" fmla="*/ 2502977 w 2754602"/>
              <a:gd name="connsiteY192" fmla="*/ 604434 h 3738088"/>
              <a:gd name="connsiteX193" fmla="*/ 2510726 w 2754602"/>
              <a:gd name="connsiteY193" fmla="*/ 627681 h 3738088"/>
              <a:gd name="connsiteX194" fmla="*/ 2518475 w 2754602"/>
              <a:gd name="connsiteY194" fmla="*/ 658678 h 3738088"/>
              <a:gd name="connsiteX195" fmla="*/ 2541723 w 2754602"/>
              <a:gd name="connsiteY195" fmla="*/ 666427 h 3738088"/>
              <a:gd name="connsiteX196" fmla="*/ 2549472 w 2754602"/>
              <a:gd name="connsiteY196" fmla="*/ 635430 h 3738088"/>
              <a:gd name="connsiteX197" fmla="*/ 2665709 w 2754602"/>
              <a:gd name="connsiteY197" fmla="*/ 689674 h 3738088"/>
              <a:gd name="connsiteX198" fmla="*/ 2642462 w 2754602"/>
              <a:gd name="connsiteY198" fmla="*/ 720671 h 3738088"/>
              <a:gd name="connsiteX199" fmla="*/ 2626963 w 2754602"/>
              <a:gd name="connsiteY199" fmla="*/ 736169 h 3738088"/>
              <a:gd name="connsiteX200" fmla="*/ 2634712 w 2754602"/>
              <a:gd name="connsiteY200" fmla="*/ 759417 h 3738088"/>
              <a:gd name="connsiteX201" fmla="*/ 2657960 w 2754602"/>
              <a:gd name="connsiteY201" fmla="*/ 767166 h 3738088"/>
              <a:gd name="connsiteX202" fmla="*/ 2650211 w 2754602"/>
              <a:gd name="connsiteY202" fmla="*/ 798163 h 3738088"/>
              <a:gd name="connsiteX203" fmla="*/ 2626963 w 2754602"/>
              <a:gd name="connsiteY203" fmla="*/ 805912 h 3738088"/>
              <a:gd name="connsiteX204" fmla="*/ 2588217 w 2754602"/>
              <a:gd name="connsiteY204" fmla="*/ 813661 h 3738088"/>
              <a:gd name="connsiteX205" fmla="*/ 2572719 w 2754602"/>
              <a:gd name="connsiteY205" fmla="*/ 836908 h 3738088"/>
              <a:gd name="connsiteX206" fmla="*/ 2595967 w 2754602"/>
              <a:gd name="connsiteY206" fmla="*/ 829159 h 3738088"/>
              <a:gd name="connsiteX207" fmla="*/ 2634712 w 2754602"/>
              <a:gd name="connsiteY207" fmla="*/ 883403 h 3738088"/>
              <a:gd name="connsiteX208" fmla="*/ 2650211 w 2754602"/>
              <a:gd name="connsiteY208" fmla="*/ 898902 h 3738088"/>
              <a:gd name="connsiteX209" fmla="*/ 2642462 w 2754602"/>
              <a:gd name="connsiteY209" fmla="*/ 922149 h 3738088"/>
              <a:gd name="connsiteX210" fmla="*/ 2704455 w 2754602"/>
              <a:gd name="connsiteY210" fmla="*/ 929898 h 3738088"/>
              <a:gd name="connsiteX211" fmla="*/ 2743200 w 2754602"/>
              <a:gd name="connsiteY211" fmla="*/ 968644 h 3738088"/>
              <a:gd name="connsiteX212" fmla="*/ 2719953 w 2754602"/>
              <a:gd name="connsiteY212" fmla="*/ 976393 h 3738088"/>
              <a:gd name="connsiteX213" fmla="*/ 2603716 w 2754602"/>
              <a:gd name="connsiteY213" fmla="*/ 953146 h 3738088"/>
              <a:gd name="connsiteX214" fmla="*/ 2564970 w 2754602"/>
              <a:gd name="connsiteY214" fmla="*/ 937647 h 3738088"/>
              <a:gd name="connsiteX215" fmla="*/ 2518475 w 2754602"/>
              <a:gd name="connsiteY215" fmla="*/ 945397 h 3738088"/>
              <a:gd name="connsiteX216" fmla="*/ 2510726 w 2754602"/>
              <a:gd name="connsiteY216" fmla="*/ 968644 h 3738088"/>
              <a:gd name="connsiteX217" fmla="*/ 2479729 w 2754602"/>
              <a:gd name="connsiteY217" fmla="*/ 976393 h 3738088"/>
              <a:gd name="connsiteX218" fmla="*/ 2440984 w 2754602"/>
              <a:gd name="connsiteY218" fmla="*/ 1046135 h 3738088"/>
              <a:gd name="connsiteX219" fmla="*/ 2448733 w 2754602"/>
              <a:gd name="connsiteY219" fmla="*/ 1077132 h 3738088"/>
              <a:gd name="connsiteX220" fmla="*/ 2479729 w 2754602"/>
              <a:gd name="connsiteY220" fmla="*/ 1084881 h 3738088"/>
              <a:gd name="connsiteX221" fmla="*/ 2471980 w 2754602"/>
              <a:gd name="connsiteY221" fmla="*/ 1115878 h 3738088"/>
              <a:gd name="connsiteX222" fmla="*/ 2425485 w 2754602"/>
              <a:gd name="connsiteY222" fmla="*/ 1139125 h 3738088"/>
              <a:gd name="connsiteX223" fmla="*/ 2433234 w 2754602"/>
              <a:gd name="connsiteY223" fmla="*/ 1170122 h 3738088"/>
              <a:gd name="connsiteX224" fmla="*/ 2448733 w 2754602"/>
              <a:gd name="connsiteY224" fmla="*/ 1185620 h 3738088"/>
              <a:gd name="connsiteX225" fmla="*/ 2456482 w 2754602"/>
              <a:gd name="connsiteY225" fmla="*/ 1216617 h 3738088"/>
              <a:gd name="connsiteX226" fmla="*/ 2487478 w 2754602"/>
              <a:gd name="connsiteY226" fmla="*/ 1201119 h 3738088"/>
              <a:gd name="connsiteX227" fmla="*/ 2510726 w 2754602"/>
              <a:gd name="connsiteY227" fmla="*/ 1154624 h 3738088"/>
              <a:gd name="connsiteX228" fmla="*/ 2549472 w 2754602"/>
              <a:gd name="connsiteY228" fmla="*/ 1201119 h 3738088"/>
              <a:gd name="connsiteX229" fmla="*/ 2526224 w 2754602"/>
              <a:gd name="connsiteY229" fmla="*/ 1216617 h 3738088"/>
              <a:gd name="connsiteX230" fmla="*/ 2479729 w 2754602"/>
              <a:gd name="connsiteY230" fmla="*/ 1232115 h 3738088"/>
              <a:gd name="connsiteX231" fmla="*/ 2479729 w 2754602"/>
              <a:gd name="connsiteY231" fmla="*/ 1294108 h 3738088"/>
              <a:gd name="connsiteX232" fmla="*/ 2526224 w 2754602"/>
              <a:gd name="connsiteY232" fmla="*/ 1286359 h 3738088"/>
              <a:gd name="connsiteX233" fmla="*/ 2549472 w 2754602"/>
              <a:gd name="connsiteY233" fmla="*/ 1317356 h 3738088"/>
              <a:gd name="connsiteX234" fmla="*/ 2557221 w 2754602"/>
              <a:gd name="connsiteY234" fmla="*/ 1363851 h 3738088"/>
              <a:gd name="connsiteX235" fmla="*/ 2533973 w 2754602"/>
              <a:gd name="connsiteY235" fmla="*/ 1379349 h 3738088"/>
              <a:gd name="connsiteX236" fmla="*/ 2510726 w 2754602"/>
              <a:gd name="connsiteY236" fmla="*/ 1387098 h 3738088"/>
              <a:gd name="connsiteX237" fmla="*/ 2471980 w 2754602"/>
              <a:gd name="connsiteY237" fmla="*/ 1402597 h 3738088"/>
              <a:gd name="connsiteX238" fmla="*/ 2456482 w 2754602"/>
              <a:gd name="connsiteY238" fmla="*/ 1449091 h 3738088"/>
              <a:gd name="connsiteX239" fmla="*/ 2471980 w 2754602"/>
              <a:gd name="connsiteY239" fmla="*/ 1464590 h 3738088"/>
              <a:gd name="connsiteX240" fmla="*/ 2440984 w 2754602"/>
              <a:gd name="connsiteY240" fmla="*/ 1503335 h 3738088"/>
              <a:gd name="connsiteX241" fmla="*/ 2417736 w 2754602"/>
              <a:gd name="connsiteY241" fmla="*/ 1495586 h 3738088"/>
              <a:gd name="connsiteX242" fmla="*/ 2386739 w 2754602"/>
              <a:gd name="connsiteY242" fmla="*/ 1518834 h 3738088"/>
              <a:gd name="connsiteX243" fmla="*/ 2371241 w 2754602"/>
              <a:gd name="connsiteY243" fmla="*/ 1495586 h 3738088"/>
              <a:gd name="connsiteX244" fmla="*/ 2355743 w 2754602"/>
              <a:gd name="connsiteY244" fmla="*/ 1511085 h 3738088"/>
              <a:gd name="connsiteX245" fmla="*/ 2340245 w 2754602"/>
              <a:gd name="connsiteY245" fmla="*/ 1534332 h 3738088"/>
              <a:gd name="connsiteX246" fmla="*/ 2340245 w 2754602"/>
              <a:gd name="connsiteY246" fmla="*/ 1588576 h 3738088"/>
              <a:gd name="connsiteX247" fmla="*/ 2286000 w 2754602"/>
              <a:gd name="connsiteY247" fmla="*/ 1596325 h 3738088"/>
              <a:gd name="connsiteX248" fmla="*/ 2262753 w 2754602"/>
              <a:gd name="connsiteY248" fmla="*/ 1642820 h 3738088"/>
              <a:gd name="connsiteX249" fmla="*/ 2255004 w 2754602"/>
              <a:gd name="connsiteY249" fmla="*/ 1666068 h 3738088"/>
              <a:gd name="connsiteX250" fmla="*/ 2224007 w 2754602"/>
              <a:gd name="connsiteY250" fmla="*/ 1673817 h 3738088"/>
              <a:gd name="connsiteX251" fmla="*/ 2185262 w 2754602"/>
              <a:gd name="connsiteY251" fmla="*/ 1681566 h 3738088"/>
              <a:gd name="connsiteX252" fmla="*/ 2131017 w 2754602"/>
              <a:gd name="connsiteY252" fmla="*/ 1697064 h 3738088"/>
              <a:gd name="connsiteX253" fmla="*/ 2100021 w 2754602"/>
              <a:gd name="connsiteY253" fmla="*/ 1689315 h 3738088"/>
              <a:gd name="connsiteX254" fmla="*/ 2061275 w 2754602"/>
              <a:gd name="connsiteY254" fmla="*/ 1658319 h 3738088"/>
              <a:gd name="connsiteX255" fmla="*/ 2045777 w 2754602"/>
              <a:gd name="connsiteY255" fmla="*/ 1642820 h 3738088"/>
              <a:gd name="connsiteX256" fmla="*/ 1937289 w 2754602"/>
              <a:gd name="connsiteY256" fmla="*/ 1627322 h 3738088"/>
              <a:gd name="connsiteX257" fmla="*/ 1890794 w 2754602"/>
              <a:gd name="connsiteY257" fmla="*/ 1619573 h 3738088"/>
              <a:gd name="connsiteX258" fmla="*/ 1867546 w 2754602"/>
              <a:gd name="connsiteY258" fmla="*/ 1681566 h 3738088"/>
              <a:gd name="connsiteX259" fmla="*/ 1813302 w 2754602"/>
              <a:gd name="connsiteY259" fmla="*/ 1751308 h 3738088"/>
              <a:gd name="connsiteX260" fmla="*/ 1828800 w 2754602"/>
              <a:gd name="connsiteY260" fmla="*/ 1813302 h 3738088"/>
              <a:gd name="connsiteX261" fmla="*/ 1813302 w 2754602"/>
              <a:gd name="connsiteY261" fmla="*/ 1836549 h 3738088"/>
              <a:gd name="connsiteX262" fmla="*/ 1844299 w 2754602"/>
              <a:gd name="connsiteY262" fmla="*/ 1898542 h 3738088"/>
              <a:gd name="connsiteX263" fmla="*/ 1836550 w 2754602"/>
              <a:gd name="connsiteY263" fmla="*/ 1960535 h 3738088"/>
              <a:gd name="connsiteX264" fmla="*/ 1828800 w 2754602"/>
              <a:gd name="connsiteY264" fmla="*/ 2053525 h 3738088"/>
              <a:gd name="connsiteX265" fmla="*/ 1813302 w 2754602"/>
              <a:gd name="connsiteY265" fmla="*/ 2100020 h 3738088"/>
              <a:gd name="connsiteX266" fmla="*/ 1821051 w 2754602"/>
              <a:gd name="connsiteY266" fmla="*/ 2169763 h 3738088"/>
              <a:gd name="connsiteX267" fmla="*/ 1805553 w 2754602"/>
              <a:gd name="connsiteY267" fmla="*/ 2193010 h 3738088"/>
              <a:gd name="connsiteX268" fmla="*/ 1821051 w 2754602"/>
              <a:gd name="connsiteY268" fmla="*/ 2293749 h 3738088"/>
              <a:gd name="connsiteX269" fmla="*/ 1828800 w 2754602"/>
              <a:gd name="connsiteY269" fmla="*/ 2371241 h 3738088"/>
              <a:gd name="connsiteX270" fmla="*/ 1821051 w 2754602"/>
              <a:gd name="connsiteY270" fmla="*/ 2394488 h 3738088"/>
              <a:gd name="connsiteX271" fmla="*/ 1813302 w 2754602"/>
              <a:gd name="connsiteY271" fmla="*/ 2433234 h 3738088"/>
              <a:gd name="connsiteX272" fmla="*/ 1836550 w 2754602"/>
              <a:gd name="connsiteY272" fmla="*/ 2448732 h 3738088"/>
              <a:gd name="connsiteX273" fmla="*/ 1844299 w 2754602"/>
              <a:gd name="connsiteY273" fmla="*/ 2479729 h 3738088"/>
              <a:gd name="connsiteX274" fmla="*/ 1828800 w 2754602"/>
              <a:gd name="connsiteY274" fmla="*/ 2580468 h 3738088"/>
              <a:gd name="connsiteX275" fmla="*/ 1844299 w 2754602"/>
              <a:gd name="connsiteY275" fmla="*/ 2704454 h 3738088"/>
              <a:gd name="connsiteX276" fmla="*/ 1859797 w 2754602"/>
              <a:gd name="connsiteY276" fmla="*/ 2743200 h 3738088"/>
              <a:gd name="connsiteX277" fmla="*/ 1906292 w 2754602"/>
              <a:gd name="connsiteY277" fmla="*/ 2789695 h 3738088"/>
              <a:gd name="connsiteX278" fmla="*/ 1914041 w 2754602"/>
              <a:gd name="connsiteY278" fmla="*/ 2766447 h 3738088"/>
              <a:gd name="connsiteX279" fmla="*/ 1937289 w 2754602"/>
              <a:gd name="connsiteY279" fmla="*/ 2774197 h 3738088"/>
              <a:gd name="connsiteX280" fmla="*/ 1968285 w 2754602"/>
              <a:gd name="connsiteY280" fmla="*/ 2789695 h 3738088"/>
              <a:gd name="connsiteX281" fmla="*/ 1999282 w 2754602"/>
              <a:gd name="connsiteY281" fmla="*/ 2812942 h 3738088"/>
              <a:gd name="connsiteX282" fmla="*/ 2092272 w 2754602"/>
              <a:gd name="connsiteY282" fmla="*/ 2836190 h 3738088"/>
              <a:gd name="connsiteX283" fmla="*/ 2107770 w 2754602"/>
              <a:gd name="connsiteY283" fmla="*/ 2867186 h 3738088"/>
              <a:gd name="connsiteX284" fmla="*/ 2216258 w 2754602"/>
              <a:gd name="connsiteY284" fmla="*/ 2913681 h 3738088"/>
              <a:gd name="connsiteX285" fmla="*/ 2231756 w 2754602"/>
              <a:gd name="connsiteY285" fmla="*/ 2936929 h 3738088"/>
              <a:gd name="connsiteX286" fmla="*/ 2278251 w 2754602"/>
              <a:gd name="connsiteY286" fmla="*/ 2975674 h 3738088"/>
              <a:gd name="connsiteX287" fmla="*/ 2324746 w 2754602"/>
              <a:gd name="connsiteY287" fmla="*/ 3037668 h 3738088"/>
              <a:gd name="connsiteX288" fmla="*/ 2347994 w 2754602"/>
              <a:gd name="connsiteY288" fmla="*/ 3045417 h 3738088"/>
              <a:gd name="connsiteX289" fmla="*/ 2371241 w 2754602"/>
              <a:gd name="connsiteY289" fmla="*/ 3060915 h 3738088"/>
              <a:gd name="connsiteX290" fmla="*/ 2394489 w 2754602"/>
              <a:gd name="connsiteY290" fmla="*/ 3053166 h 3738088"/>
              <a:gd name="connsiteX291" fmla="*/ 2402238 w 2754602"/>
              <a:gd name="connsiteY291" fmla="*/ 3076413 h 3738088"/>
              <a:gd name="connsiteX292" fmla="*/ 2417736 w 2754602"/>
              <a:gd name="connsiteY292" fmla="*/ 3091912 h 3738088"/>
              <a:gd name="connsiteX293" fmla="*/ 2371241 w 2754602"/>
              <a:gd name="connsiteY293" fmla="*/ 3107410 h 3738088"/>
              <a:gd name="connsiteX294" fmla="*/ 2363492 w 2754602"/>
              <a:gd name="connsiteY294" fmla="*/ 3076413 h 3738088"/>
              <a:gd name="connsiteX295" fmla="*/ 2332495 w 2754602"/>
              <a:gd name="connsiteY295" fmla="*/ 3068664 h 3738088"/>
              <a:gd name="connsiteX296" fmla="*/ 2247255 w 2754602"/>
              <a:gd name="connsiteY296" fmla="*/ 3053166 h 3738088"/>
              <a:gd name="connsiteX297" fmla="*/ 2231756 w 2754602"/>
              <a:gd name="connsiteY297" fmla="*/ 3037668 h 3738088"/>
              <a:gd name="connsiteX298" fmla="*/ 2169763 w 2754602"/>
              <a:gd name="connsiteY298" fmla="*/ 3037668 h 3738088"/>
              <a:gd name="connsiteX299" fmla="*/ 2131017 w 2754602"/>
              <a:gd name="connsiteY299" fmla="*/ 3084163 h 3738088"/>
              <a:gd name="connsiteX300" fmla="*/ 2100021 w 2754602"/>
              <a:gd name="connsiteY300" fmla="*/ 3130658 h 3738088"/>
              <a:gd name="connsiteX301" fmla="*/ 2115519 w 2754602"/>
              <a:gd name="connsiteY301" fmla="*/ 3153905 h 3738088"/>
              <a:gd name="connsiteX302" fmla="*/ 2169763 w 2754602"/>
              <a:gd name="connsiteY302" fmla="*/ 3177152 h 3738088"/>
              <a:gd name="connsiteX303" fmla="*/ 2224007 w 2754602"/>
              <a:gd name="connsiteY303" fmla="*/ 3208149 h 3738088"/>
              <a:gd name="connsiteX304" fmla="*/ 2239506 w 2754602"/>
              <a:gd name="connsiteY304" fmla="*/ 3184902 h 3738088"/>
              <a:gd name="connsiteX305" fmla="*/ 2262753 w 2754602"/>
              <a:gd name="connsiteY305" fmla="*/ 3192651 h 3738088"/>
              <a:gd name="connsiteX306" fmla="*/ 2309248 w 2754602"/>
              <a:gd name="connsiteY306" fmla="*/ 3169403 h 3738088"/>
              <a:gd name="connsiteX307" fmla="*/ 2347994 w 2754602"/>
              <a:gd name="connsiteY307" fmla="*/ 3130658 h 3738088"/>
              <a:gd name="connsiteX308" fmla="*/ 2332495 w 2754602"/>
              <a:gd name="connsiteY308" fmla="*/ 3169403 h 3738088"/>
              <a:gd name="connsiteX309" fmla="*/ 2324746 w 2754602"/>
              <a:gd name="connsiteY309" fmla="*/ 3192651 h 3738088"/>
              <a:gd name="connsiteX310" fmla="*/ 2278251 w 2754602"/>
              <a:gd name="connsiteY310" fmla="*/ 3239146 h 3738088"/>
              <a:gd name="connsiteX311" fmla="*/ 2262753 w 2754602"/>
              <a:gd name="connsiteY311" fmla="*/ 3262393 h 3738088"/>
              <a:gd name="connsiteX312" fmla="*/ 2239506 w 2754602"/>
              <a:gd name="connsiteY312" fmla="*/ 3293390 h 3738088"/>
              <a:gd name="connsiteX313" fmla="*/ 2231756 w 2754602"/>
              <a:gd name="connsiteY313" fmla="*/ 3339885 h 3738088"/>
              <a:gd name="connsiteX314" fmla="*/ 2169763 w 2754602"/>
              <a:gd name="connsiteY314" fmla="*/ 3448373 h 3738088"/>
              <a:gd name="connsiteX315" fmla="*/ 2154265 w 2754602"/>
              <a:gd name="connsiteY315" fmla="*/ 3471620 h 3738088"/>
              <a:gd name="connsiteX316" fmla="*/ 2100021 w 2754602"/>
              <a:gd name="connsiteY316" fmla="*/ 3502617 h 3738088"/>
              <a:gd name="connsiteX317" fmla="*/ 2115519 w 2754602"/>
              <a:gd name="connsiteY317" fmla="*/ 3580108 h 3738088"/>
              <a:gd name="connsiteX318" fmla="*/ 2131017 w 2754602"/>
              <a:gd name="connsiteY318" fmla="*/ 3626603 h 3738088"/>
              <a:gd name="connsiteX319" fmla="*/ 2076773 w 2754602"/>
              <a:gd name="connsiteY319" fmla="*/ 3618854 h 3738088"/>
              <a:gd name="connsiteX320" fmla="*/ 2030278 w 2754602"/>
              <a:gd name="connsiteY320" fmla="*/ 3556861 h 3738088"/>
              <a:gd name="connsiteX321" fmla="*/ 1999282 w 2754602"/>
              <a:gd name="connsiteY321" fmla="*/ 3502617 h 3738088"/>
              <a:gd name="connsiteX322" fmla="*/ 1991533 w 2754602"/>
              <a:gd name="connsiteY322" fmla="*/ 3479369 h 3738088"/>
              <a:gd name="connsiteX323" fmla="*/ 1921790 w 2754602"/>
              <a:gd name="connsiteY323" fmla="*/ 3425125 h 3738088"/>
              <a:gd name="connsiteX324" fmla="*/ 1867546 w 2754602"/>
              <a:gd name="connsiteY324" fmla="*/ 3440624 h 3738088"/>
              <a:gd name="connsiteX325" fmla="*/ 1859797 w 2754602"/>
              <a:gd name="connsiteY325" fmla="*/ 3471620 h 3738088"/>
              <a:gd name="connsiteX326" fmla="*/ 1836550 w 2754602"/>
              <a:gd name="connsiteY326" fmla="*/ 3479369 h 3738088"/>
              <a:gd name="connsiteX327" fmla="*/ 1797804 w 2754602"/>
              <a:gd name="connsiteY327" fmla="*/ 3510366 h 3738088"/>
              <a:gd name="connsiteX328" fmla="*/ 1774556 w 2754602"/>
              <a:gd name="connsiteY328" fmla="*/ 3518115 h 3738088"/>
              <a:gd name="connsiteX329" fmla="*/ 1658319 w 2754602"/>
              <a:gd name="connsiteY329" fmla="*/ 3533613 h 3738088"/>
              <a:gd name="connsiteX330" fmla="*/ 1627323 w 2754602"/>
              <a:gd name="connsiteY330" fmla="*/ 3541363 h 3738088"/>
              <a:gd name="connsiteX331" fmla="*/ 1596326 w 2754602"/>
              <a:gd name="connsiteY331" fmla="*/ 3556861 h 3738088"/>
              <a:gd name="connsiteX332" fmla="*/ 1549831 w 2754602"/>
              <a:gd name="connsiteY332" fmla="*/ 3587858 h 3738088"/>
              <a:gd name="connsiteX333" fmla="*/ 1619573 w 2754602"/>
              <a:gd name="connsiteY333" fmla="*/ 3603356 h 3738088"/>
              <a:gd name="connsiteX334" fmla="*/ 1635072 w 2754602"/>
              <a:gd name="connsiteY334" fmla="*/ 3618854 h 3738088"/>
              <a:gd name="connsiteX335" fmla="*/ 1681567 w 2754602"/>
              <a:gd name="connsiteY335" fmla="*/ 3680847 h 3738088"/>
              <a:gd name="connsiteX336" fmla="*/ 1712563 w 2754602"/>
              <a:gd name="connsiteY336" fmla="*/ 3673098 h 3738088"/>
              <a:gd name="connsiteX337" fmla="*/ 1704814 w 2754602"/>
              <a:gd name="connsiteY337" fmla="*/ 3704095 h 3738088"/>
              <a:gd name="connsiteX338" fmla="*/ 1673817 w 2754602"/>
              <a:gd name="connsiteY338" fmla="*/ 3688597 h 3738088"/>
              <a:gd name="connsiteX339" fmla="*/ 1635072 w 2754602"/>
              <a:gd name="connsiteY339" fmla="*/ 3680847 h 3738088"/>
              <a:gd name="connsiteX340" fmla="*/ 1611824 w 2754602"/>
              <a:gd name="connsiteY340" fmla="*/ 3673098 h 3738088"/>
              <a:gd name="connsiteX341" fmla="*/ 1526584 w 2754602"/>
              <a:gd name="connsiteY341" fmla="*/ 3680847 h 3738088"/>
              <a:gd name="connsiteX342" fmla="*/ 1487838 w 2754602"/>
              <a:gd name="connsiteY342" fmla="*/ 3673098 h 3738088"/>
              <a:gd name="connsiteX343" fmla="*/ 1464590 w 2754602"/>
              <a:gd name="connsiteY343" fmla="*/ 3688597 h 3738088"/>
              <a:gd name="connsiteX344" fmla="*/ 1441343 w 2754602"/>
              <a:gd name="connsiteY344" fmla="*/ 3696346 h 3738088"/>
              <a:gd name="connsiteX345" fmla="*/ 1387099 w 2754602"/>
              <a:gd name="connsiteY345" fmla="*/ 3719593 h 3738088"/>
              <a:gd name="connsiteX346" fmla="*/ 1278611 w 2754602"/>
              <a:gd name="connsiteY346" fmla="*/ 3688597 h 3738088"/>
              <a:gd name="connsiteX347" fmla="*/ 1270862 w 2754602"/>
              <a:gd name="connsiteY347" fmla="*/ 3680847 h 3738088"/>
              <a:gd name="connsiteX348" fmla="*/ 1263112 w 2754602"/>
              <a:gd name="connsiteY348" fmla="*/ 3456122 h 3738088"/>
              <a:gd name="connsiteX349" fmla="*/ 1247614 w 2754602"/>
              <a:gd name="connsiteY349" fmla="*/ 3432874 h 3738088"/>
              <a:gd name="connsiteX350" fmla="*/ 1247614 w 2754602"/>
              <a:gd name="connsiteY350" fmla="*/ 3425125 h 3738088"/>
              <a:gd name="connsiteX351" fmla="*/ 1007390 w 2754602"/>
              <a:gd name="connsiteY351" fmla="*/ 2991173 h 3738088"/>
              <a:gd name="connsiteX0" fmla="*/ 1007390 w 2754602"/>
              <a:gd name="connsiteY0" fmla="*/ 2991173 h 3738088"/>
              <a:gd name="connsiteX1" fmla="*/ 1053885 w 2754602"/>
              <a:gd name="connsiteY1" fmla="*/ 2983424 h 3738088"/>
              <a:gd name="connsiteX2" fmla="*/ 1061634 w 2754602"/>
              <a:gd name="connsiteY2" fmla="*/ 2952427 h 3738088"/>
              <a:gd name="connsiteX3" fmla="*/ 1115878 w 2754602"/>
              <a:gd name="connsiteY3" fmla="*/ 2890434 h 3738088"/>
              <a:gd name="connsiteX4" fmla="*/ 1123628 w 2754602"/>
              <a:gd name="connsiteY4" fmla="*/ 2867186 h 3738088"/>
              <a:gd name="connsiteX5" fmla="*/ 1139126 w 2754602"/>
              <a:gd name="connsiteY5" fmla="*/ 2882685 h 3738088"/>
              <a:gd name="connsiteX6" fmla="*/ 1154624 w 2754602"/>
              <a:gd name="connsiteY6" fmla="*/ 2905932 h 3738088"/>
              <a:gd name="connsiteX7" fmla="*/ 1185621 w 2754602"/>
              <a:gd name="connsiteY7" fmla="*/ 2936929 h 3738088"/>
              <a:gd name="connsiteX8" fmla="*/ 1193370 w 2754602"/>
              <a:gd name="connsiteY8" fmla="*/ 2960176 h 3738088"/>
              <a:gd name="connsiteX9" fmla="*/ 1216617 w 2754602"/>
              <a:gd name="connsiteY9" fmla="*/ 2967925 h 3738088"/>
              <a:gd name="connsiteX10" fmla="*/ 1278611 w 2754602"/>
              <a:gd name="connsiteY10" fmla="*/ 2952427 h 3738088"/>
              <a:gd name="connsiteX11" fmla="*/ 1286360 w 2754602"/>
              <a:gd name="connsiteY11" fmla="*/ 2867186 h 3738088"/>
              <a:gd name="connsiteX12" fmla="*/ 1309607 w 2754602"/>
              <a:gd name="connsiteY12" fmla="*/ 2851688 h 3738088"/>
              <a:gd name="connsiteX13" fmla="*/ 1301858 w 2754602"/>
              <a:gd name="connsiteY13" fmla="*/ 2828441 h 3738088"/>
              <a:gd name="connsiteX14" fmla="*/ 1263112 w 2754602"/>
              <a:gd name="connsiteY14" fmla="*/ 2797444 h 3738088"/>
              <a:gd name="connsiteX15" fmla="*/ 1255363 w 2754602"/>
              <a:gd name="connsiteY15" fmla="*/ 2774197 h 3738088"/>
              <a:gd name="connsiteX16" fmla="*/ 1278611 w 2754602"/>
              <a:gd name="connsiteY16" fmla="*/ 2727702 h 3738088"/>
              <a:gd name="connsiteX17" fmla="*/ 1270862 w 2754602"/>
              <a:gd name="connsiteY17" fmla="*/ 2704454 h 3738088"/>
              <a:gd name="connsiteX18" fmla="*/ 1255363 w 2754602"/>
              <a:gd name="connsiteY18" fmla="*/ 2665708 h 3738088"/>
              <a:gd name="connsiteX19" fmla="*/ 1224367 w 2754602"/>
              <a:gd name="connsiteY19" fmla="*/ 2650210 h 3738088"/>
              <a:gd name="connsiteX20" fmla="*/ 1270862 w 2754602"/>
              <a:gd name="connsiteY20" fmla="*/ 2588217 h 3738088"/>
              <a:gd name="connsiteX21" fmla="*/ 1309607 w 2754602"/>
              <a:gd name="connsiteY21" fmla="*/ 2541722 h 3738088"/>
              <a:gd name="connsiteX22" fmla="*/ 1325106 w 2754602"/>
              <a:gd name="connsiteY22" fmla="*/ 2518474 h 3738088"/>
              <a:gd name="connsiteX23" fmla="*/ 1348353 w 2754602"/>
              <a:gd name="connsiteY23" fmla="*/ 2502976 h 3738088"/>
              <a:gd name="connsiteX24" fmla="*/ 1379350 w 2754602"/>
              <a:gd name="connsiteY24" fmla="*/ 2510725 h 3738088"/>
              <a:gd name="connsiteX25" fmla="*/ 1402597 w 2754602"/>
              <a:gd name="connsiteY25" fmla="*/ 2549471 h 3738088"/>
              <a:gd name="connsiteX26" fmla="*/ 1425845 w 2754602"/>
              <a:gd name="connsiteY26" fmla="*/ 2564969 h 3738088"/>
              <a:gd name="connsiteX27" fmla="*/ 1472339 w 2754602"/>
              <a:gd name="connsiteY27" fmla="*/ 2549471 h 3738088"/>
              <a:gd name="connsiteX28" fmla="*/ 1487838 w 2754602"/>
              <a:gd name="connsiteY28" fmla="*/ 2533973 h 3738088"/>
              <a:gd name="connsiteX29" fmla="*/ 1503336 w 2754602"/>
              <a:gd name="connsiteY29" fmla="*/ 2510725 h 3738088"/>
              <a:gd name="connsiteX30" fmla="*/ 1526584 w 2754602"/>
              <a:gd name="connsiteY30" fmla="*/ 2495227 h 3738088"/>
              <a:gd name="connsiteX31" fmla="*/ 1565329 w 2754602"/>
              <a:gd name="connsiteY31" fmla="*/ 2510725 h 3738088"/>
              <a:gd name="connsiteX32" fmla="*/ 1604075 w 2754602"/>
              <a:gd name="connsiteY32" fmla="*/ 2526224 h 3738088"/>
              <a:gd name="connsiteX33" fmla="*/ 1596326 w 2754602"/>
              <a:gd name="connsiteY33" fmla="*/ 2549471 h 3738088"/>
              <a:gd name="connsiteX34" fmla="*/ 1573078 w 2754602"/>
              <a:gd name="connsiteY34" fmla="*/ 2557220 h 3738088"/>
              <a:gd name="connsiteX35" fmla="*/ 1588577 w 2754602"/>
              <a:gd name="connsiteY35" fmla="*/ 2642461 h 3738088"/>
              <a:gd name="connsiteX36" fmla="*/ 1565329 w 2754602"/>
              <a:gd name="connsiteY36" fmla="*/ 2681207 h 3738088"/>
              <a:gd name="connsiteX37" fmla="*/ 1542082 w 2754602"/>
              <a:gd name="connsiteY37" fmla="*/ 2688956 h 3738088"/>
              <a:gd name="connsiteX38" fmla="*/ 1534333 w 2754602"/>
              <a:gd name="connsiteY38" fmla="*/ 2712203 h 3738088"/>
              <a:gd name="connsiteX39" fmla="*/ 1495587 w 2754602"/>
              <a:gd name="connsiteY39" fmla="*/ 2743200 h 3738088"/>
              <a:gd name="connsiteX40" fmla="*/ 1487838 w 2754602"/>
              <a:gd name="connsiteY40" fmla="*/ 2766447 h 3738088"/>
              <a:gd name="connsiteX41" fmla="*/ 1464590 w 2754602"/>
              <a:gd name="connsiteY41" fmla="*/ 2774197 h 3738088"/>
              <a:gd name="connsiteX42" fmla="*/ 1449092 w 2754602"/>
              <a:gd name="connsiteY42" fmla="*/ 2867186 h 3738088"/>
              <a:gd name="connsiteX43" fmla="*/ 1433594 w 2754602"/>
              <a:gd name="connsiteY43" fmla="*/ 2882685 h 3738088"/>
              <a:gd name="connsiteX44" fmla="*/ 1425845 w 2754602"/>
              <a:gd name="connsiteY44" fmla="*/ 2913681 h 3738088"/>
              <a:gd name="connsiteX45" fmla="*/ 1433594 w 2754602"/>
              <a:gd name="connsiteY45" fmla="*/ 2944678 h 3738088"/>
              <a:gd name="connsiteX46" fmla="*/ 1441343 w 2754602"/>
              <a:gd name="connsiteY46" fmla="*/ 2991173 h 3738088"/>
              <a:gd name="connsiteX47" fmla="*/ 1425845 w 2754602"/>
              <a:gd name="connsiteY47" fmla="*/ 3045417 h 3738088"/>
              <a:gd name="connsiteX48" fmla="*/ 1402597 w 2754602"/>
              <a:gd name="connsiteY48" fmla="*/ 3037668 h 3738088"/>
              <a:gd name="connsiteX49" fmla="*/ 1387099 w 2754602"/>
              <a:gd name="connsiteY49" fmla="*/ 3022169 h 3738088"/>
              <a:gd name="connsiteX50" fmla="*/ 1356102 w 2754602"/>
              <a:gd name="connsiteY50" fmla="*/ 3060915 h 3738088"/>
              <a:gd name="connsiteX51" fmla="*/ 1363851 w 2754602"/>
              <a:gd name="connsiteY51" fmla="*/ 3091912 h 3738088"/>
              <a:gd name="connsiteX52" fmla="*/ 1371600 w 2754602"/>
              <a:gd name="connsiteY52" fmla="*/ 3115159 h 3738088"/>
              <a:gd name="connsiteX53" fmla="*/ 1418095 w 2754602"/>
              <a:gd name="connsiteY53" fmla="*/ 3130658 h 3738088"/>
              <a:gd name="connsiteX54" fmla="*/ 1441343 w 2754602"/>
              <a:gd name="connsiteY54" fmla="*/ 3122908 h 3738088"/>
              <a:gd name="connsiteX55" fmla="*/ 1611824 w 2754602"/>
              <a:gd name="connsiteY55" fmla="*/ 3115159 h 3738088"/>
              <a:gd name="connsiteX56" fmla="*/ 1596326 w 2754602"/>
              <a:gd name="connsiteY56" fmla="*/ 3068664 h 3738088"/>
              <a:gd name="connsiteX57" fmla="*/ 1588577 w 2754602"/>
              <a:gd name="connsiteY57" fmla="*/ 3045417 h 3738088"/>
              <a:gd name="connsiteX58" fmla="*/ 1580828 w 2754602"/>
              <a:gd name="connsiteY58" fmla="*/ 3022169 h 3738088"/>
              <a:gd name="connsiteX59" fmla="*/ 1611824 w 2754602"/>
              <a:gd name="connsiteY59" fmla="*/ 2952427 h 3738088"/>
              <a:gd name="connsiteX60" fmla="*/ 1596326 w 2754602"/>
              <a:gd name="connsiteY60" fmla="*/ 2905932 h 3738088"/>
              <a:gd name="connsiteX61" fmla="*/ 1611824 w 2754602"/>
              <a:gd name="connsiteY61" fmla="*/ 2859437 h 3738088"/>
              <a:gd name="connsiteX62" fmla="*/ 1619573 w 2754602"/>
              <a:gd name="connsiteY62" fmla="*/ 2805193 h 3738088"/>
              <a:gd name="connsiteX63" fmla="*/ 1650570 w 2754602"/>
              <a:gd name="connsiteY63" fmla="*/ 2797444 h 3738088"/>
              <a:gd name="connsiteX64" fmla="*/ 1704814 w 2754602"/>
              <a:gd name="connsiteY64" fmla="*/ 2774197 h 3738088"/>
              <a:gd name="connsiteX65" fmla="*/ 1728062 w 2754602"/>
              <a:gd name="connsiteY65" fmla="*/ 2758698 h 3738088"/>
              <a:gd name="connsiteX66" fmla="*/ 1774556 w 2754602"/>
              <a:gd name="connsiteY66" fmla="*/ 2719952 h 3738088"/>
              <a:gd name="connsiteX67" fmla="*/ 1797804 w 2754602"/>
              <a:gd name="connsiteY67" fmla="*/ 2688956 h 3738088"/>
              <a:gd name="connsiteX68" fmla="*/ 1751309 w 2754602"/>
              <a:gd name="connsiteY68" fmla="*/ 2650210 h 3738088"/>
              <a:gd name="connsiteX69" fmla="*/ 1712563 w 2754602"/>
              <a:gd name="connsiteY69" fmla="*/ 2657959 h 3738088"/>
              <a:gd name="connsiteX70" fmla="*/ 1704814 w 2754602"/>
              <a:gd name="connsiteY70" fmla="*/ 2681207 h 3738088"/>
              <a:gd name="connsiteX71" fmla="*/ 1697065 w 2754602"/>
              <a:gd name="connsiteY71" fmla="*/ 2743200 h 3738088"/>
              <a:gd name="connsiteX72" fmla="*/ 1650570 w 2754602"/>
              <a:gd name="connsiteY72" fmla="*/ 2774197 h 3738088"/>
              <a:gd name="connsiteX73" fmla="*/ 1635072 w 2754602"/>
              <a:gd name="connsiteY73" fmla="*/ 2758698 h 3738088"/>
              <a:gd name="connsiteX74" fmla="*/ 1635072 w 2754602"/>
              <a:gd name="connsiteY74" fmla="*/ 2688956 h 3738088"/>
              <a:gd name="connsiteX75" fmla="*/ 1642821 w 2754602"/>
              <a:gd name="connsiteY75" fmla="*/ 2665708 h 3738088"/>
              <a:gd name="connsiteX76" fmla="*/ 1666068 w 2754602"/>
              <a:gd name="connsiteY76" fmla="*/ 2619213 h 3738088"/>
              <a:gd name="connsiteX77" fmla="*/ 1689316 w 2754602"/>
              <a:gd name="connsiteY77" fmla="*/ 2611464 h 3738088"/>
              <a:gd name="connsiteX78" fmla="*/ 1766807 w 2754602"/>
              <a:gd name="connsiteY78" fmla="*/ 2595966 h 3738088"/>
              <a:gd name="connsiteX79" fmla="*/ 1805553 w 2754602"/>
              <a:gd name="connsiteY79" fmla="*/ 2526224 h 3738088"/>
              <a:gd name="connsiteX80" fmla="*/ 1813302 w 2754602"/>
              <a:gd name="connsiteY80" fmla="*/ 2502976 h 3738088"/>
              <a:gd name="connsiteX81" fmla="*/ 1743560 w 2754602"/>
              <a:gd name="connsiteY81" fmla="*/ 2502976 h 3738088"/>
              <a:gd name="connsiteX82" fmla="*/ 1689316 w 2754602"/>
              <a:gd name="connsiteY82" fmla="*/ 2526224 h 3738088"/>
              <a:gd name="connsiteX83" fmla="*/ 1666068 w 2754602"/>
              <a:gd name="connsiteY83" fmla="*/ 2510725 h 3738088"/>
              <a:gd name="connsiteX84" fmla="*/ 1635072 w 2754602"/>
              <a:gd name="connsiteY84" fmla="*/ 2502976 h 3738088"/>
              <a:gd name="connsiteX85" fmla="*/ 1627323 w 2754602"/>
              <a:gd name="connsiteY85" fmla="*/ 2471980 h 3738088"/>
              <a:gd name="connsiteX86" fmla="*/ 1642821 w 2754602"/>
              <a:gd name="connsiteY86" fmla="*/ 2402237 h 3738088"/>
              <a:gd name="connsiteX87" fmla="*/ 1658319 w 2754602"/>
              <a:gd name="connsiteY87" fmla="*/ 2332495 h 3738088"/>
              <a:gd name="connsiteX88" fmla="*/ 1666068 w 2754602"/>
              <a:gd name="connsiteY88" fmla="*/ 2309247 h 3738088"/>
              <a:gd name="connsiteX89" fmla="*/ 1681567 w 2754602"/>
              <a:gd name="connsiteY89" fmla="*/ 2293749 h 3738088"/>
              <a:gd name="connsiteX90" fmla="*/ 1673817 w 2754602"/>
              <a:gd name="connsiteY90" fmla="*/ 2255003 h 3738088"/>
              <a:gd name="connsiteX91" fmla="*/ 1627323 w 2754602"/>
              <a:gd name="connsiteY91" fmla="*/ 2239505 h 3738088"/>
              <a:gd name="connsiteX92" fmla="*/ 1580828 w 2754602"/>
              <a:gd name="connsiteY92" fmla="*/ 2247254 h 3738088"/>
              <a:gd name="connsiteX93" fmla="*/ 1542082 w 2754602"/>
              <a:gd name="connsiteY93" fmla="*/ 2255003 h 3738088"/>
              <a:gd name="connsiteX94" fmla="*/ 1472339 w 2754602"/>
              <a:gd name="connsiteY94" fmla="*/ 2262752 h 3738088"/>
              <a:gd name="connsiteX95" fmla="*/ 1418095 w 2754602"/>
              <a:gd name="connsiteY95" fmla="*/ 2309247 h 3738088"/>
              <a:gd name="connsiteX96" fmla="*/ 1394848 w 2754602"/>
              <a:gd name="connsiteY96" fmla="*/ 2301498 h 3738088"/>
              <a:gd name="connsiteX97" fmla="*/ 1363851 w 2754602"/>
              <a:gd name="connsiteY97" fmla="*/ 2293749 h 3738088"/>
              <a:gd name="connsiteX98" fmla="*/ 1387099 w 2754602"/>
              <a:gd name="connsiteY98" fmla="*/ 2386739 h 3738088"/>
              <a:gd name="connsiteX99" fmla="*/ 1394848 w 2754602"/>
              <a:gd name="connsiteY99" fmla="*/ 2409986 h 3738088"/>
              <a:gd name="connsiteX100" fmla="*/ 1402597 w 2754602"/>
              <a:gd name="connsiteY100" fmla="*/ 2440983 h 3738088"/>
              <a:gd name="connsiteX101" fmla="*/ 1363851 w 2754602"/>
              <a:gd name="connsiteY101" fmla="*/ 2479729 h 3738088"/>
              <a:gd name="connsiteX102" fmla="*/ 1317356 w 2754602"/>
              <a:gd name="connsiteY102" fmla="*/ 2495227 h 3738088"/>
              <a:gd name="connsiteX103" fmla="*/ 1286360 w 2754602"/>
              <a:gd name="connsiteY103" fmla="*/ 2541722 h 3738088"/>
              <a:gd name="connsiteX104" fmla="*/ 1270862 w 2754602"/>
              <a:gd name="connsiteY104" fmla="*/ 2564969 h 3738088"/>
              <a:gd name="connsiteX105" fmla="*/ 1247614 w 2754602"/>
              <a:gd name="connsiteY105" fmla="*/ 2572719 h 3738088"/>
              <a:gd name="connsiteX106" fmla="*/ 1224367 w 2754602"/>
              <a:gd name="connsiteY106" fmla="*/ 2595966 h 3738088"/>
              <a:gd name="connsiteX107" fmla="*/ 1177872 w 2754602"/>
              <a:gd name="connsiteY107" fmla="*/ 2634712 h 3738088"/>
              <a:gd name="connsiteX108" fmla="*/ 1170123 w 2754602"/>
              <a:gd name="connsiteY108" fmla="*/ 2696705 h 3738088"/>
              <a:gd name="connsiteX109" fmla="*/ 1154624 w 2754602"/>
              <a:gd name="connsiteY109" fmla="*/ 2719952 h 3738088"/>
              <a:gd name="connsiteX110" fmla="*/ 1131377 w 2754602"/>
              <a:gd name="connsiteY110" fmla="*/ 2766447 h 3738088"/>
              <a:gd name="connsiteX111" fmla="*/ 1100380 w 2754602"/>
              <a:gd name="connsiteY111" fmla="*/ 2805193 h 3738088"/>
              <a:gd name="connsiteX112" fmla="*/ 1084882 w 2754602"/>
              <a:gd name="connsiteY112" fmla="*/ 2851688 h 3738088"/>
              <a:gd name="connsiteX113" fmla="*/ 1069384 w 2754602"/>
              <a:gd name="connsiteY113" fmla="*/ 2874935 h 3738088"/>
              <a:gd name="connsiteX114" fmla="*/ 1061634 w 2754602"/>
              <a:gd name="connsiteY114" fmla="*/ 2898183 h 3738088"/>
              <a:gd name="connsiteX115" fmla="*/ 1038387 w 2754602"/>
              <a:gd name="connsiteY115" fmla="*/ 2921430 h 3738088"/>
              <a:gd name="connsiteX116" fmla="*/ 999641 w 2754602"/>
              <a:gd name="connsiteY116" fmla="*/ 2967925 h 3738088"/>
              <a:gd name="connsiteX117" fmla="*/ 960895 w 2754602"/>
              <a:gd name="connsiteY117" fmla="*/ 3060915 h 3738088"/>
              <a:gd name="connsiteX118" fmla="*/ 937648 w 2754602"/>
              <a:gd name="connsiteY118" fmla="*/ 2972259 h 3738088"/>
              <a:gd name="connsiteX119" fmla="*/ 922150 w 2754602"/>
              <a:gd name="connsiteY119" fmla="*/ 3146156 h 3738088"/>
              <a:gd name="connsiteX120" fmla="*/ 906651 w 2754602"/>
              <a:gd name="connsiteY120" fmla="*/ 2924069 h 3738088"/>
              <a:gd name="connsiteX121" fmla="*/ 922150 w 2754602"/>
              <a:gd name="connsiteY121" fmla="*/ 2924069 h 3738088"/>
              <a:gd name="connsiteX122" fmla="*/ 914400 w 2754602"/>
              <a:gd name="connsiteY122" fmla="*/ 2860380 h 3738088"/>
              <a:gd name="connsiteX123" fmla="*/ 836909 w 2754602"/>
              <a:gd name="connsiteY123" fmla="*/ 2727702 h 3738088"/>
              <a:gd name="connsiteX124" fmla="*/ 813662 w 2754602"/>
              <a:gd name="connsiteY124" fmla="*/ 2704454 h 3738088"/>
              <a:gd name="connsiteX125" fmla="*/ 767167 w 2754602"/>
              <a:gd name="connsiteY125" fmla="*/ 2665708 h 3738088"/>
              <a:gd name="connsiteX126" fmla="*/ 612184 w 2754602"/>
              <a:gd name="connsiteY126" fmla="*/ 2502976 h 3738088"/>
              <a:gd name="connsiteX127" fmla="*/ 410706 w 2754602"/>
              <a:gd name="connsiteY127" fmla="*/ 2286000 h 3738088"/>
              <a:gd name="connsiteX128" fmla="*/ 0 w 2754602"/>
              <a:gd name="connsiteY128" fmla="*/ 1844298 h 3738088"/>
              <a:gd name="connsiteX129" fmla="*/ 1046136 w 2754602"/>
              <a:gd name="connsiteY129" fmla="*/ 658678 h 3738088"/>
              <a:gd name="connsiteX130" fmla="*/ 1084882 w 2754602"/>
              <a:gd name="connsiteY130" fmla="*/ 573437 h 3738088"/>
              <a:gd name="connsiteX131" fmla="*/ 1061634 w 2754602"/>
              <a:gd name="connsiteY131" fmla="*/ 526942 h 3738088"/>
              <a:gd name="connsiteX132" fmla="*/ 1015139 w 2754602"/>
              <a:gd name="connsiteY132" fmla="*/ 488197 h 3738088"/>
              <a:gd name="connsiteX133" fmla="*/ 922150 w 2754602"/>
              <a:gd name="connsiteY133" fmla="*/ 472698 h 3738088"/>
              <a:gd name="connsiteX134" fmla="*/ 1371600 w 2754602"/>
              <a:gd name="connsiteY134" fmla="*/ 0 h 3738088"/>
              <a:gd name="connsiteX135" fmla="*/ 1425845 w 2754602"/>
              <a:gd name="connsiteY135" fmla="*/ 54244 h 3738088"/>
              <a:gd name="connsiteX136" fmla="*/ 1464590 w 2754602"/>
              <a:gd name="connsiteY136" fmla="*/ 61993 h 3738088"/>
              <a:gd name="connsiteX137" fmla="*/ 1480089 w 2754602"/>
              <a:gd name="connsiteY137" fmla="*/ 116237 h 3738088"/>
              <a:gd name="connsiteX138" fmla="*/ 1511085 w 2754602"/>
              <a:gd name="connsiteY138" fmla="*/ 116237 h 3738088"/>
              <a:gd name="connsiteX139" fmla="*/ 1526584 w 2754602"/>
              <a:gd name="connsiteY139" fmla="*/ 139485 h 3738088"/>
              <a:gd name="connsiteX140" fmla="*/ 1526584 w 2754602"/>
              <a:gd name="connsiteY140" fmla="*/ 139485 h 3738088"/>
              <a:gd name="connsiteX141" fmla="*/ 1542082 w 2754602"/>
              <a:gd name="connsiteY141" fmla="*/ 170481 h 3738088"/>
              <a:gd name="connsiteX142" fmla="*/ 1573078 w 2754602"/>
              <a:gd name="connsiteY142" fmla="*/ 201478 h 3738088"/>
              <a:gd name="connsiteX143" fmla="*/ 1604075 w 2754602"/>
              <a:gd name="connsiteY143" fmla="*/ 263471 h 3738088"/>
              <a:gd name="connsiteX144" fmla="*/ 1627323 w 2754602"/>
              <a:gd name="connsiteY144" fmla="*/ 247973 h 3738088"/>
              <a:gd name="connsiteX145" fmla="*/ 1681567 w 2754602"/>
              <a:gd name="connsiteY145" fmla="*/ 232474 h 3738088"/>
              <a:gd name="connsiteX146" fmla="*/ 1681567 w 2754602"/>
              <a:gd name="connsiteY146" fmla="*/ 232474 h 3738088"/>
              <a:gd name="connsiteX147" fmla="*/ 1697065 w 2754602"/>
              <a:gd name="connsiteY147" fmla="*/ 302217 h 3738088"/>
              <a:gd name="connsiteX148" fmla="*/ 1673817 w 2754602"/>
              <a:gd name="connsiteY148" fmla="*/ 317715 h 3738088"/>
              <a:gd name="connsiteX149" fmla="*/ 1673817 w 2754602"/>
              <a:gd name="connsiteY149" fmla="*/ 317715 h 3738088"/>
              <a:gd name="connsiteX150" fmla="*/ 1774556 w 2754602"/>
              <a:gd name="connsiteY150" fmla="*/ 348712 h 3738088"/>
              <a:gd name="connsiteX151" fmla="*/ 1821051 w 2754602"/>
              <a:gd name="connsiteY151" fmla="*/ 325464 h 3738088"/>
              <a:gd name="connsiteX152" fmla="*/ 1852048 w 2754602"/>
              <a:gd name="connsiteY152" fmla="*/ 348712 h 3738088"/>
              <a:gd name="connsiteX153" fmla="*/ 1844299 w 2754602"/>
              <a:gd name="connsiteY153" fmla="*/ 348712 h 3738088"/>
              <a:gd name="connsiteX154" fmla="*/ 1852048 w 2754602"/>
              <a:gd name="connsiteY154" fmla="*/ 348712 h 3738088"/>
              <a:gd name="connsiteX155" fmla="*/ 1883045 w 2754602"/>
              <a:gd name="connsiteY155" fmla="*/ 340963 h 3738088"/>
              <a:gd name="connsiteX156" fmla="*/ 1906292 w 2754602"/>
              <a:gd name="connsiteY156" fmla="*/ 333213 h 3738088"/>
              <a:gd name="connsiteX157" fmla="*/ 1937289 w 2754602"/>
              <a:gd name="connsiteY157" fmla="*/ 255722 h 3738088"/>
              <a:gd name="connsiteX158" fmla="*/ 1945038 w 2754602"/>
              <a:gd name="connsiteY158" fmla="*/ 255722 h 3738088"/>
              <a:gd name="connsiteX159" fmla="*/ 1945038 w 2754602"/>
              <a:gd name="connsiteY159" fmla="*/ 255722 h 3738088"/>
              <a:gd name="connsiteX160" fmla="*/ 2014780 w 2754602"/>
              <a:gd name="connsiteY160" fmla="*/ 232474 h 3738088"/>
              <a:gd name="connsiteX161" fmla="*/ 2030278 w 2754602"/>
              <a:gd name="connsiteY161" fmla="*/ 255722 h 3738088"/>
              <a:gd name="connsiteX162" fmla="*/ 2061275 w 2754602"/>
              <a:gd name="connsiteY162" fmla="*/ 317715 h 3738088"/>
              <a:gd name="connsiteX163" fmla="*/ 2069024 w 2754602"/>
              <a:gd name="connsiteY163" fmla="*/ 348712 h 3738088"/>
              <a:gd name="connsiteX164" fmla="*/ 2061275 w 2754602"/>
              <a:gd name="connsiteY164" fmla="*/ 410705 h 3738088"/>
              <a:gd name="connsiteX165" fmla="*/ 2084523 w 2754602"/>
              <a:gd name="connsiteY165" fmla="*/ 426203 h 3738088"/>
              <a:gd name="connsiteX166" fmla="*/ 2107770 w 2754602"/>
              <a:gd name="connsiteY166" fmla="*/ 449451 h 3738088"/>
              <a:gd name="connsiteX167" fmla="*/ 2107770 w 2754602"/>
              <a:gd name="connsiteY167" fmla="*/ 449451 h 3738088"/>
              <a:gd name="connsiteX168" fmla="*/ 2169763 w 2754602"/>
              <a:gd name="connsiteY168" fmla="*/ 472698 h 3738088"/>
              <a:gd name="connsiteX169" fmla="*/ 2185262 w 2754602"/>
              <a:gd name="connsiteY169" fmla="*/ 511444 h 3738088"/>
              <a:gd name="connsiteX170" fmla="*/ 2247255 w 2754602"/>
              <a:gd name="connsiteY170" fmla="*/ 511444 h 3738088"/>
              <a:gd name="connsiteX171" fmla="*/ 2293750 w 2754602"/>
              <a:gd name="connsiteY171" fmla="*/ 526942 h 3738088"/>
              <a:gd name="connsiteX172" fmla="*/ 2324746 w 2754602"/>
              <a:gd name="connsiteY172" fmla="*/ 612183 h 3738088"/>
              <a:gd name="connsiteX173" fmla="*/ 2347994 w 2754602"/>
              <a:gd name="connsiteY173" fmla="*/ 619932 h 3738088"/>
              <a:gd name="connsiteX174" fmla="*/ 2363492 w 2754602"/>
              <a:gd name="connsiteY174" fmla="*/ 619932 h 3738088"/>
              <a:gd name="connsiteX175" fmla="*/ 2402238 w 2754602"/>
              <a:gd name="connsiteY175" fmla="*/ 627681 h 3738088"/>
              <a:gd name="connsiteX176" fmla="*/ 2448733 w 2754602"/>
              <a:gd name="connsiteY176" fmla="*/ 619932 h 3738088"/>
              <a:gd name="connsiteX177" fmla="*/ 2425485 w 2754602"/>
              <a:gd name="connsiteY177" fmla="*/ 604434 h 3738088"/>
              <a:gd name="connsiteX178" fmla="*/ 2402238 w 2754602"/>
              <a:gd name="connsiteY178" fmla="*/ 596685 h 3738088"/>
              <a:gd name="connsiteX179" fmla="*/ 2425485 w 2754602"/>
              <a:gd name="connsiteY179" fmla="*/ 581186 h 3738088"/>
              <a:gd name="connsiteX180" fmla="*/ 2456482 w 2754602"/>
              <a:gd name="connsiteY180" fmla="*/ 573437 h 3738088"/>
              <a:gd name="connsiteX181" fmla="*/ 2479729 w 2754602"/>
              <a:gd name="connsiteY181" fmla="*/ 565688 h 3738088"/>
              <a:gd name="connsiteX182" fmla="*/ 2510726 w 2754602"/>
              <a:gd name="connsiteY182" fmla="*/ 534691 h 3738088"/>
              <a:gd name="connsiteX183" fmla="*/ 2495228 w 2754602"/>
              <a:gd name="connsiteY183" fmla="*/ 511444 h 3738088"/>
              <a:gd name="connsiteX184" fmla="*/ 2518475 w 2754602"/>
              <a:gd name="connsiteY184" fmla="*/ 519193 h 3738088"/>
              <a:gd name="connsiteX185" fmla="*/ 2541723 w 2754602"/>
              <a:gd name="connsiteY185" fmla="*/ 534691 h 3738088"/>
              <a:gd name="connsiteX186" fmla="*/ 2557221 w 2754602"/>
              <a:gd name="connsiteY186" fmla="*/ 557939 h 3738088"/>
              <a:gd name="connsiteX187" fmla="*/ 2580468 w 2754602"/>
              <a:gd name="connsiteY187" fmla="*/ 565688 h 3738088"/>
              <a:gd name="connsiteX188" fmla="*/ 2595967 w 2754602"/>
              <a:gd name="connsiteY188" fmla="*/ 581186 h 3738088"/>
              <a:gd name="connsiteX189" fmla="*/ 2588217 w 2754602"/>
              <a:gd name="connsiteY189" fmla="*/ 604434 h 3738088"/>
              <a:gd name="connsiteX190" fmla="*/ 2557221 w 2754602"/>
              <a:gd name="connsiteY190" fmla="*/ 596685 h 3738088"/>
              <a:gd name="connsiteX191" fmla="*/ 2518475 w 2754602"/>
              <a:gd name="connsiteY191" fmla="*/ 588935 h 3738088"/>
              <a:gd name="connsiteX192" fmla="*/ 2502977 w 2754602"/>
              <a:gd name="connsiteY192" fmla="*/ 604434 h 3738088"/>
              <a:gd name="connsiteX193" fmla="*/ 2510726 w 2754602"/>
              <a:gd name="connsiteY193" fmla="*/ 627681 h 3738088"/>
              <a:gd name="connsiteX194" fmla="*/ 2518475 w 2754602"/>
              <a:gd name="connsiteY194" fmla="*/ 658678 h 3738088"/>
              <a:gd name="connsiteX195" fmla="*/ 2541723 w 2754602"/>
              <a:gd name="connsiteY195" fmla="*/ 666427 h 3738088"/>
              <a:gd name="connsiteX196" fmla="*/ 2549472 w 2754602"/>
              <a:gd name="connsiteY196" fmla="*/ 635430 h 3738088"/>
              <a:gd name="connsiteX197" fmla="*/ 2665709 w 2754602"/>
              <a:gd name="connsiteY197" fmla="*/ 689674 h 3738088"/>
              <a:gd name="connsiteX198" fmla="*/ 2642462 w 2754602"/>
              <a:gd name="connsiteY198" fmla="*/ 720671 h 3738088"/>
              <a:gd name="connsiteX199" fmla="*/ 2626963 w 2754602"/>
              <a:gd name="connsiteY199" fmla="*/ 736169 h 3738088"/>
              <a:gd name="connsiteX200" fmla="*/ 2634712 w 2754602"/>
              <a:gd name="connsiteY200" fmla="*/ 759417 h 3738088"/>
              <a:gd name="connsiteX201" fmla="*/ 2657960 w 2754602"/>
              <a:gd name="connsiteY201" fmla="*/ 767166 h 3738088"/>
              <a:gd name="connsiteX202" fmla="*/ 2650211 w 2754602"/>
              <a:gd name="connsiteY202" fmla="*/ 798163 h 3738088"/>
              <a:gd name="connsiteX203" fmla="*/ 2626963 w 2754602"/>
              <a:gd name="connsiteY203" fmla="*/ 805912 h 3738088"/>
              <a:gd name="connsiteX204" fmla="*/ 2588217 w 2754602"/>
              <a:gd name="connsiteY204" fmla="*/ 813661 h 3738088"/>
              <a:gd name="connsiteX205" fmla="*/ 2572719 w 2754602"/>
              <a:gd name="connsiteY205" fmla="*/ 836908 h 3738088"/>
              <a:gd name="connsiteX206" fmla="*/ 2595967 w 2754602"/>
              <a:gd name="connsiteY206" fmla="*/ 829159 h 3738088"/>
              <a:gd name="connsiteX207" fmla="*/ 2634712 w 2754602"/>
              <a:gd name="connsiteY207" fmla="*/ 883403 h 3738088"/>
              <a:gd name="connsiteX208" fmla="*/ 2650211 w 2754602"/>
              <a:gd name="connsiteY208" fmla="*/ 898902 h 3738088"/>
              <a:gd name="connsiteX209" fmla="*/ 2642462 w 2754602"/>
              <a:gd name="connsiteY209" fmla="*/ 922149 h 3738088"/>
              <a:gd name="connsiteX210" fmla="*/ 2704455 w 2754602"/>
              <a:gd name="connsiteY210" fmla="*/ 929898 h 3738088"/>
              <a:gd name="connsiteX211" fmla="*/ 2743200 w 2754602"/>
              <a:gd name="connsiteY211" fmla="*/ 968644 h 3738088"/>
              <a:gd name="connsiteX212" fmla="*/ 2719953 w 2754602"/>
              <a:gd name="connsiteY212" fmla="*/ 976393 h 3738088"/>
              <a:gd name="connsiteX213" fmla="*/ 2603716 w 2754602"/>
              <a:gd name="connsiteY213" fmla="*/ 953146 h 3738088"/>
              <a:gd name="connsiteX214" fmla="*/ 2564970 w 2754602"/>
              <a:gd name="connsiteY214" fmla="*/ 937647 h 3738088"/>
              <a:gd name="connsiteX215" fmla="*/ 2518475 w 2754602"/>
              <a:gd name="connsiteY215" fmla="*/ 945397 h 3738088"/>
              <a:gd name="connsiteX216" fmla="*/ 2510726 w 2754602"/>
              <a:gd name="connsiteY216" fmla="*/ 968644 h 3738088"/>
              <a:gd name="connsiteX217" fmla="*/ 2479729 w 2754602"/>
              <a:gd name="connsiteY217" fmla="*/ 976393 h 3738088"/>
              <a:gd name="connsiteX218" fmla="*/ 2440984 w 2754602"/>
              <a:gd name="connsiteY218" fmla="*/ 1046135 h 3738088"/>
              <a:gd name="connsiteX219" fmla="*/ 2448733 w 2754602"/>
              <a:gd name="connsiteY219" fmla="*/ 1077132 h 3738088"/>
              <a:gd name="connsiteX220" fmla="*/ 2479729 w 2754602"/>
              <a:gd name="connsiteY220" fmla="*/ 1084881 h 3738088"/>
              <a:gd name="connsiteX221" fmla="*/ 2471980 w 2754602"/>
              <a:gd name="connsiteY221" fmla="*/ 1115878 h 3738088"/>
              <a:gd name="connsiteX222" fmla="*/ 2425485 w 2754602"/>
              <a:gd name="connsiteY222" fmla="*/ 1139125 h 3738088"/>
              <a:gd name="connsiteX223" fmla="*/ 2433234 w 2754602"/>
              <a:gd name="connsiteY223" fmla="*/ 1170122 h 3738088"/>
              <a:gd name="connsiteX224" fmla="*/ 2448733 w 2754602"/>
              <a:gd name="connsiteY224" fmla="*/ 1185620 h 3738088"/>
              <a:gd name="connsiteX225" fmla="*/ 2456482 w 2754602"/>
              <a:gd name="connsiteY225" fmla="*/ 1216617 h 3738088"/>
              <a:gd name="connsiteX226" fmla="*/ 2487478 w 2754602"/>
              <a:gd name="connsiteY226" fmla="*/ 1201119 h 3738088"/>
              <a:gd name="connsiteX227" fmla="*/ 2510726 w 2754602"/>
              <a:gd name="connsiteY227" fmla="*/ 1154624 h 3738088"/>
              <a:gd name="connsiteX228" fmla="*/ 2549472 w 2754602"/>
              <a:gd name="connsiteY228" fmla="*/ 1201119 h 3738088"/>
              <a:gd name="connsiteX229" fmla="*/ 2526224 w 2754602"/>
              <a:gd name="connsiteY229" fmla="*/ 1216617 h 3738088"/>
              <a:gd name="connsiteX230" fmla="*/ 2479729 w 2754602"/>
              <a:gd name="connsiteY230" fmla="*/ 1232115 h 3738088"/>
              <a:gd name="connsiteX231" fmla="*/ 2479729 w 2754602"/>
              <a:gd name="connsiteY231" fmla="*/ 1294108 h 3738088"/>
              <a:gd name="connsiteX232" fmla="*/ 2526224 w 2754602"/>
              <a:gd name="connsiteY232" fmla="*/ 1286359 h 3738088"/>
              <a:gd name="connsiteX233" fmla="*/ 2549472 w 2754602"/>
              <a:gd name="connsiteY233" fmla="*/ 1317356 h 3738088"/>
              <a:gd name="connsiteX234" fmla="*/ 2557221 w 2754602"/>
              <a:gd name="connsiteY234" fmla="*/ 1363851 h 3738088"/>
              <a:gd name="connsiteX235" fmla="*/ 2533973 w 2754602"/>
              <a:gd name="connsiteY235" fmla="*/ 1379349 h 3738088"/>
              <a:gd name="connsiteX236" fmla="*/ 2510726 w 2754602"/>
              <a:gd name="connsiteY236" fmla="*/ 1387098 h 3738088"/>
              <a:gd name="connsiteX237" fmla="*/ 2471980 w 2754602"/>
              <a:gd name="connsiteY237" fmla="*/ 1402597 h 3738088"/>
              <a:gd name="connsiteX238" fmla="*/ 2456482 w 2754602"/>
              <a:gd name="connsiteY238" fmla="*/ 1449091 h 3738088"/>
              <a:gd name="connsiteX239" fmla="*/ 2471980 w 2754602"/>
              <a:gd name="connsiteY239" fmla="*/ 1464590 h 3738088"/>
              <a:gd name="connsiteX240" fmla="*/ 2440984 w 2754602"/>
              <a:gd name="connsiteY240" fmla="*/ 1503335 h 3738088"/>
              <a:gd name="connsiteX241" fmla="*/ 2417736 w 2754602"/>
              <a:gd name="connsiteY241" fmla="*/ 1495586 h 3738088"/>
              <a:gd name="connsiteX242" fmla="*/ 2386739 w 2754602"/>
              <a:gd name="connsiteY242" fmla="*/ 1518834 h 3738088"/>
              <a:gd name="connsiteX243" fmla="*/ 2371241 w 2754602"/>
              <a:gd name="connsiteY243" fmla="*/ 1495586 h 3738088"/>
              <a:gd name="connsiteX244" fmla="*/ 2355743 w 2754602"/>
              <a:gd name="connsiteY244" fmla="*/ 1511085 h 3738088"/>
              <a:gd name="connsiteX245" fmla="*/ 2340245 w 2754602"/>
              <a:gd name="connsiteY245" fmla="*/ 1534332 h 3738088"/>
              <a:gd name="connsiteX246" fmla="*/ 2340245 w 2754602"/>
              <a:gd name="connsiteY246" fmla="*/ 1588576 h 3738088"/>
              <a:gd name="connsiteX247" fmla="*/ 2286000 w 2754602"/>
              <a:gd name="connsiteY247" fmla="*/ 1596325 h 3738088"/>
              <a:gd name="connsiteX248" fmla="*/ 2262753 w 2754602"/>
              <a:gd name="connsiteY248" fmla="*/ 1642820 h 3738088"/>
              <a:gd name="connsiteX249" fmla="*/ 2255004 w 2754602"/>
              <a:gd name="connsiteY249" fmla="*/ 1666068 h 3738088"/>
              <a:gd name="connsiteX250" fmla="*/ 2224007 w 2754602"/>
              <a:gd name="connsiteY250" fmla="*/ 1673817 h 3738088"/>
              <a:gd name="connsiteX251" fmla="*/ 2185262 w 2754602"/>
              <a:gd name="connsiteY251" fmla="*/ 1681566 h 3738088"/>
              <a:gd name="connsiteX252" fmla="*/ 2131017 w 2754602"/>
              <a:gd name="connsiteY252" fmla="*/ 1697064 h 3738088"/>
              <a:gd name="connsiteX253" fmla="*/ 2100021 w 2754602"/>
              <a:gd name="connsiteY253" fmla="*/ 1689315 h 3738088"/>
              <a:gd name="connsiteX254" fmla="*/ 2061275 w 2754602"/>
              <a:gd name="connsiteY254" fmla="*/ 1658319 h 3738088"/>
              <a:gd name="connsiteX255" fmla="*/ 2045777 w 2754602"/>
              <a:gd name="connsiteY255" fmla="*/ 1642820 h 3738088"/>
              <a:gd name="connsiteX256" fmla="*/ 1937289 w 2754602"/>
              <a:gd name="connsiteY256" fmla="*/ 1627322 h 3738088"/>
              <a:gd name="connsiteX257" fmla="*/ 1890794 w 2754602"/>
              <a:gd name="connsiteY257" fmla="*/ 1619573 h 3738088"/>
              <a:gd name="connsiteX258" fmla="*/ 1867546 w 2754602"/>
              <a:gd name="connsiteY258" fmla="*/ 1681566 h 3738088"/>
              <a:gd name="connsiteX259" fmla="*/ 1813302 w 2754602"/>
              <a:gd name="connsiteY259" fmla="*/ 1751308 h 3738088"/>
              <a:gd name="connsiteX260" fmla="*/ 1828800 w 2754602"/>
              <a:gd name="connsiteY260" fmla="*/ 1813302 h 3738088"/>
              <a:gd name="connsiteX261" fmla="*/ 1813302 w 2754602"/>
              <a:gd name="connsiteY261" fmla="*/ 1836549 h 3738088"/>
              <a:gd name="connsiteX262" fmla="*/ 1844299 w 2754602"/>
              <a:gd name="connsiteY262" fmla="*/ 1898542 h 3738088"/>
              <a:gd name="connsiteX263" fmla="*/ 1836550 w 2754602"/>
              <a:gd name="connsiteY263" fmla="*/ 1960535 h 3738088"/>
              <a:gd name="connsiteX264" fmla="*/ 1828800 w 2754602"/>
              <a:gd name="connsiteY264" fmla="*/ 2053525 h 3738088"/>
              <a:gd name="connsiteX265" fmla="*/ 1813302 w 2754602"/>
              <a:gd name="connsiteY265" fmla="*/ 2100020 h 3738088"/>
              <a:gd name="connsiteX266" fmla="*/ 1821051 w 2754602"/>
              <a:gd name="connsiteY266" fmla="*/ 2169763 h 3738088"/>
              <a:gd name="connsiteX267" fmla="*/ 1805553 w 2754602"/>
              <a:gd name="connsiteY267" fmla="*/ 2193010 h 3738088"/>
              <a:gd name="connsiteX268" fmla="*/ 1821051 w 2754602"/>
              <a:gd name="connsiteY268" fmla="*/ 2293749 h 3738088"/>
              <a:gd name="connsiteX269" fmla="*/ 1828800 w 2754602"/>
              <a:gd name="connsiteY269" fmla="*/ 2371241 h 3738088"/>
              <a:gd name="connsiteX270" fmla="*/ 1821051 w 2754602"/>
              <a:gd name="connsiteY270" fmla="*/ 2394488 h 3738088"/>
              <a:gd name="connsiteX271" fmla="*/ 1813302 w 2754602"/>
              <a:gd name="connsiteY271" fmla="*/ 2433234 h 3738088"/>
              <a:gd name="connsiteX272" fmla="*/ 1836550 w 2754602"/>
              <a:gd name="connsiteY272" fmla="*/ 2448732 h 3738088"/>
              <a:gd name="connsiteX273" fmla="*/ 1844299 w 2754602"/>
              <a:gd name="connsiteY273" fmla="*/ 2479729 h 3738088"/>
              <a:gd name="connsiteX274" fmla="*/ 1828800 w 2754602"/>
              <a:gd name="connsiteY274" fmla="*/ 2580468 h 3738088"/>
              <a:gd name="connsiteX275" fmla="*/ 1844299 w 2754602"/>
              <a:gd name="connsiteY275" fmla="*/ 2704454 h 3738088"/>
              <a:gd name="connsiteX276" fmla="*/ 1859797 w 2754602"/>
              <a:gd name="connsiteY276" fmla="*/ 2743200 h 3738088"/>
              <a:gd name="connsiteX277" fmla="*/ 1906292 w 2754602"/>
              <a:gd name="connsiteY277" fmla="*/ 2789695 h 3738088"/>
              <a:gd name="connsiteX278" fmla="*/ 1914041 w 2754602"/>
              <a:gd name="connsiteY278" fmla="*/ 2766447 h 3738088"/>
              <a:gd name="connsiteX279" fmla="*/ 1937289 w 2754602"/>
              <a:gd name="connsiteY279" fmla="*/ 2774197 h 3738088"/>
              <a:gd name="connsiteX280" fmla="*/ 1968285 w 2754602"/>
              <a:gd name="connsiteY280" fmla="*/ 2789695 h 3738088"/>
              <a:gd name="connsiteX281" fmla="*/ 1999282 w 2754602"/>
              <a:gd name="connsiteY281" fmla="*/ 2812942 h 3738088"/>
              <a:gd name="connsiteX282" fmla="*/ 2092272 w 2754602"/>
              <a:gd name="connsiteY282" fmla="*/ 2836190 h 3738088"/>
              <a:gd name="connsiteX283" fmla="*/ 2107770 w 2754602"/>
              <a:gd name="connsiteY283" fmla="*/ 2867186 h 3738088"/>
              <a:gd name="connsiteX284" fmla="*/ 2216258 w 2754602"/>
              <a:gd name="connsiteY284" fmla="*/ 2913681 h 3738088"/>
              <a:gd name="connsiteX285" fmla="*/ 2231756 w 2754602"/>
              <a:gd name="connsiteY285" fmla="*/ 2936929 h 3738088"/>
              <a:gd name="connsiteX286" fmla="*/ 2278251 w 2754602"/>
              <a:gd name="connsiteY286" fmla="*/ 2975674 h 3738088"/>
              <a:gd name="connsiteX287" fmla="*/ 2324746 w 2754602"/>
              <a:gd name="connsiteY287" fmla="*/ 3037668 h 3738088"/>
              <a:gd name="connsiteX288" fmla="*/ 2347994 w 2754602"/>
              <a:gd name="connsiteY288" fmla="*/ 3045417 h 3738088"/>
              <a:gd name="connsiteX289" fmla="*/ 2371241 w 2754602"/>
              <a:gd name="connsiteY289" fmla="*/ 3060915 h 3738088"/>
              <a:gd name="connsiteX290" fmla="*/ 2394489 w 2754602"/>
              <a:gd name="connsiteY290" fmla="*/ 3053166 h 3738088"/>
              <a:gd name="connsiteX291" fmla="*/ 2402238 w 2754602"/>
              <a:gd name="connsiteY291" fmla="*/ 3076413 h 3738088"/>
              <a:gd name="connsiteX292" fmla="*/ 2417736 w 2754602"/>
              <a:gd name="connsiteY292" fmla="*/ 3091912 h 3738088"/>
              <a:gd name="connsiteX293" fmla="*/ 2371241 w 2754602"/>
              <a:gd name="connsiteY293" fmla="*/ 3107410 h 3738088"/>
              <a:gd name="connsiteX294" fmla="*/ 2363492 w 2754602"/>
              <a:gd name="connsiteY294" fmla="*/ 3076413 h 3738088"/>
              <a:gd name="connsiteX295" fmla="*/ 2332495 w 2754602"/>
              <a:gd name="connsiteY295" fmla="*/ 3068664 h 3738088"/>
              <a:gd name="connsiteX296" fmla="*/ 2247255 w 2754602"/>
              <a:gd name="connsiteY296" fmla="*/ 3053166 h 3738088"/>
              <a:gd name="connsiteX297" fmla="*/ 2231756 w 2754602"/>
              <a:gd name="connsiteY297" fmla="*/ 3037668 h 3738088"/>
              <a:gd name="connsiteX298" fmla="*/ 2169763 w 2754602"/>
              <a:gd name="connsiteY298" fmla="*/ 3037668 h 3738088"/>
              <a:gd name="connsiteX299" fmla="*/ 2131017 w 2754602"/>
              <a:gd name="connsiteY299" fmla="*/ 3084163 h 3738088"/>
              <a:gd name="connsiteX300" fmla="*/ 2100021 w 2754602"/>
              <a:gd name="connsiteY300" fmla="*/ 3130658 h 3738088"/>
              <a:gd name="connsiteX301" fmla="*/ 2115519 w 2754602"/>
              <a:gd name="connsiteY301" fmla="*/ 3153905 h 3738088"/>
              <a:gd name="connsiteX302" fmla="*/ 2169763 w 2754602"/>
              <a:gd name="connsiteY302" fmla="*/ 3177152 h 3738088"/>
              <a:gd name="connsiteX303" fmla="*/ 2224007 w 2754602"/>
              <a:gd name="connsiteY303" fmla="*/ 3208149 h 3738088"/>
              <a:gd name="connsiteX304" fmla="*/ 2239506 w 2754602"/>
              <a:gd name="connsiteY304" fmla="*/ 3184902 h 3738088"/>
              <a:gd name="connsiteX305" fmla="*/ 2262753 w 2754602"/>
              <a:gd name="connsiteY305" fmla="*/ 3192651 h 3738088"/>
              <a:gd name="connsiteX306" fmla="*/ 2309248 w 2754602"/>
              <a:gd name="connsiteY306" fmla="*/ 3169403 h 3738088"/>
              <a:gd name="connsiteX307" fmla="*/ 2347994 w 2754602"/>
              <a:gd name="connsiteY307" fmla="*/ 3130658 h 3738088"/>
              <a:gd name="connsiteX308" fmla="*/ 2332495 w 2754602"/>
              <a:gd name="connsiteY308" fmla="*/ 3169403 h 3738088"/>
              <a:gd name="connsiteX309" fmla="*/ 2324746 w 2754602"/>
              <a:gd name="connsiteY309" fmla="*/ 3192651 h 3738088"/>
              <a:gd name="connsiteX310" fmla="*/ 2278251 w 2754602"/>
              <a:gd name="connsiteY310" fmla="*/ 3239146 h 3738088"/>
              <a:gd name="connsiteX311" fmla="*/ 2262753 w 2754602"/>
              <a:gd name="connsiteY311" fmla="*/ 3262393 h 3738088"/>
              <a:gd name="connsiteX312" fmla="*/ 2239506 w 2754602"/>
              <a:gd name="connsiteY312" fmla="*/ 3293390 h 3738088"/>
              <a:gd name="connsiteX313" fmla="*/ 2231756 w 2754602"/>
              <a:gd name="connsiteY313" fmla="*/ 3339885 h 3738088"/>
              <a:gd name="connsiteX314" fmla="*/ 2169763 w 2754602"/>
              <a:gd name="connsiteY314" fmla="*/ 3448373 h 3738088"/>
              <a:gd name="connsiteX315" fmla="*/ 2154265 w 2754602"/>
              <a:gd name="connsiteY315" fmla="*/ 3471620 h 3738088"/>
              <a:gd name="connsiteX316" fmla="*/ 2100021 w 2754602"/>
              <a:gd name="connsiteY316" fmla="*/ 3502617 h 3738088"/>
              <a:gd name="connsiteX317" fmla="*/ 2115519 w 2754602"/>
              <a:gd name="connsiteY317" fmla="*/ 3580108 h 3738088"/>
              <a:gd name="connsiteX318" fmla="*/ 2131017 w 2754602"/>
              <a:gd name="connsiteY318" fmla="*/ 3626603 h 3738088"/>
              <a:gd name="connsiteX319" fmla="*/ 2076773 w 2754602"/>
              <a:gd name="connsiteY319" fmla="*/ 3618854 h 3738088"/>
              <a:gd name="connsiteX320" fmla="*/ 2030278 w 2754602"/>
              <a:gd name="connsiteY320" fmla="*/ 3556861 h 3738088"/>
              <a:gd name="connsiteX321" fmla="*/ 1999282 w 2754602"/>
              <a:gd name="connsiteY321" fmla="*/ 3502617 h 3738088"/>
              <a:gd name="connsiteX322" fmla="*/ 1991533 w 2754602"/>
              <a:gd name="connsiteY322" fmla="*/ 3479369 h 3738088"/>
              <a:gd name="connsiteX323" fmla="*/ 1921790 w 2754602"/>
              <a:gd name="connsiteY323" fmla="*/ 3425125 h 3738088"/>
              <a:gd name="connsiteX324" fmla="*/ 1867546 w 2754602"/>
              <a:gd name="connsiteY324" fmla="*/ 3440624 h 3738088"/>
              <a:gd name="connsiteX325" fmla="*/ 1859797 w 2754602"/>
              <a:gd name="connsiteY325" fmla="*/ 3471620 h 3738088"/>
              <a:gd name="connsiteX326" fmla="*/ 1836550 w 2754602"/>
              <a:gd name="connsiteY326" fmla="*/ 3479369 h 3738088"/>
              <a:gd name="connsiteX327" fmla="*/ 1797804 w 2754602"/>
              <a:gd name="connsiteY327" fmla="*/ 3510366 h 3738088"/>
              <a:gd name="connsiteX328" fmla="*/ 1774556 w 2754602"/>
              <a:gd name="connsiteY328" fmla="*/ 3518115 h 3738088"/>
              <a:gd name="connsiteX329" fmla="*/ 1658319 w 2754602"/>
              <a:gd name="connsiteY329" fmla="*/ 3533613 h 3738088"/>
              <a:gd name="connsiteX330" fmla="*/ 1627323 w 2754602"/>
              <a:gd name="connsiteY330" fmla="*/ 3541363 h 3738088"/>
              <a:gd name="connsiteX331" fmla="*/ 1596326 w 2754602"/>
              <a:gd name="connsiteY331" fmla="*/ 3556861 h 3738088"/>
              <a:gd name="connsiteX332" fmla="*/ 1549831 w 2754602"/>
              <a:gd name="connsiteY332" fmla="*/ 3587858 h 3738088"/>
              <a:gd name="connsiteX333" fmla="*/ 1619573 w 2754602"/>
              <a:gd name="connsiteY333" fmla="*/ 3603356 h 3738088"/>
              <a:gd name="connsiteX334" fmla="*/ 1635072 w 2754602"/>
              <a:gd name="connsiteY334" fmla="*/ 3618854 h 3738088"/>
              <a:gd name="connsiteX335" fmla="*/ 1681567 w 2754602"/>
              <a:gd name="connsiteY335" fmla="*/ 3680847 h 3738088"/>
              <a:gd name="connsiteX336" fmla="*/ 1712563 w 2754602"/>
              <a:gd name="connsiteY336" fmla="*/ 3673098 h 3738088"/>
              <a:gd name="connsiteX337" fmla="*/ 1704814 w 2754602"/>
              <a:gd name="connsiteY337" fmla="*/ 3704095 h 3738088"/>
              <a:gd name="connsiteX338" fmla="*/ 1673817 w 2754602"/>
              <a:gd name="connsiteY338" fmla="*/ 3688597 h 3738088"/>
              <a:gd name="connsiteX339" fmla="*/ 1635072 w 2754602"/>
              <a:gd name="connsiteY339" fmla="*/ 3680847 h 3738088"/>
              <a:gd name="connsiteX340" fmla="*/ 1611824 w 2754602"/>
              <a:gd name="connsiteY340" fmla="*/ 3673098 h 3738088"/>
              <a:gd name="connsiteX341" fmla="*/ 1526584 w 2754602"/>
              <a:gd name="connsiteY341" fmla="*/ 3680847 h 3738088"/>
              <a:gd name="connsiteX342" fmla="*/ 1487838 w 2754602"/>
              <a:gd name="connsiteY342" fmla="*/ 3673098 h 3738088"/>
              <a:gd name="connsiteX343" fmla="*/ 1464590 w 2754602"/>
              <a:gd name="connsiteY343" fmla="*/ 3688597 h 3738088"/>
              <a:gd name="connsiteX344" fmla="*/ 1441343 w 2754602"/>
              <a:gd name="connsiteY344" fmla="*/ 3696346 h 3738088"/>
              <a:gd name="connsiteX345" fmla="*/ 1387099 w 2754602"/>
              <a:gd name="connsiteY345" fmla="*/ 3719593 h 3738088"/>
              <a:gd name="connsiteX346" fmla="*/ 1278611 w 2754602"/>
              <a:gd name="connsiteY346" fmla="*/ 3688597 h 3738088"/>
              <a:gd name="connsiteX347" fmla="*/ 1270862 w 2754602"/>
              <a:gd name="connsiteY347" fmla="*/ 3680847 h 3738088"/>
              <a:gd name="connsiteX348" fmla="*/ 1263112 w 2754602"/>
              <a:gd name="connsiteY348" fmla="*/ 3456122 h 3738088"/>
              <a:gd name="connsiteX349" fmla="*/ 1247614 w 2754602"/>
              <a:gd name="connsiteY349" fmla="*/ 3432874 h 3738088"/>
              <a:gd name="connsiteX350" fmla="*/ 1247614 w 2754602"/>
              <a:gd name="connsiteY350" fmla="*/ 3425125 h 3738088"/>
              <a:gd name="connsiteX351" fmla="*/ 1007390 w 2754602"/>
              <a:gd name="connsiteY351" fmla="*/ 2991173 h 3738088"/>
              <a:gd name="connsiteX0" fmla="*/ 1007390 w 2754602"/>
              <a:gd name="connsiteY0" fmla="*/ 2991173 h 3738088"/>
              <a:gd name="connsiteX1" fmla="*/ 1053885 w 2754602"/>
              <a:gd name="connsiteY1" fmla="*/ 2983424 h 3738088"/>
              <a:gd name="connsiteX2" fmla="*/ 1061634 w 2754602"/>
              <a:gd name="connsiteY2" fmla="*/ 2952427 h 3738088"/>
              <a:gd name="connsiteX3" fmla="*/ 1115878 w 2754602"/>
              <a:gd name="connsiteY3" fmla="*/ 2890434 h 3738088"/>
              <a:gd name="connsiteX4" fmla="*/ 1123628 w 2754602"/>
              <a:gd name="connsiteY4" fmla="*/ 2867186 h 3738088"/>
              <a:gd name="connsiteX5" fmla="*/ 1139126 w 2754602"/>
              <a:gd name="connsiteY5" fmla="*/ 2882685 h 3738088"/>
              <a:gd name="connsiteX6" fmla="*/ 1154624 w 2754602"/>
              <a:gd name="connsiteY6" fmla="*/ 2905932 h 3738088"/>
              <a:gd name="connsiteX7" fmla="*/ 1185621 w 2754602"/>
              <a:gd name="connsiteY7" fmla="*/ 2936929 h 3738088"/>
              <a:gd name="connsiteX8" fmla="*/ 1193370 w 2754602"/>
              <a:gd name="connsiteY8" fmla="*/ 2960176 h 3738088"/>
              <a:gd name="connsiteX9" fmla="*/ 1216617 w 2754602"/>
              <a:gd name="connsiteY9" fmla="*/ 2967925 h 3738088"/>
              <a:gd name="connsiteX10" fmla="*/ 1278611 w 2754602"/>
              <a:gd name="connsiteY10" fmla="*/ 2952427 h 3738088"/>
              <a:gd name="connsiteX11" fmla="*/ 1286360 w 2754602"/>
              <a:gd name="connsiteY11" fmla="*/ 2867186 h 3738088"/>
              <a:gd name="connsiteX12" fmla="*/ 1309607 w 2754602"/>
              <a:gd name="connsiteY12" fmla="*/ 2851688 h 3738088"/>
              <a:gd name="connsiteX13" fmla="*/ 1301858 w 2754602"/>
              <a:gd name="connsiteY13" fmla="*/ 2828441 h 3738088"/>
              <a:gd name="connsiteX14" fmla="*/ 1263112 w 2754602"/>
              <a:gd name="connsiteY14" fmla="*/ 2797444 h 3738088"/>
              <a:gd name="connsiteX15" fmla="*/ 1255363 w 2754602"/>
              <a:gd name="connsiteY15" fmla="*/ 2774197 h 3738088"/>
              <a:gd name="connsiteX16" fmla="*/ 1278611 w 2754602"/>
              <a:gd name="connsiteY16" fmla="*/ 2727702 h 3738088"/>
              <a:gd name="connsiteX17" fmla="*/ 1270862 w 2754602"/>
              <a:gd name="connsiteY17" fmla="*/ 2704454 h 3738088"/>
              <a:gd name="connsiteX18" fmla="*/ 1255363 w 2754602"/>
              <a:gd name="connsiteY18" fmla="*/ 2665708 h 3738088"/>
              <a:gd name="connsiteX19" fmla="*/ 1224367 w 2754602"/>
              <a:gd name="connsiteY19" fmla="*/ 2650210 h 3738088"/>
              <a:gd name="connsiteX20" fmla="*/ 1270862 w 2754602"/>
              <a:gd name="connsiteY20" fmla="*/ 2588217 h 3738088"/>
              <a:gd name="connsiteX21" fmla="*/ 1309607 w 2754602"/>
              <a:gd name="connsiteY21" fmla="*/ 2541722 h 3738088"/>
              <a:gd name="connsiteX22" fmla="*/ 1325106 w 2754602"/>
              <a:gd name="connsiteY22" fmla="*/ 2518474 h 3738088"/>
              <a:gd name="connsiteX23" fmla="*/ 1348353 w 2754602"/>
              <a:gd name="connsiteY23" fmla="*/ 2502976 h 3738088"/>
              <a:gd name="connsiteX24" fmla="*/ 1379350 w 2754602"/>
              <a:gd name="connsiteY24" fmla="*/ 2510725 h 3738088"/>
              <a:gd name="connsiteX25" fmla="*/ 1402597 w 2754602"/>
              <a:gd name="connsiteY25" fmla="*/ 2549471 h 3738088"/>
              <a:gd name="connsiteX26" fmla="*/ 1425845 w 2754602"/>
              <a:gd name="connsiteY26" fmla="*/ 2564969 h 3738088"/>
              <a:gd name="connsiteX27" fmla="*/ 1472339 w 2754602"/>
              <a:gd name="connsiteY27" fmla="*/ 2549471 h 3738088"/>
              <a:gd name="connsiteX28" fmla="*/ 1487838 w 2754602"/>
              <a:gd name="connsiteY28" fmla="*/ 2533973 h 3738088"/>
              <a:gd name="connsiteX29" fmla="*/ 1503336 w 2754602"/>
              <a:gd name="connsiteY29" fmla="*/ 2510725 h 3738088"/>
              <a:gd name="connsiteX30" fmla="*/ 1526584 w 2754602"/>
              <a:gd name="connsiteY30" fmla="*/ 2495227 h 3738088"/>
              <a:gd name="connsiteX31" fmla="*/ 1565329 w 2754602"/>
              <a:gd name="connsiteY31" fmla="*/ 2510725 h 3738088"/>
              <a:gd name="connsiteX32" fmla="*/ 1604075 w 2754602"/>
              <a:gd name="connsiteY32" fmla="*/ 2526224 h 3738088"/>
              <a:gd name="connsiteX33" fmla="*/ 1596326 w 2754602"/>
              <a:gd name="connsiteY33" fmla="*/ 2549471 h 3738088"/>
              <a:gd name="connsiteX34" fmla="*/ 1573078 w 2754602"/>
              <a:gd name="connsiteY34" fmla="*/ 2557220 h 3738088"/>
              <a:gd name="connsiteX35" fmla="*/ 1588577 w 2754602"/>
              <a:gd name="connsiteY35" fmla="*/ 2642461 h 3738088"/>
              <a:gd name="connsiteX36" fmla="*/ 1565329 w 2754602"/>
              <a:gd name="connsiteY36" fmla="*/ 2681207 h 3738088"/>
              <a:gd name="connsiteX37" fmla="*/ 1542082 w 2754602"/>
              <a:gd name="connsiteY37" fmla="*/ 2688956 h 3738088"/>
              <a:gd name="connsiteX38" fmla="*/ 1534333 w 2754602"/>
              <a:gd name="connsiteY38" fmla="*/ 2712203 h 3738088"/>
              <a:gd name="connsiteX39" fmla="*/ 1495587 w 2754602"/>
              <a:gd name="connsiteY39" fmla="*/ 2743200 h 3738088"/>
              <a:gd name="connsiteX40" fmla="*/ 1487838 w 2754602"/>
              <a:gd name="connsiteY40" fmla="*/ 2766447 h 3738088"/>
              <a:gd name="connsiteX41" fmla="*/ 1464590 w 2754602"/>
              <a:gd name="connsiteY41" fmla="*/ 2774197 h 3738088"/>
              <a:gd name="connsiteX42" fmla="*/ 1449092 w 2754602"/>
              <a:gd name="connsiteY42" fmla="*/ 2867186 h 3738088"/>
              <a:gd name="connsiteX43" fmla="*/ 1433594 w 2754602"/>
              <a:gd name="connsiteY43" fmla="*/ 2882685 h 3738088"/>
              <a:gd name="connsiteX44" fmla="*/ 1425845 w 2754602"/>
              <a:gd name="connsiteY44" fmla="*/ 2913681 h 3738088"/>
              <a:gd name="connsiteX45" fmla="*/ 1433594 w 2754602"/>
              <a:gd name="connsiteY45" fmla="*/ 2944678 h 3738088"/>
              <a:gd name="connsiteX46" fmla="*/ 1441343 w 2754602"/>
              <a:gd name="connsiteY46" fmla="*/ 2991173 h 3738088"/>
              <a:gd name="connsiteX47" fmla="*/ 1425845 w 2754602"/>
              <a:gd name="connsiteY47" fmla="*/ 3045417 h 3738088"/>
              <a:gd name="connsiteX48" fmla="*/ 1402597 w 2754602"/>
              <a:gd name="connsiteY48" fmla="*/ 3037668 h 3738088"/>
              <a:gd name="connsiteX49" fmla="*/ 1387099 w 2754602"/>
              <a:gd name="connsiteY49" fmla="*/ 3022169 h 3738088"/>
              <a:gd name="connsiteX50" fmla="*/ 1356102 w 2754602"/>
              <a:gd name="connsiteY50" fmla="*/ 3060915 h 3738088"/>
              <a:gd name="connsiteX51" fmla="*/ 1363851 w 2754602"/>
              <a:gd name="connsiteY51" fmla="*/ 3091912 h 3738088"/>
              <a:gd name="connsiteX52" fmla="*/ 1371600 w 2754602"/>
              <a:gd name="connsiteY52" fmla="*/ 3115159 h 3738088"/>
              <a:gd name="connsiteX53" fmla="*/ 1418095 w 2754602"/>
              <a:gd name="connsiteY53" fmla="*/ 3130658 h 3738088"/>
              <a:gd name="connsiteX54" fmla="*/ 1441343 w 2754602"/>
              <a:gd name="connsiteY54" fmla="*/ 3122908 h 3738088"/>
              <a:gd name="connsiteX55" fmla="*/ 1611824 w 2754602"/>
              <a:gd name="connsiteY55" fmla="*/ 3115159 h 3738088"/>
              <a:gd name="connsiteX56" fmla="*/ 1596326 w 2754602"/>
              <a:gd name="connsiteY56" fmla="*/ 3068664 h 3738088"/>
              <a:gd name="connsiteX57" fmla="*/ 1588577 w 2754602"/>
              <a:gd name="connsiteY57" fmla="*/ 3045417 h 3738088"/>
              <a:gd name="connsiteX58" fmla="*/ 1580828 w 2754602"/>
              <a:gd name="connsiteY58" fmla="*/ 3022169 h 3738088"/>
              <a:gd name="connsiteX59" fmla="*/ 1611824 w 2754602"/>
              <a:gd name="connsiteY59" fmla="*/ 2952427 h 3738088"/>
              <a:gd name="connsiteX60" fmla="*/ 1596326 w 2754602"/>
              <a:gd name="connsiteY60" fmla="*/ 2905932 h 3738088"/>
              <a:gd name="connsiteX61" fmla="*/ 1611824 w 2754602"/>
              <a:gd name="connsiteY61" fmla="*/ 2859437 h 3738088"/>
              <a:gd name="connsiteX62" fmla="*/ 1619573 w 2754602"/>
              <a:gd name="connsiteY62" fmla="*/ 2805193 h 3738088"/>
              <a:gd name="connsiteX63" fmla="*/ 1650570 w 2754602"/>
              <a:gd name="connsiteY63" fmla="*/ 2797444 h 3738088"/>
              <a:gd name="connsiteX64" fmla="*/ 1704814 w 2754602"/>
              <a:gd name="connsiteY64" fmla="*/ 2774197 h 3738088"/>
              <a:gd name="connsiteX65" fmla="*/ 1728062 w 2754602"/>
              <a:gd name="connsiteY65" fmla="*/ 2758698 h 3738088"/>
              <a:gd name="connsiteX66" fmla="*/ 1774556 w 2754602"/>
              <a:gd name="connsiteY66" fmla="*/ 2719952 h 3738088"/>
              <a:gd name="connsiteX67" fmla="*/ 1797804 w 2754602"/>
              <a:gd name="connsiteY67" fmla="*/ 2688956 h 3738088"/>
              <a:gd name="connsiteX68" fmla="*/ 1751309 w 2754602"/>
              <a:gd name="connsiteY68" fmla="*/ 2650210 h 3738088"/>
              <a:gd name="connsiteX69" fmla="*/ 1712563 w 2754602"/>
              <a:gd name="connsiteY69" fmla="*/ 2657959 h 3738088"/>
              <a:gd name="connsiteX70" fmla="*/ 1704814 w 2754602"/>
              <a:gd name="connsiteY70" fmla="*/ 2681207 h 3738088"/>
              <a:gd name="connsiteX71" fmla="*/ 1697065 w 2754602"/>
              <a:gd name="connsiteY71" fmla="*/ 2743200 h 3738088"/>
              <a:gd name="connsiteX72" fmla="*/ 1650570 w 2754602"/>
              <a:gd name="connsiteY72" fmla="*/ 2774197 h 3738088"/>
              <a:gd name="connsiteX73" fmla="*/ 1635072 w 2754602"/>
              <a:gd name="connsiteY73" fmla="*/ 2758698 h 3738088"/>
              <a:gd name="connsiteX74" fmla="*/ 1635072 w 2754602"/>
              <a:gd name="connsiteY74" fmla="*/ 2688956 h 3738088"/>
              <a:gd name="connsiteX75" fmla="*/ 1642821 w 2754602"/>
              <a:gd name="connsiteY75" fmla="*/ 2665708 h 3738088"/>
              <a:gd name="connsiteX76" fmla="*/ 1666068 w 2754602"/>
              <a:gd name="connsiteY76" fmla="*/ 2619213 h 3738088"/>
              <a:gd name="connsiteX77" fmla="*/ 1689316 w 2754602"/>
              <a:gd name="connsiteY77" fmla="*/ 2611464 h 3738088"/>
              <a:gd name="connsiteX78" fmla="*/ 1766807 w 2754602"/>
              <a:gd name="connsiteY78" fmla="*/ 2595966 h 3738088"/>
              <a:gd name="connsiteX79" fmla="*/ 1805553 w 2754602"/>
              <a:gd name="connsiteY79" fmla="*/ 2526224 h 3738088"/>
              <a:gd name="connsiteX80" fmla="*/ 1813302 w 2754602"/>
              <a:gd name="connsiteY80" fmla="*/ 2502976 h 3738088"/>
              <a:gd name="connsiteX81" fmla="*/ 1743560 w 2754602"/>
              <a:gd name="connsiteY81" fmla="*/ 2502976 h 3738088"/>
              <a:gd name="connsiteX82" fmla="*/ 1689316 w 2754602"/>
              <a:gd name="connsiteY82" fmla="*/ 2526224 h 3738088"/>
              <a:gd name="connsiteX83" fmla="*/ 1666068 w 2754602"/>
              <a:gd name="connsiteY83" fmla="*/ 2510725 h 3738088"/>
              <a:gd name="connsiteX84" fmla="*/ 1635072 w 2754602"/>
              <a:gd name="connsiteY84" fmla="*/ 2502976 h 3738088"/>
              <a:gd name="connsiteX85" fmla="*/ 1627323 w 2754602"/>
              <a:gd name="connsiteY85" fmla="*/ 2471980 h 3738088"/>
              <a:gd name="connsiteX86" fmla="*/ 1642821 w 2754602"/>
              <a:gd name="connsiteY86" fmla="*/ 2402237 h 3738088"/>
              <a:gd name="connsiteX87" fmla="*/ 1658319 w 2754602"/>
              <a:gd name="connsiteY87" fmla="*/ 2332495 h 3738088"/>
              <a:gd name="connsiteX88" fmla="*/ 1666068 w 2754602"/>
              <a:gd name="connsiteY88" fmla="*/ 2309247 h 3738088"/>
              <a:gd name="connsiteX89" fmla="*/ 1681567 w 2754602"/>
              <a:gd name="connsiteY89" fmla="*/ 2293749 h 3738088"/>
              <a:gd name="connsiteX90" fmla="*/ 1673817 w 2754602"/>
              <a:gd name="connsiteY90" fmla="*/ 2255003 h 3738088"/>
              <a:gd name="connsiteX91" fmla="*/ 1627323 w 2754602"/>
              <a:gd name="connsiteY91" fmla="*/ 2239505 h 3738088"/>
              <a:gd name="connsiteX92" fmla="*/ 1580828 w 2754602"/>
              <a:gd name="connsiteY92" fmla="*/ 2247254 h 3738088"/>
              <a:gd name="connsiteX93" fmla="*/ 1542082 w 2754602"/>
              <a:gd name="connsiteY93" fmla="*/ 2255003 h 3738088"/>
              <a:gd name="connsiteX94" fmla="*/ 1472339 w 2754602"/>
              <a:gd name="connsiteY94" fmla="*/ 2262752 h 3738088"/>
              <a:gd name="connsiteX95" fmla="*/ 1418095 w 2754602"/>
              <a:gd name="connsiteY95" fmla="*/ 2309247 h 3738088"/>
              <a:gd name="connsiteX96" fmla="*/ 1394848 w 2754602"/>
              <a:gd name="connsiteY96" fmla="*/ 2301498 h 3738088"/>
              <a:gd name="connsiteX97" fmla="*/ 1363851 w 2754602"/>
              <a:gd name="connsiteY97" fmla="*/ 2293749 h 3738088"/>
              <a:gd name="connsiteX98" fmla="*/ 1387099 w 2754602"/>
              <a:gd name="connsiteY98" fmla="*/ 2386739 h 3738088"/>
              <a:gd name="connsiteX99" fmla="*/ 1394848 w 2754602"/>
              <a:gd name="connsiteY99" fmla="*/ 2409986 h 3738088"/>
              <a:gd name="connsiteX100" fmla="*/ 1402597 w 2754602"/>
              <a:gd name="connsiteY100" fmla="*/ 2440983 h 3738088"/>
              <a:gd name="connsiteX101" fmla="*/ 1363851 w 2754602"/>
              <a:gd name="connsiteY101" fmla="*/ 2479729 h 3738088"/>
              <a:gd name="connsiteX102" fmla="*/ 1317356 w 2754602"/>
              <a:gd name="connsiteY102" fmla="*/ 2495227 h 3738088"/>
              <a:gd name="connsiteX103" fmla="*/ 1286360 w 2754602"/>
              <a:gd name="connsiteY103" fmla="*/ 2541722 h 3738088"/>
              <a:gd name="connsiteX104" fmla="*/ 1270862 w 2754602"/>
              <a:gd name="connsiteY104" fmla="*/ 2564969 h 3738088"/>
              <a:gd name="connsiteX105" fmla="*/ 1247614 w 2754602"/>
              <a:gd name="connsiteY105" fmla="*/ 2572719 h 3738088"/>
              <a:gd name="connsiteX106" fmla="*/ 1224367 w 2754602"/>
              <a:gd name="connsiteY106" fmla="*/ 2595966 h 3738088"/>
              <a:gd name="connsiteX107" fmla="*/ 1177872 w 2754602"/>
              <a:gd name="connsiteY107" fmla="*/ 2634712 h 3738088"/>
              <a:gd name="connsiteX108" fmla="*/ 1170123 w 2754602"/>
              <a:gd name="connsiteY108" fmla="*/ 2696705 h 3738088"/>
              <a:gd name="connsiteX109" fmla="*/ 1154624 w 2754602"/>
              <a:gd name="connsiteY109" fmla="*/ 2719952 h 3738088"/>
              <a:gd name="connsiteX110" fmla="*/ 1131377 w 2754602"/>
              <a:gd name="connsiteY110" fmla="*/ 2766447 h 3738088"/>
              <a:gd name="connsiteX111" fmla="*/ 1100380 w 2754602"/>
              <a:gd name="connsiteY111" fmla="*/ 2805193 h 3738088"/>
              <a:gd name="connsiteX112" fmla="*/ 1084882 w 2754602"/>
              <a:gd name="connsiteY112" fmla="*/ 2851688 h 3738088"/>
              <a:gd name="connsiteX113" fmla="*/ 1069384 w 2754602"/>
              <a:gd name="connsiteY113" fmla="*/ 2874935 h 3738088"/>
              <a:gd name="connsiteX114" fmla="*/ 1061634 w 2754602"/>
              <a:gd name="connsiteY114" fmla="*/ 2898183 h 3738088"/>
              <a:gd name="connsiteX115" fmla="*/ 1038387 w 2754602"/>
              <a:gd name="connsiteY115" fmla="*/ 2921430 h 3738088"/>
              <a:gd name="connsiteX116" fmla="*/ 999641 w 2754602"/>
              <a:gd name="connsiteY116" fmla="*/ 2967925 h 3738088"/>
              <a:gd name="connsiteX117" fmla="*/ 960895 w 2754602"/>
              <a:gd name="connsiteY117" fmla="*/ 3060915 h 3738088"/>
              <a:gd name="connsiteX118" fmla="*/ 937648 w 2754602"/>
              <a:gd name="connsiteY118" fmla="*/ 2972259 h 3738088"/>
              <a:gd name="connsiteX119" fmla="*/ 922150 w 2754602"/>
              <a:gd name="connsiteY119" fmla="*/ 3146156 h 3738088"/>
              <a:gd name="connsiteX120" fmla="*/ 906651 w 2754602"/>
              <a:gd name="connsiteY120" fmla="*/ 2924069 h 3738088"/>
              <a:gd name="connsiteX121" fmla="*/ 906651 w 2754602"/>
              <a:gd name="connsiteY121" fmla="*/ 2924069 h 3738088"/>
              <a:gd name="connsiteX122" fmla="*/ 922150 w 2754602"/>
              <a:gd name="connsiteY122" fmla="*/ 2924069 h 3738088"/>
              <a:gd name="connsiteX123" fmla="*/ 914400 w 2754602"/>
              <a:gd name="connsiteY123" fmla="*/ 2860380 h 3738088"/>
              <a:gd name="connsiteX124" fmla="*/ 836909 w 2754602"/>
              <a:gd name="connsiteY124" fmla="*/ 2727702 h 3738088"/>
              <a:gd name="connsiteX125" fmla="*/ 813662 w 2754602"/>
              <a:gd name="connsiteY125" fmla="*/ 2704454 h 3738088"/>
              <a:gd name="connsiteX126" fmla="*/ 767167 w 2754602"/>
              <a:gd name="connsiteY126" fmla="*/ 2665708 h 3738088"/>
              <a:gd name="connsiteX127" fmla="*/ 612184 w 2754602"/>
              <a:gd name="connsiteY127" fmla="*/ 2502976 h 3738088"/>
              <a:gd name="connsiteX128" fmla="*/ 410706 w 2754602"/>
              <a:gd name="connsiteY128" fmla="*/ 2286000 h 3738088"/>
              <a:gd name="connsiteX129" fmla="*/ 0 w 2754602"/>
              <a:gd name="connsiteY129" fmla="*/ 1844298 h 3738088"/>
              <a:gd name="connsiteX130" fmla="*/ 1046136 w 2754602"/>
              <a:gd name="connsiteY130" fmla="*/ 658678 h 3738088"/>
              <a:gd name="connsiteX131" fmla="*/ 1084882 w 2754602"/>
              <a:gd name="connsiteY131" fmla="*/ 573437 h 3738088"/>
              <a:gd name="connsiteX132" fmla="*/ 1061634 w 2754602"/>
              <a:gd name="connsiteY132" fmla="*/ 526942 h 3738088"/>
              <a:gd name="connsiteX133" fmla="*/ 1015139 w 2754602"/>
              <a:gd name="connsiteY133" fmla="*/ 488197 h 3738088"/>
              <a:gd name="connsiteX134" fmla="*/ 922150 w 2754602"/>
              <a:gd name="connsiteY134" fmla="*/ 472698 h 3738088"/>
              <a:gd name="connsiteX135" fmla="*/ 1371600 w 2754602"/>
              <a:gd name="connsiteY135" fmla="*/ 0 h 3738088"/>
              <a:gd name="connsiteX136" fmla="*/ 1425845 w 2754602"/>
              <a:gd name="connsiteY136" fmla="*/ 54244 h 3738088"/>
              <a:gd name="connsiteX137" fmla="*/ 1464590 w 2754602"/>
              <a:gd name="connsiteY137" fmla="*/ 61993 h 3738088"/>
              <a:gd name="connsiteX138" fmla="*/ 1480089 w 2754602"/>
              <a:gd name="connsiteY138" fmla="*/ 116237 h 3738088"/>
              <a:gd name="connsiteX139" fmla="*/ 1511085 w 2754602"/>
              <a:gd name="connsiteY139" fmla="*/ 116237 h 3738088"/>
              <a:gd name="connsiteX140" fmla="*/ 1526584 w 2754602"/>
              <a:gd name="connsiteY140" fmla="*/ 139485 h 3738088"/>
              <a:gd name="connsiteX141" fmla="*/ 1526584 w 2754602"/>
              <a:gd name="connsiteY141" fmla="*/ 139485 h 3738088"/>
              <a:gd name="connsiteX142" fmla="*/ 1542082 w 2754602"/>
              <a:gd name="connsiteY142" fmla="*/ 170481 h 3738088"/>
              <a:gd name="connsiteX143" fmla="*/ 1573078 w 2754602"/>
              <a:gd name="connsiteY143" fmla="*/ 201478 h 3738088"/>
              <a:gd name="connsiteX144" fmla="*/ 1604075 w 2754602"/>
              <a:gd name="connsiteY144" fmla="*/ 263471 h 3738088"/>
              <a:gd name="connsiteX145" fmla="*/ 1627323 w 2754602"/>
              <a:gd name="connsiteY145" fmla="*/ 247973 h 3738088"/>
              <a:gd name="connsiteX146" fmla="*/ 1681567 w 2754602"/>
              <a:gd name="connsiteY146" fmla="*/ 232474 h 3738088"/>
              <a:gd name="connsiteX147" fmla="*/ 1681567 w 2754602"/>
              <a:gd name="connsiteY147" fmla="*/ 232474 h 3738088"/>
              <a:gd name="connsiteX148" fmla="*/ 1697065 w 2754602"/>
              <a:gd name="connsiteY148" fmla="*/ 302217 h 3738088"/>
              <a:gd name="connsiteX149" fmla="*/ 1673817 w 2754602"/>
              <a:gd name="connsiteY149" fmla="*/ 317715 h 3738088"/>
              <a:gd name="connsiteX150" fmla="*/ 1673817 w 2754602"/>
              <a:gd name="connsiteY150" fmla="*/ 317715 h 3738088"/>
              <a:gd name="connsiteX151" fmla="*/ 1774556 w 2754602"/>
              <a:gd name="connsiteY151" fmla="*/ 348712 h 3738088"/>
              <a:gd name="connsiteX152" fmla="*/ 1821051 w 2754602"/>
              <a:gd name="connsiteY152" fmla="*/ 325464 h 3738088"/>
              <a:gd name="connsiteX153" fmla="*/ 1852048 w 2754602"/>
              <a:gd name="connsiteY153" fmla="*/ 348712 h 3738088"/>
              <a:gd name="connsiteX154" fmla="*/ 1844299 w 2754602"/>
              <a:gd name="connsiteY154" fmla="*/ 348712 h 3738088"/>
              <a:gd name="connsiteX155" fmla="*/ 1852048 w 2754602"/>
              <a:gd name="connsiteY155" fmla="*/ 348712 h 3738088"/>
              <a:gd name="connsiteX156" fmla="*/ 1883045 w 2754602"/>
              <a:gd name="connsiteY156" fmla="*/ 340963 h 3738088"/>
              <a:gd name="connsiteX157" fmla="*/ 1906292 w 2754602"/>
              <a:gd name="connsiteY157" fmla="*/ 333213 h 3738088"/>
              <a:gd name="connsiteX158" fmla="*/ 1937289 w 2754602"/>
              <a:gd name="connsiteY158" fmla="*/ 255722 h 3738088"/>
              <a:gd name="connsiteX159" fmla="*/ 1945038 w 2754602"/>
              <a:gd name="connsiteY159" fmla="*/ 255722 h 3738088"/>
              <a:gd name="connsiteX160" fmla="*/ 1945038 w 2754602"/>
              <a:gd name="connsiteY160" fmla="*/ 255722 h 3738088"/>
              <a:gd name="connsiteX161" fmla="*/ 2014780 w 2754602"/>
              <a:gd name="connsiteY161" fmla="*/ 232474 h 3738088"/>
              <a:gd name="connsiteX162" fmla="*/ 2030278 w 2754602"/>
              <a:gd name="connsiteY162" fmla="*/ 255722 h 3738088"/>
              <a:gd name="connsiteX163" fmla="*/ 2061275 w 2754602"/>
              <a:gd name="connsiteY163" fmla="*/ 317715 h 3738088"/>
              <a:gd name="connsiteX164" fmla="*/ 2069024 w 2754602"/>
              <a:gd name="connsiteY164" fmla="*/ 348712 h 3738088"/>
              <a:gd name="connsiteX165" fmla="*/ 2061275 w 2754602"/>
              <a:gd name="connsiteY165" fmla="*/ 410705 h 3738088"/>
              <a:gd name="connsiteX166" fmla="*/ 2084523 w 2754602"/>
              <a:gd name="connsiteY166" fmla="*/ 426203 h 3738088"/>
              <a:gd name="connsiteX167" fmla="*/ 2107770 w 2754602"/>
              <a:gd name="connsiteY167" fmla="*/ 449451 h 3738088"/>
              <a:gd name="connsiteX168" fmla="*/ 2107770 w 2754602"/>
              <a:gd name="connsiteY168" fmla="*/ 449451 h 3738088"/>
              <a:gd name="connsiteX169" fmla="*/ 2169763 w 2754602"/>
              <a:gd name="connsiteY169" fmla="*/ 472698 h 3738088"/>
              <a:gd name="connsiteX170" fmla="*/ 2185262 w 2754602"/>
              <a:gd name="connsiteY170" fmla="*/ 511444 h 3738088"/>
              <a:gd name="connsiteX171" fmla="*/ 2247255 w 2754602"/>
              <a:gd name="connsiteY171" fmla="*/ 511444 h 3738088"/>
              <a:gd name="connsiteX172" fmla="*/ 2293750 w 2754602"/>
              <a:gd name="connsiteY172" fmla="*/ 526942 h 3738088"/>
              <a:gd name="connsiteX173" fmla="*/ 2324746 w 2754602"/>
              <a:gd name="connsiteY173" fmla="*/ 612183 h 3738088"/>
              <a:gd name="connsiteX174" fmla="*/ 2347994 w 2754602"/>
              <a:gd name="connsiteY174" fmla="*/ 619932 h 3738088"/>
              <a:gd name="connsiteX175" fmla="*/ 2363492 w 2754602"/>
              <a:gd name="connsiteY175" fmla="*/ 619932 h 3738088"/>
              <a:gd name="connsiteX176" fmla="*/ 2402238 w 2754602"/>
              <a:gd name="connsiteY176" fmla="*/ 627681 h 3738088"/>
              <a:gd name="connsiteX177" fmla="*/ 2448733 w 2754602"/>
              <a:gd name="connsiteY177" fmla="*/ 619932 h 3738088"/>
              <a:gd name="connsiteX178" fmla="*/ 2425485 w 2754602"/>
              <a:gd name="connsiteY178" fmla="*/ 604434 h 3738088"/>
              <a:gd name="connsiteX179" fmla="*/ 2402238 w 2754602"/>
              <a:gd name="connsiteY179" fmla="*/ 596685 h 3738088"/>
              <a:gd name="connsiteX180" fmla="*/ 2425485 w 2754602"/>
              <a:gd name="connsiteY180" fmla="*/ 581186 h 3738088"/>
              <a:gd name="connsiteX181" fmla="*/ 2456482 w 2754602"/>
              <a:gd name="connsiteY181" fmla="*/ 573437 h 3738088"/>
              <a:gd name="connsiteX182" fmla="*/ 2479729 w 2754602"/>
              <a:gd name="connsiteY182" fmla="*/ 565688 h 3738088"/>
              <a:gd name="connsiteX183" fmla="*/ 2510726 w 2754602"/>
              <a:gd name="connsiteY183" fmla="*/ 534691 h 3738088"/>
              <a:gd name="connsiteX184" fmla="*/ 2495228 w 2754602"/>
              <a:gd name="connsiteY184" fmla="*/ 511444 h 3738088"/>
              <a:gd name="connsiteX185" fmla="*/ 2518475 w 2754602"/>
              <a:gd name="connsiteY185" fmla="*/ 519193 h 3738088"/>
              <a:gd name="connsiteX186" fmla="*/ 2541723 w 2754602"/>
              <a:gd name="connsiteY186" fmla="*/ 534691 h 3738088"/>
              <a:gd name="connsiteX187" fmla="*/ 2557221 w 2754602"/>
              <a:gd name="connsiteY187" fmla="*/ 557939 h 3738088"/>
              <a:gd name="connsiteX188" fmla="*/ 2580468 w 2754602"/>
              <a:gd name="connsiteY188" fmla="*/ 565688 h 3738088"/>
              <a:gd name="connsiteX189" fmla="*/ 2595967 w 2754602"/>
              <a:gd name="connsiteY189" fmla="*/ 581186 h 3738088"/>
              <a:gd name="connsiteX190" fmla="*/ 2588217 w 2754602"/>
              <a:gd name="connsiteY190" fmla="*/ 604434 h 3738088"/>
              <a:gd name="connsiteX191" fmla="*/ 2557221 w 2754602"/>
              <a:gd name="connsiteY191" fmla="*/ 596685 h 3738088"/>
              <a:gd name="connsiteX192" fmla="*/ 2518475 w 2754602"/>
              <a:gd name="connsiteY192" fmla="*/ 588935 h 3738088"/>
              <a:gd name="connsiteX193" fmla="*/ 2502977 w 2754602"/>
              <a:gd name="connsiteY193" fmla="*/ 604434 h 3738088"/>
              <a:gd name="connsiteX194" fmla="*/ 2510726 w 2754602"/>
              <a:gd name="connsiteY194" fmla="*/ 627681 h 3738088"/>
              <a:gd name="connsiteX195" fmla="*/ 2518475 w 2754602"/>
              <a:gd name="connsiteY195" fmla="*/ 658678 h 3738088"/>
              <a:gd name="connsiteX196" fmla="*/ 2541723 w 2754602"/>
              <a:gd name="connsiteY196" fmla="*/ 666427 h 3738088"/>
              <a:gd name="connsiteX197" fmla="*/ 2549472 w 2754602"/>
              <a:gd name="connsiteY197" fmla="*/ 635430 h 3738088"/>
              <a:gd name="connsiteX198" fmla="*/ 2665709 w 2754602"/>
              <a:gd name="connsiteY198" fmla="*/ 689674 h 3738088"/>
              <a:gd name="connsiteX199" fmla="*/ 2642462 w 2754602"/>
              <a:gd name="connsiteY199" fmla="*/ 720671 h 3738088"/>
              <a:gd name="connsiteX200" fmla="*/ 2626963 w 2754602"/>
              <a:gd name="connsiteY200" fmla="*/ 736169 h 3738088"/>
              <a:gd name="connsiteX201" fmla="*/ 2634712 w 2754602"/>
              <a:gd name="connsiteY201" fmla="*/ 759417 h 3738088"/>
              <a:gd name="connsiteX202" fmla="*/ 2657960 w 2754602"/>
              <a:gd name="connsiteY202" fmla="*/ 767166 h 3738088"/>
              <a:gd name="connsiteX203" fmla="*/ 2650211 w 2754602"/>
              <a:gd name="connsiteY203" fmla="*/ 798163 h 3738088"/>
              <a:gd name="connsiteX204" fmla="*/ 2626963 w 2754602"/>
              <a:gd name="connsiteY204" fmla="*/ 805912 h 3738088"/>
              <a:gd name="connsiteX205" fmla="*/ 2588217 w 2754602"/>
              <a:gd name="connsiteY205" fmla="*/ 813661 h 3738088"/>
              <a:gd name="connsiteX206" fmla="*/ 2572719 w 2754602"/>
              <a:gd name="connsiteY206" fmla="*/ 836908 h 3738088"/>
              <a:gd name="connsiteX207" fmla="*/ 2595967 w 2754602"/>
              <a:gd name="connsiteY207" fmla="*/ 829159 h 3738088"/>
              <a:gd name="connsiteX208" fmla="*/ 2634712 w 2754602"/>
              <a:gd name="connsiteY208" fmla="*/ 883403 h 3738088"/>
              <a:gd name="connsiteX209" fmla="*/ 2650211 w 2754602"/>
              <a:gd name="connsiteY209" fmla="*/ 898902 h 3738088"/>
              <a:gd name="connsiteX210" fmla="*/ 2642462 w 2754602"/>
              <a:gd name="connsiteY210" fmla="*/ 922149 h 3738088"/>
              <a:gd name="connsiteX211" fmla="*/ 2704455 w 2754602"/>
              <a:gd name="connsiteY211" fmla="*/ 929898 h 3738088"/>
              <a:gd name="connsiteX212" fmla="*/ 2743200 w 2754602"/>
              <a:gd name="connsiteY212" fmla="*/ 968644 h 3738088"/>
              <a:gd name="connsiteX213" fmla="*/ 2719953 w 2754602"/>
              <a:gd name="connsiteY213" fmla="*/ 976393 h 3738088"/>
              <a:gd name="connsiteX214" fmla="*/ 2603716 w 2754602"/>
              <a:gd name="connsiteY214" fmla="*/ 953146 h 3738088"/>
              <a:gd name="connsiteX215" fmla="*/ 2564970 w 2754602"/>
              <a:gd name="connsiteY215" fmla="*/ 937647 h 3738088"/>
              <a:gd name="connsiteX216" fmla="*/ 2518475 w 2754602"/>
              <a:gd name="connsiteY216" fmla="*/ 945397 h 3738088"/>
              <a:gd name="connsiteX217" fmla="*/ 2510726 w 2754602"/>
              <a:gd name="connsiteY217" fmla="*/ 968644 h 3738088"/>
              <a:gd name="connsiteX218" fmla="*/ 2479729 w 2754602"/>
              <a:gd name="connsiteY218" fmla="*/ 976393 h 3738088"/>
              <a:gd name="connsiteX219" fmla="*/ 2440984 w 2754602"/>
              <a:gd name="connsiteY219" fmla="*/ 1046135 h 3738088"/>
              <a:gd name="connsiteX220" fmla="*/ 2448733 w 2754602"/>
              <a:gd name="connsiteY220" fmla="*/ 1077132 h 3738088"/>
              <a:gd name="connsiteX221" fmla="*/ 2479729 w 2754602"/>
              <a:gd name="connsiteY221" fmla="*/ 1084881 h 3738088"/>
              <a:gd name="connsiteX222" fmla="*/ 2471980 w 2754602"/>
              <a:gd name="connsiteY222" fmla="*/ 1115878 h 3738088"/>
              <a:gd name="connsiteX223" fmla="*/ 2425485 w 2754602"/>
              <a:gd name="connsiteY223" fmla="*/ 1139125 h 3738088"/>
              <a:gd name="connsiteX224" fmla="*/ 2433234 w 2754602"/>
              <a:gd name="connsiteY224" fmla="*/ 1170122 h 3738088"/>
              <a:gd name="connsiteX225" fmla="*/ 2448733 w 2754602"/>
              <a:gd name="connsiteY225" fmla="*/ 1185620 h 3738088"/>
              <a:gd name="connsiteX226" fmla="*/ 2456482 w 2754602"/>
              <a:gd name="connsiteY226" fmla="*/ 1216617 h 3738088"/>
              <a:gd name="connsiteX227" fmla="*/ 2487478 w 2754602"/>
              <a:gd name="connsiteY227" fmla="*/ 1201119 h 3738088"/>
              <a:gd name="connsiteX228" fmla="*/ 2510726 w 2754602"/>
              <a:gd name="connsiteY228" fmla="*/ 1154624 h 3738088"/>
              <a:gd name="connsiteX229" fmla="*/ 2549472 w 2754602"/>
              <a:gd name="connsiteY229" fmla="*/ 1201119 h 3738088"/>
              <a:gd name="connsiteX230" fmla="*/ 2526224 w 2754602"/>
              <a:gd name="connsiteY230" fmla="*/ 1216617 h 3738088"/>
              <a:gd name="connsiteX231" fmla="*/ 2479729 w 2754602"/>
              <a:gd name="connsiteY231" fmla="*/ 1232115 h 3738088"/>
              <a:gd name="connsiteX232" fmla="*/ 2479729 w 2754602"/>
              <a:gd name="connsiteY232" fmla="*/ 1294108 h 3738088"/>
              <a:gd name="connsiteX233" fmla="*/ 2526224 w 2754602"/>
              <a:gd name="connsiteY233" fmla="*/ 1286359 h 3738088"/>
              <a:gd name="connsiteX234" fmla="*/ 2549472 w 2754602"/>
              <a:gd name="connsiteY234" fmla="*/ 1317356 h 3738088"/>
              <a:gd name="connsiteX235" fmla="*/ 2557221 w 2754602"/>
              <a:gd name="connsiteY235" fmla="*/ 1363851 h 3738088"/>
              <a:gd name="connsiteX236" fmla="*/ 2533973 w 2754602"/>
              <a:gd name="connsiteY236" fmla="*/ 1379349 h 3738088"/>
              <a:gd name="connsiteX237" fmla="*/ 2510726 w 2754602"/>
              <a:gd name="connsiteY237" fmla="*/ 1387098 h 3738088"/>
              <a:gd name="connsiteX238" fmla="*/ 2471980 w 2754602"/>
              <a:gd name="connsiteY238" fmla="*/ 1402597 h 3738088"/>
              <a:gd name="connsiteX239" fmla="*/ 2456482 w 2754602"/>
              <a:gd name="connsiteY239" fmla="*/ 1449091 h 3738088"/>
              <a:gd name="connsiteX240" fmla="*/ 2471980 w 2754602"/>
              <a:gd name="connsiteY240" fmla="*/ 1464590 h 3738088"/>
              <a:gd name="connsiteX241" fmla="*/ 2440984 w 2754602"/>
              <a:gd name="connsiteY241" fmla="*/ 1503335 h 3738088"/>
              <a:gd name="connsiteX242" fmla="*/ 2417736 w 2754602"/>
              <a:gd name="connsiteY242" fmla="*/ 1495586 h 3738088"/>
              <a:gd name="connsiteX243" fmla="*/ 2386739 w 2754602"/>
              <a:gd name="connsiteY243" fmla="*/ 1518834 h 3738088"/>
              <a:gd name="connsiteX244" fmla="*/ 2371241 w 2754602"/>
              <a:gd name="connsiteY244" fmla="*/ 1495586 h 3738088"/>
              <a:gd name="connsiteX245" fmla="*/ 2355743 w 2754602"/>
              <a:gd name="connsiteY245" fmla="*/ 1511085 h 3738088"/>
              <a:gd name="connsiteX246" fmla="*/ 2340245 w 2754602"/>
              <a:gd name="connsiteY246" fmla="*/ 1534332 h 3738088"/>
              <a:gd name="connsiteX247" fmla="*/ 2340245 w 2754602"/>
              <a:gd name="connsiteY247" fmla="*/ 1588576 h 3738088"/>
              <a:gd name="connsiteX248" fmla="*/ 2286000 w 2754602"/>
              <a:gd name="connsiteY248" fmla="*/ 1596325 h 3738088"/>
              <a:gd name="connsiteX249" fmla="*/ 2262753 w 2754602"/>
              <a:gd name="connsiteY249" fmla="*/ 1642820 h 3738088"/>
              <a:gd name="connsiteX250" fmla="*/ 2255004 w 2754602"/>
              <a:gd name="connsiteY250" fmla="*/ 1666068 h 3738088"/>
              <a:gd name="connsiteX251" fmla="*/ 2224007 w 2754602"/>
              <a:gd name="connsiteY251" fmla="*/ 1673817 h 3738088"/>
              <a:gd name="connsiteX252" fmla="*/ 2185262 w 2754602"/>
              <a:gd name="connsiteY252" fmla="*/ 1681566 h 3738088"/>
              <a:gd name="connsiteX253" fmla="*/ 2131017 w 2754602"/>
              <a:gd name="connsiteY253" fmla="*/ 1697064 h 3738088"/>
              <a:gd name="connsiteX254" fmla="*/ 2100021 w 2754602"/>
              <a:gd name="connsiteY254" fmla="*/ 1689315 h 3738088"/>
              <a:gd name="connsiteX255" fmla="*/ 2061275 w 2754602"/>
              <a:gd name="connsiteY255" fmla="*/ 1658319 h 3738088"/>
              <a:gd name="connsiteX256" fmla="*/ 2045777 w 2754602"/>
              <a:gd name="connsiteY256" fmla="*/ 1642820 h 3738088"/>
              <a:gd name="connsiteX257" fmla="*/ 1937289 w 2754602"/>
              <a:gd name="connsiteY257" fmla="*/ 1627322 h 3738088"/>
              <a:gd name="connsiteX258" fmla="*/ 1890794 w 2754602"/>
              <a:gd name="connsiteY258" fmla="*/ 1619573 h 3738088"/>
              <a:gd name="connsiteX259" fmla="*/ 1867546 w 2754602"/>
              <a:gd name="connsiteY259" fmla="*/ 1681566 h 3738088"/>
              <a:gd name="connsiteX260" fmla="*/ 1813302 w 2754602"/>
              <a:gd name="connsiteY260" fmla="*/ 1751308 h 3738088"/>
              <a:gd name="connsiteX261" fmla="*/ 1828800 w 2754602"/>
              <a:gd name="connsiteY261" fmla="*/ 1813302 h 3738088"/>
              <a:gd name="connsiteX262" fmla="*/ 1813302 w 2754602"/>
              <a:gd name="connsiteY262" fmla="*/ 1836549 h 3738088"/>
              <a:gd name="connsiteX263" fmla="*/ 1844299 w 2754602"/>
              <a:gd name="connsiteY263" fmla="*/ 1898542 h 3738088"/>
              <a:gd name="connsiteX264" fmla="*/ 1836550 w 2754602"/>
              <a:gd name="connsiteY264" fmla="*/ 1960535 h 3738088"/>
              <a:gd name="connsiteX265" fmla="*/ 1828800 w 2754602"/>
              <a:gd name="connsiteY265" fmla="*/ 2053525 h 3738088"/>
              <a:gd name="connsiteX266" fmla="*/ 1813302 w 2754602"/>
              <a:gd name="connsiteY266" fmla="*/ 2100020 h 3738088"/>
              <a:gd name="connsiteX267" fmla="*/ 1821051 w 2754602"/>
              <a:gd name="connsiteY267" fmla="*/ 2169763 h 3738088"/>
              <a:gd name="connsiteX268" fmla="*/ 1805553 w 2754602"/>
              <a:gd name="connsiteY268" fmla="*/ 2193010 h 3738088"/>
              <a:gd name="connsiteX269" fmla="*/ 1821051 w 2754602"/>
              <a:gd name="connsiteY269" fmla="*/ 2293749 h 3738088"/>
              <a:gd name="connsiteX270" fmla="*/ 1828800 w 2754602"/>
              <a:gd name="connsiteY270" fmla="*/ 2371241 h 3738088"/>
              <a:gd name="connsiteX271" fmla="*/ 1821051 w 2754602"/>
              <a:gd name="connsiteY271" fmla="*/ 2394488 h 3738088"/>
              <a:gd name="connsiteX272" fmla="*/ 1813302 w 2754602"/>
              <a:gd name="connsiteY272" fmla="*/ 2433234 h 3738088"/>
              <a:gd name="connsiteX273" fmla="*/ 1836550 w 2754602"/>
              <a:gd name="connsiteY273" fmla="*/ 2448732 h 3738088"/>
              <a:gd name="connsiteX274" fmla="*/ 1844299 w 2754602"/>
              <a:gd name="connsiteY274" fmla="*/ 2479729 h 3738088"/>
              <a:gd name="connsiteX275" fmla="*/ 1828800 w 2754602"/>
              <a:gd name="connsiteY275" fmla="*/ 2580468 h 3738088"/>
              <a:gd name="connsiteX276" fmla="*/ 1844299 w 2754602"/>
              <a:gd name="connsiteY276" fmla="*/ 2704454 h 3738088"/>
              <a:gd name="connsiteX277" fmla="*/ 1859797 w 2754602"/>
              <a:gd name="connsiteY277" fmla="*/ 2743200 h 3738088"/>
              <a:gd name="connsiteX278" fmla="*/ 1906292 w 2754602"/>
              <a:gd name="connsiteY278" fmla="*/ 2789695 h 3738088"/>
              <a:gd name="connsiteX279" fmla="*/ 1914041 w 2754602"/>
              <a:gd name="connsiteY279" fmla="*/ 2766447 h 3738088"/>
              <a:gd name="connsiteX280" fmla="*/ 1937289 w 2754602"/>
              <a:gd name="connsiteY280" fmla="*/ 2774197 h 3738088"/>
              <a:gd name="connsiteX281" fmla="*/ 1968285 w 2754602"/>
              <a:gd name="connsiteY281" fmla="*/ 2789695 h 3738088"/>
              <a:gd name="connsiteX282" fmla="*/ 1999282 w 2754602"/>
              <a:gd name="connsiteY282" fmla="*/ 2812942 h 3738088"/>
              <a:gd name="connsiteX283" fmla="*/ 2092272 w 2754602"/>
              <a:gd name="connsiteY283" fmla="*/ 2836190 h 3738088"/>
              <a:gd name="connsiteX284" fmla="*/ 2107770 w 2754602"/>
              <a:gd name="connsiteY284" fmla="*/ 2867186 h 3738088"/>
              <a:gd name="connsiteX285" fmla="*/ 2216258 w 2754602"/>
              <a:gd name="connsiteY285" fmla="*/ 2913681 h 3738088"/>
              <a:gd name="connsiteX286" fmla="*/ 2231756 w 2754602"/>
              <a:gd name="connsiteY286" fmla="*/ 2936929 h 3738088"/>
              <a:gd name="connsiteX287" fmla="*/ 2278251 w 2754602"/>
              <a:gd name="connsiteY287" fmla="*/ 2975674 h 3738088"/>
              <a:gd name="connsiteX288" fmla="*/ 2324746 w 2754602"/>
              <a:gd name="connsiteY288" fmla="*/ 3037668 h 3738088"/>
              <a:gd name="connsiteX289" fmla="*/ 2347994 w 2754602"/>
              <a:gd name="connsiteY289" fmla="*/ 3045417 h 3738088"/>
              <a:gd name="connsiteX290" fmla="*/ 2371241 w 2754602"/>
              <a:gd name="connsiteY290" fmla="*/ 3060915 h 3738088"/>
              <a:gd name="connsiteX291" fmla="*/ 2394489 w 2754602"/>
              <a:gd name="connsiteY291" fmla="*/ 3053166 h 3738088"/>
              <a:gd name="connsiteX292" fmla="*/ 2402238 w 2754602"/>
              <a:gd name="connsiteY292" fmla="*/ 3076413 h 3738088"/>
              <a:gd name="connsiteX293" fmla="*/ 2417736 w 2754602"/>
              <a:gd name="connsiteY293" fmla="*/ 3091912 h 3738088"/>
              <a:gd name="connsiteX294" fmla="*/ 2371241 w 2754602"/>
              <a:gd name="connsiteY294" fmla="*/ 3107410 h 3738088"/>
              <a:gd name="connsiteX295" fmla="*/ 2363492 w 2754602"/>
              <a:gd name="connsiteY295" fmla="*/ 3076413 h 3738088"/>
              <a:gd name="connsiteX296" fmla="*/ 2332495 w 2754602"/>
              <a:gd name="connsiteY296" fmla="*/ 3068664 h 3738088"/>
              <a:gd name="connsiteX297" fmla="*/ 2247255 w 2754602"/>
              <a:gd name="connsiteY297" fmla="*/ 3053166 h 3738088"/>
              <a:gd name="connsiteX298" fmla="*/ 2231756 w 2754602"/>
              <a:gd name="connsiteY298" fmla="*/ 3037668 h 3738088"/>
              <a:gd name="connsiteX299" fmla="*/ 2169763 w 2754602"/>
              <a:gd name="connsiteY299" fmla="*/ 3037668 h 3738088"/>
              <a:gd name="connsiteX300" fmla="*/ 2131017 w 2754602"/>
              <a:gd name="connsiteY300" fmla="*/ 3084163 h 3738088"/>
              <a:gd name="connsiteX301" fmla="*/ 2100021 w 2754602"/>
              <a:gd name="connsiteY301" fmla="*/ 3130658 h 3738088"/>
              <a:gd name="connsiteX302" fmla="*/ 2115519 w 2754602"/>
              <a:gd name="connsiteY302" fmla="*/ 3153905 h 3738088"/>
              <a:gd name="connsiteX303" fmla="*/ 2169763 w 2754602"/>
              <a:gd name="connsiteY303" fmla="*/ 3177152 h 3738088"/>
              <a:gd name="connsiteX304" fmla="*/ 2224007 w 2754602"/>
              <a:gd name="connsiteY304" fmla="*/ 3208149 h 3738088"/>
              <a:gd name="connsiteX305" fmla="*/ 2239506 w 2754602"/>
              <a:gd name="connsiteY305" fmla="*/ 3184902 h 3738088"/>
              <a:gd name="connsiteX306" fmla="*/ 2262753 w 2754602"/>
              <a:gd name="connsiteY306" fmla="*/ 3192651 h 3738088"/>
              <a:gd name="connsiteX307" fmla="*/ 2309248 w 2754602"/>
              <a:gd name="connsiteY307" fmla="*/ 3169403 h 3738088"/>
              <a:gd name="connsiteX308" fmla="*/ 2347994 w 2754602"/>
              <a:gd name="connsiteY308" fmla="*/ 3130658 h 3738088"/>
              <a:gd name="connsiteX309" fmla="*/ 2332495 w 2754602"/>
              <a:gd name="connsiteY309" fmla="*/ 3169403 h 3738088"/>
              <a:gd name="connsiteX310" fmla="*/ 2324746 w 2754602"/>
              <a:gd name="connsiteY310" fmla="*/ 3192651 h 3738088"/>
              <a:gd name="connsiteX311" fmla="*/ 2278251 w 2754602"/>
              <a:gd name="connsiteY311" fmla="*/ 3239146 h 3738088"/>
              <a:gd name="connsiteX312" fmla="*/ 2262753 w 2754602"/>
              <a:gd name="connsiteY312" fmla="*/ 3262393 h 3738088"/>
              <a:gd name="connsiteX313" fmla="*/ 2239506 w 2754602"/>
              <a:gd name="connsiteY313" fmla="*/ 3293390 h 3738088"/>
              <a:gd name="connsiteX314" fmla="*/ 2231756 w 2754602"/>
              <a:gd name="connsiteY314" fmla="*/ 3339885 h 3738088"/>
              <a:gd name="connsiteX315" fmla="*/ 2169763 w 2754602"/>
              <a:gd name="connsiteY315" fmla="*/ 3448373 h 3738088"/>
              <a:gd name="connsiteX316" fmla="*/ 2154265 w 2754602"/>
              <a:gd name="connsiteY316" fmla="*/ 3471620 h 3738088"/>
              <a:gd name="connsiteX317" fmla="*/ 2100021 w 2754602"/>
              <a:gd name="connsiteY317" fmla="*/ 3502617 h 3738088"/>
              <a:gd name="connsiteX318" fmla="*/ 2115519 w 2754602"/>
              <a:gd name="connsiteY318" fmla="*/ 3580108 h 3738088"/>
              <a:gd name="connsiteX319" fmla="*/ 2131017 w 2754602"/>
              <a:gd name="connsiteY319" fmla="*/ 3626603 h 3738088"/>
              <a:gd name="connsiteX320" fmla="*/ 2076773 w 2754602"/>
              <a:gd name="connsiteY320" fmla="*/ 3618854 h 3738088"/>
              <a:gd name="connsiteX321" fmla="*/ 2030278 w 2754602"/>
              <a:gd name="connsiteY321" fmla="*/ 3556861 h 3738088"/>
              <a:gd name="connsiteX322" fmla="*/ 1999282 w 2754602"/>
              <a:gd name="connsiteY322" fmla="*/ 3502617 h 3738088"/>
              <a:gd name="connsiteX323" fmla="*/ 1991533 w 2754602"/>
              <a:gd name="connsiteY323" fmla="*/ 3479369 h 3738088"/>
              <a:gd name="connsiteX324" fmla="*/ 1921790 w 2754602"/>
              <a:gd name="connsiteY324" fmla="*/ 3425125 h 3738088"/>
              <a:gd name="connsiteX325" fmla="*/ 1867546 w 2754602"/>
              <a:gd name="connsiteY325" fmla="*/ 3440624 h 3738088"/>
              <a:gd name="connsiteX326" fmla="*/ 1859797 w 2754602"/>
              <a:gd name="connsiteY326" fmla="*/ 3471620 h 3738088"/>
              <a:gd name="connsiteX327" fmla="*/ 1836550 w 2754602"/>
              <a:gd name="connsiteY327" fmla="*/ 3479369 h 3738088"/>
              <a:gd name="connsiteX328" fmla="*/ 1797804 w 2754602"/>
              <a:gd name="connsiteY328" fmla="*/ 3510366 h 3738088"/>
              <a:gd name="connsiteX329" fmla="*/ 1774556 w 2754602"/>
              <a:gd name="connsiteY329" fmla="*/ 3518115 h 3738088"/>
              <a:gd name="connsiteX330" fmla="*/ 1658319 w 2754602"/>
              <a:gd name="connsiteY330" fmla="*/ 3533613 h 3738088"/>
              <a:gd name="connsiteX331" fmla="*/ 1627323 w 2754602"/>
              <a:gd name="connsiteY331" fmla="*/ 3541363 h 3738088"/>
              <a:gd name="connsiteX332" fmla="*/ 1596326 w 2754602"/>
              <a:gd name="connsiteY332" fmla="*/ 3556861 h 3738088"/>
              <a:gd name="connsiteX333" fmla="*/ 1549831 w 2754602"/>
              <a:gd name="connsiteY333" fmla="*/ 3587858 h 3738088"/>
              <a:gd name="connsiteX334" fmla="*/ 1619573 w 2754602"/>
              <a:gd name="connsiteY334" fmla="*/ 3603356 h 3738088"/>
              <a:gd name="connsiteX335" fmla="*/ 1635072 w 2754602"/>
              <a:gd name="connsiteY335" fmla="*/ 3618854 h 3738088"/>
              <a:gd name="connsiteX336" fmla="*/ 1681567 w 2754602"/>
              <a:gd name="connsiteY336" fmla="*/ 3680847 h 3738088"/>
              <a:gd name="connsiteX337" fmla="*/ 1712563 w 2754602"/>
              <a:gd name="connsiteY337" fmla="*/ 3673098 h 3738088"/>
              <a:gd name="connsiteX338" fmla="*/ 1704814 w 2754602"/>
              <a:gd name="connsiteY338" fmla="*/ 3704095 h 3738088"/>
              <a:gd name="connsiteX339" fmla="*/ 1673817 w 2754602"/>
              <a:gd name="connsiteY339" fmla="*/ 3688597 h 3738088"/>
              <a:gd name="connsiteX340" fmla="*/ 1635072 w 2754602"/>
              <a:gd name="connsiteY340" fmla="*/ 3680847 h 3738088"/>
              <a:gd name="connsiteX341" fmla="*/ 1611824 w 2754602"/>
              <a:gd name="connsiteY341" fmla="*/ 3673098 h 3738088"/>
              <a:gd name="connsiteX342" fmla="*/ 1526584 w 2754602"/>
              <a:gd name="connsiteY342" fmla="*/ 3680847 h 3738088"/>
              <a:gd name="connsiteX343" fmla="*/ 1487838 w 2754602"/>
              <a:gd name="connsiteY343" fmla="*/ 3673098 h 3738088"/>
              <a:gd name="connsiteX344" fmla="*/ 1464590 w 2754602"/>
              <a:gd name="connsiteY344" fmla="*/ 3688597 h 3738088"/>
              <a:gd name="connsiteX345" fmla="*/ 1441343 w 2754602"/>
              <a:gd name="connsiteY345" fmla="*/ 3696346 h 3738088"/>
              <a:gd name="connsiteX346" fmla="*/ 1387099 w 2754602"/>
              <a:gd name="connsiteY346" fmla="*/ 3719593 h 3738088"/>
              <a:gd name="connsiteX347" fmla="*/ 1278611 w 2754602"/>
              <a:gd name="connsiteY347" fmla="*/ 3688597 h 3738088"/>
              <a:gd name="connsiteX348" fmla="*/ 1270862 w 2754602"/>
              <a:gd name="connsiteY348" fmla="*/ 3680847 h 3738088"/>
              <a:gd name="connsiteX349" fmla="*/ 1263112 w 2754602"/>
              <a:gd name="connsiteY349" fmla="*/ 3456122 h 3738088"/>
              <a:gd name="connsiteX350" fmla="*/ 1247614 w 2754602"/>
              <a:gd name="connsiteY350" fmla="*/ 3432874 h 3738088"/>
              <a:gd name="connsiteX351" fmla="*/ 1247614 w 2754602"/>
              <a:gd name="connsiteY351" fmla="*/ 3425125 h 3738088"/>
              <a:gd name="connsiteX352" fmla="*/ 1007390 w 2754602"/>
              <a:gd name="connsiteY352" fmla="*/ 2991173 h 3738088"/>
              <a:gd name="connsiteX0" fmla="*/ 1007390 w 2754602"/>
              <a:gd name="connsiteY0" fmla="*/ 2991173 h 3738088"/>
              <a:gd name="connsiteX1" fmla="*/ 1053885 w 2754602"/>
              <a:gd name="connsiteY1" fmla="*/ 2983424 h 3738088"/>
              <a:gd name="connsiteX2" fmla="*/ 1061634 w 2754602"/>
              <a:gd name="connsiteY2" fmla="*/ 2952427 h 3738088"/>
              <a:gd name="connsiteX3" fmla="*/ 1115878 w 2754602"/>
              <a:gd name="connsiteY3" fmla="*/ 2890434 h 3738088"/>
              <a:gd name="connsiteX4" fmla="*/ 1123628 w 2754602"/>
              <a:gd name="connsiteY4" fmla="*/ 2867186 h 3738088"/>
              <a:gd name="connsiteX5" fmla="*/ 1139126 w 2754602"/>
              <a:gd name="connsiteY5" fmla="*/ 2882685 h 3738088"/>
              <a:gd name="connsiteX6" fmla="*/ 1154624 w 2754602"/>
              <a:gd name="connsiteY6" fmla="*/ 2905932 h 3738088"/>
              <a:gd name="connsiteX7" fmla="*/ 1185621 w 2754602"/>
              <a:gd name="connsiteY7" fmla="*/ 2936929 h 3738088"/>
              <a:gd name="connsiteX8" fmla="*/ 1193370 w 2754602"/>
              <a:gd name="connsiteY8" fmla="*/ 2960176 h 3738088"/>
              <a:gd name="connsiteX9" fmla="*/ 1216617 w 2754602"/>
              <a:gd name="connsiteY9" fmla="*/ 2967925 h 3738088"/>
              <a:gd name="connsiteX10" fmla="*/ 1278611 w 2754602"/>
              <a:gd name="connsiteY10" fmla="*/ 2952427 h 3738088"/>
              <a:gd name="connsiteX11" fmla="*/ 1286360 w 2754602"/>
              <a:gd name="connsiteY11" fmla="*/ 2867186 h 3738088"/>
              <a:gd name="connsiteX12" fmla="*/ 1309607 w 2754602"/>
              <a:gd name="connsiteY12" fmla="*/ 2851688 h 3738088"/>
              <a:gd name="connsiteX13" fmla="*/ 1301858 w 2754602"/>
              <a:gd name="connsiteY13" fmla="*/ 2828441 h 3738088"/>
              <a:gd name="connsiteX14" fmla="*/ 1263112 w 2754602"/>
              <a:gd name="connsiteY14" fmla="*/ 2797444 h 3738088"/>
              <a:gd name="connsiteX15" fmla="*/ 1255363 w 2754602"/>
              <a:gd name="connsiteY15" fmla="*/ 2774197 h 3738088"/>
              <a:gd name="connsiteX16" fmla="*/ 1278611 w 2754602"/>
              <a:gd name="connsiteY16" fmla="*/ 2727702 h 3738088"/>
              <a:gd name="connsiteX17" fmla="*/ 1270862 w 2754602"/>
              <a:gd name="connsiteY17" fmla="*/ 2704454 h 3738088"/>
              <a:gd name="connsiteX18" fmla="*/ 1255363 w 2754602"/>
              <a:gd name="connsiteY18" fmla="*/ 2665708 h 3738088"/>
              <a:gd name="connsiteX19" fmla="*/ 1224367 w 2754602"/>
              <a:gd name="connsiteY19" fmla="*/ 2650210 h 3738088"/>
              <a:gd name="connsiteX20" fmla="*/ 1270862 w 2754602"/>
              <a:gd name="connsiteY20" fmla="*/ 2588217 h 3738088"/>
              <a:gd name="connsiteX21" fmla="*/ 1309607 w 2754602"/>
              <a:gd name="connsiteY21" fmla="*/ 2541722 h 3738088"/>
              <a:gd name="connsiteX22" fmla="*/ 1325106 w 2754602"/>
              <a:gd name="connsiteY22" fmla="*/ 2518474 h 3738088"/>
              <a:gd name="connsiteX23" fmla="*/ 1348353 w 2754602"/>
              <a:gd name="connsiteY23" fmla="*/ 2502976 h 3738088"/>
              <a:gd name="connsiteX24" fmla="*/ 1379350 w 2754602"/>
              <a:gd name="connsiteY24" fmla="*/ 2510725 h 3738088"/>
              <a:gd name="connsiteX25" fmla="*/ 1402597 w 2754602"/>
              <a:gd name="connsiteY25" fmla="*/ 2549471 h 3738088"/>
              <a:gd name="connsiteX26" fmla="*/ 1425845 w 2754602"/>
              <a:gd name="connsiteY26" fmla="*/ 2564969 h 3738088"/>
              <a:gd name="connsiteX27" fmla="*/ 1472339 w 2754602"/>
              <a:gd name="connsiteY27" fmla="*/ 2549471 h 3738088"/>
              <a:gd name="connsiteX28" fmla="*/ 1487838 w 2754602"/>
              <a:gd name="connsiteY28" fmla="*/ 2533973 h 3738088"/>
              <a:gd name="connsiteX29" fmla="*/ 1503336 w 2754602"/>
              <a:gd name="connsiteY29" fmla="*/ 2510725 h 3738088"/>
              <a:gd name="connsiteX30" fmla="*/ 1526584 w 2754602"/>
              <a:gd name="connsiteY30" fmla="*/ 2495227 h 3738088"/>
              <a:gd name="connsiteX31" fmla="*/ 1565329 w 2754602"/>
              <a:gd name="connsiteY31" fmla="*/ 2510725 h 3738088"/>
              <a:gd name="connsiteX32" fmla="*/ 1604075 w 2754602"/>
              <a:gd name="connsiteY32" fmla="*/ 2526224 h 3738088"/>
              <a:gd name="connsiteX33" fmla="*/ 1596326 w 2754602"/>
              <a:gd name="connsiteY33" fmla="*/ 2549471 h 3738088"/>
              <a:gd name="connsiteX34" fmla="*/ 1573078 w 2754602"/>
              <a:gd name="connsiteY34" fmla="*/ 2557220 h 3738088"/>
              <a:gd name="connsiteX35" fmla="*/ 1588577 w 2754602"/>
              <a:gd name="connsiteY35" fmla="*/ 2642461 h 3738088"/>
              <a:gd name="connsiteX36" fmla="*/ 1565329 w 2754602"/>
              <a:gd name="connsiteY36" fmla="*/ 2681207 h 3738088"/>
              <a:gd name="connsiteX37" fmla="*/ 1542082 w 2754602"/>
              <a:gd name="connsiteY37" fmla="*/ 2688956 h 3738088"/>
              <a:gd name="connsiteX38" fmla="*/ 1534333 w 2754602"/>
              <a:gd name="connsiteY38" fmla="*/ 2712203 h 3738088"/>
              <a:gd name="connsiteX39" fmla="*/ 1495587 w 2754602"/>
              <a:gd name="connsiteY39" fmla="*/ 2743200 h 3738088"/>
              <a:gd name="connsiteX40" fmla="*/ 1487838 w 2754602"/>
              <a:gd name="connsiteY40" fmla="*/ 2766447 h 3738088"/>
              <a:gd name="connsiteX41" fmla="*/ 1464590 w 2754602"/>
              <a:gd name="connsiteY41" fmla="*/ 2774197 h 3738088"/>
              <a:gd name="connsiteX42" fmla="*/ 1449092 w 2754602"/>
              <a:gd name="connsiteY42" fmla="*/ 2867186 h 3738088"/>
              <a:gd name="connsiteX43" fmla="*/ 1433594 w 2754602"/>
              <a:gd name="connsiteY43" fmla="*/ 2882685 h 3738088"/>
              <a:gd name="connsiteX44" fmla="*/ 1425845 w 2754602"/>
              <a:gd name="connsiteY44" fmla="*/ 2913681 h 3738088"/>
              <a:gd name="connsiteX45" fmla="*/ 1433594 w 2754602"/>
              <a:gd name="connsiteY45" fmla="*/ 2944678 h 3738088"/>
              <a:gd name="connsiteX46" fmla="*/ 1441343 w 2754602"/>
              <a:gd name="connsiteY46" fmla="*/ 2991173 h 3738088"/>
              <a:gd name="connsiteX47" fmla="*/ 1425845 w 2754602"/>
              <a:gd name="connsiteY47" fmla="*/ 3045417 h 3738088"/>
              <a:gd name="connsiteX48" fmla="*/ 1402597 w 2754602"/>
              <a:gd name="connsiteY48" fmla="*/ 3037668 h 3738088"/>
              <a:gd name="connsiteX49" fmla="*/ 1387099 w 2754602"/>
              <a:gd name="connsiteY49" fmla="*/ 3022169 h 3738088"/>
              <a:gd name="connsiteX50" fmla="*/ 1356102 w 2754602"/>
              <a:gd name="connsiteY50" fmla="*/ 3060915 h 3738088"/>
              <a:gd name="connsiteX51" fmla="*/ 1363851 w 2754602"/>
              <a:gd name="connsiteY51" fmla="*/ 3091912 h 3738088"/>
              <a:gd name="connsiteX52" fmla="*/ 1371600 w 2754602"/>
              <a:gd name="connsiteY52" fmla="*/ 3115159 h 3738088"/>
              <a:gd name="connsiteX53" fmla="*/ 1418095 w 2754602"/>
              <a:gd name="connsiteY53" fmla="*/ 3130658 h 3738088"/>
              <a:gd name="connsiteX54" fmla="*/ 1441343 w 2754602"/>
              <a:gd name="connsiteY54" fmla="*/ 3122908 h 3738088"/>
              <a:gd name="connsiteX55" fmla="*/ 1611824 w 2754602"/>
              <a:gd name="connsiteY55" fmla="*/ 3115159 h 3738088"/>
              <a:gd name="connsiteX56" fmla="*/ 1596326 w 2754602"/>
              <a:gd name="connsiteY56" fmla="*/ 3068664 h 3738088"/>
              <a:gd name="connsiteX57" fmla="*/ 1588577 w 2754602"/>
              <a:gd name="connsiteY57" fmla="*/ 3045417 h 3738088"/>
              <a:gd name="connsiteX58" fmla="*/ 1580828 w 2754602"/>
              <a:gd name="connsiteY58" fmla="*/ 3022169 h 3738088"/>
              <a:gd name="connsiteX59" fmla="*/ 1611824 w 2754602"/>
              <a:gd name="connsiteY59" fmla="*/ 2952427 h 3738088"/>
              <a:gd name="connsiteX60" fmla="*/ 1596326 w 2754602"/>
              <a:gd name="connsiteY60" fmla="*/ 2905932 h 3738088"/>
              <a:gd name="connsiteX61" fmla="*/ 1611824 w 2754602"/>
              <a:gd name="connsiteY61" fmla="*/ 2859437 h 3738088"/>
              <a:gd name="connsiteX62" fmla="*/ 1619573 w 2754602"/>
              <a:gd name="connsiteY62" fmla="*/ 2805193 h 3738088"/>
              <a:gd name="connsiteX63" fmla="*/ 1650570 w 2754602"/>
              <a:gd name="connsiteY63" fmla="*/ 2797444 h 3738088"/>
              <a:gd name="connsiteX64" fmla="*/ 1704814 w 2754602"/>
              <a:gd name="connsiteY64" fmla="*/ 2774197 h 3738088"/>
              <a:gd name="connsiteX65" fmla="*/ 1728062 w 2754602"/>
              <a:gd name="connsiteY65" fmla="*/ 2758698 h 3738088"/>
              <a:gd name="connsiteX66" fmla="*/ 1774556 w 2754602"/>
              <a:gd name="connsiteY66" fmla="*/ 2719952 h 3738088"/>
              <a:gd name="connsiteX67" fmla="*/ 1797804 w 2754602"/>
              <a:gd name="connsiteY67" fmla="*/ 2688956 h 3738088"/>
              <a:gd name="connsiteX68" fmla="*/ 1751309 w 2754602"/>
              <a:gd name="connsiteY68" fmla="*/ 2650210 h 3738088"/>
              <a:gd name="connsiteX69" fmla="*/ 1712563 w 2754602"/>
              <a:gd name="connsiteY69" fmla="*/ 2657959 h 3738088"/>
              <a:gd name="connsiteX70" fmla="*/ 1704814 w 2754602"/>
              <a:gd name="connsiteY70" fmla="*/ 2681207 h 3738088"/>
              <a:gd name="connsiteX71" fmla="*/ 1697065 w 2754602"/>
              <a:gd name="connsiteY71" fmla="*/ 2743200 h 3738088"/>
              <a:gd name="connsiteX72" fmla="*/ 1650570 w 2754602"/>
              <a:gd name="connsiteY72" fmla="*/ 2774197 h 3738088"/>
              <a:gd name="connsiteX73" fmla="*/ 1635072 w 2754602"/>
              <a:gd name="connsiteY73" fmla="*/ 2758698 h 3738088"/>
              <a:gd name="connsiteX74" fmla="*/ 1635072 w 2754602"/>
              <a:gd name="connsiteY74" fmla="*/ 2688956 h 3738088"/>
              <a:gd name="connsiteX75" fmla="*/ 1642821 w 2754602"/>
              <a:gd name="connsiteY75" fmla="*/ 2665708 h 3738088"/>
              <a:gd name="connsiteX76" fmla="*/ 1666068 w 2754602"/>
              <a:gd name="connsiteY76" fmla="*/ 2619213 h 3738088"/>
              <a:gd name="connsiteX77" fmla="*/ 1689316 w 2754602"/>
              <a:gd name="connsiteY77" fmla="*/ 2611464 h 3738088"/>
              <a:gd name="connsiteX78" fmla="*/ 1766807 w 2754602"/>
              <a:gd name="connsiteY78" fmla="*/ 2595966 h 3738088"/>
              <a:gd name="connsiteX79" fmla="*/ 1805553 w 2754602"/>
              <a:gd name="connsiteY79" fmla="*/ 2526224 h 3738088"/>
              <a:gd name="connsiteX80" fmla="*/ 1813302 w 2754602"/>
              <a:gd name="connsiteY80" fmla="*/ 2502976 h 3738088"/>
              <a:gd name="connsiteX81" fmla="*/ 1743560 w 2754602"/>
              <a:gd name="connsiteY81" fmla="*/ 2502976 h 3738088"/>
              <a:gd name="connsiteX82" fmla="*/ 1689316 w 2754602"/>
              <a:gd name="connsiteY82" fmla="*/ 2526224 h 3738088"/>
              <a:gd name="connsiteX83" fmla="*/ 1666068 w 2754602"/>
              <a:gd name="connsiteY83" fmla="*/ 2510725 h 3738088"/>
              <a:gd name="connsiteX84" fmla="*/ 1635072 w 2754602"/>
              <a:gd name="connsiteY84" fmla="*/ 2502976 h 3738088"/>
              <a:gd name="connsiteX85" fmla="*/ 1627323 w 2754602"/>
              <a:gd name="connsiteY85" fmla="*/ 2471980 h 3738088"/>
              <a:gd name="connsiteX86" fmla="*/ 1642821 w 2754602"/>
              <a:gd name="connsiteY86" fmla="*/ 2402237 h 3738088"/>
              <a:gd name="connsiteX87" fmla="*/ 1658319 w 2754602"/>
              <a:gd name="connsiteY87" fmla="*/ 2332495 h 3738088"/>
              <a:gd name="connsiteX88" fmla="*/ 1666068 w 2754602"/>
              <a:gd name="connsiteY88" fmla="*/ 2309247 h 3738088"/>
              <a:gd name="connsiteX89" fmla="*/ 1681567 w 2754602"/>
              <a:gd name="connsiteY89" fmla="*/ 2293749 h 3738088"/>
              <a:gd name="connsiteX90" fmla="*/ 1673817 w 2754602"/>
              <a:gd name="connsiteY90" fmla="*/ 2255003 h 3738088"/>
              <a:gd name="connsiteX91" fmla="*/ 1627323 w 2754602"/>
              <a:gd name="connsiteY91" fmla="*/ 2239505 h 3738088"/>
              <a:gd name="connsiteX92" fmla="*/ 1580828 w 2754602"/>
              <a:gd name="connsiteY92" fmla="*/ 2247254 h 3738088"/>
              <a:gd name="connsiteX93" fmla="*/ 1542082 w 2754602"/>
              <a:gd name="connsiteY93" fmla="*/ 2255003 h 3738088"/>
              <a:gd name="connsiteX94" fmla="*/ 1472339 w 2754602"/>
              <a:gd name="connsiteY94" fmla="*/ 2262752 h 3738088"/>
              <a:gd name="connsiteX95" fmla="*/ 1418095 w 2754602"/>
              <a:gd name="connsiteY95" fmla="*/ 2309247 h 3738088"/>
              <a:gd name="connsiteX96" fmla="*/ 1394848 w 2754602"/>
              <a:gd name="connsiteY96" fmla="*/ 2301498 h 3738088"/>
              <a:gd name="connsiteX97" fmla="*/ 1363851 w 2754602"/>
              <a:gd name="connsiteY97" fmla="*/ 2293749 h 3738088"/>
              <a:gd name="connsiteX98" fmla="*/ 1387099 w 2754602"/>
              <a:gd name="connsiteY98" fmla="*/ 2386739 h 3738088"/>
              <a:gd name="connsiteX99" fmla="*/ 1394848 w 2754602"/>
              <a:gd name="connsiteY99" fmla="*/ 2409986 h 3738088"/>
              <a:gd name="connsiteX100" fmla="*/ 1402597 w 2754602"/>
              <a:gd name="connsiteY100" fmla="*/ 2440983 h 3738088"/>
              <a:gd name="connsiteX101" fmla="*/ 1363851 w 2754602"/>
              <a:gd name="connsiteY101" fmla="*/ 2479729 h 3738088"/>
              <a:gd name="connsiteX102" fmla="*/ 1317356 w 2754602"/>
              <a:gd name="connsiteY102" fmla="*/ 2495227 h 3738088"/>
              <a:gd name="connsiteX103" fmla="*/ 1286360 w 2754602"/>
              <a:gd name="connsiteY103" fmla="*/ 2541722 h 3738088"/>
              <a:gd name="connsiteX104" fmla="*/ 1270862 w 2754602"/>
              <a:gd name="connsiteY104" fmla="*/ 2564969 h 3738088"/>
              <a:gd name="connsiteX105" fmla="*/ 1247614 w 2754602"/>
              <a:gd name="connsiteY105" fmla="*/ 2572719 h 3738088"/>
              <a:gd name="connsiteX106" fmla="*/ 1224367 w 2754602"/>
              <a:gd name="connsiteY106" fmla="*/ 2595966 h 3738088"/>
              <a:gd name="connsiteX107" fmla="*/ 1177872 w 2754602"/>
              <a:gd name="connsiteY107" fmla="*/ 2634712 h 3738088"/>
              <a:gd name="connsiteX108" fmla="*/ 1170123 w 2754602"/>
              <a:gd name="connsiteY108" fmla="*/ 2696705 h 3738088"/>
              <a:gd name="connsiteX109" fmla="*/ 1154624 w 2754602"/>
              <a:gd name="connsiteY109" fmla="*/ 2719952 h 3738088"/>
              <a:gd name="connsiteX110" fmla="*/ 1131377 w 2754602"/>
              <a:gd name="connsiteY110" fmla="*/ 2766447 h 3738088"/>
              <a:gd name="connsiteX111" fmla="*/ 1100380 w 2754602"/>
              <a:gd name="connsiteY111" fmla="*/ 2805193 h 3738088"/>
              <a:gd name="connsiteX112" fmla="*/ 1084882 w 2754602"/>
              <a:gd name="connsiteY112" fmla="*/ 2851688 h 3738088"/>
              <a:gd name="connsiteX113" fmla="*/ 1069384 w 2754602"/>
              <a:gd name="connsiteY113" fmla="*/ 2874935 h 3738088"/>
              <a:gd name="connsiteX114" fmla="*/ 1061634 w 2754602"/>
              <a:gd name="connsiteY114" fmla="*/ 2898183 h 3738088"/>
              <a:gd name="connsiteX115" fmla="*/ 1038387 w 2754602"/>
              <a:gd name="connsiteY115" fmla="*/ 2921430 h 3738088"/>
              <a:gd name="connsiteX116" fmla="*/ 999641 w 2754602"/>
              <a:gd name="connsiteY116" fmla="*/ 2967925 h 3738088"/>
              <a:gd name="connsiteX117" fmla="*/ 960895 w 2754602"/>
              <a:gd name="connsiteY117" fmla="*/ 3060915 h 3738088"/>
              <a:gd name="connsiteX118" fmla="*/ 937648 w 2754602"/>
              <a:gd name="connsiteY118" fmla="*/ 2972259 h 3738088"/>
              <a:gd name="connsiteX119" fmla="*/ 922150 w 2754602"/>
              <a:gd name="connsiteY119" fmla="*/ 2860380 h 3738088"/>
              <a:gd name="connsiteX120" fmla="*/ 906651 w 2754602"/>
              <a:gd name="connsiteY120" fmla="*/ 2924069 h 3738088"/>
              <a:gd name="connsiteX121" fmla="*/ 906651 w 2754602"/>
              <a:gd name="connsiteY121" fmla="*/ 2924069 h 3738088"/>
              <a:gd name="connsiteX122" fmla="*/ 922150 w 2754602"/>
              <a:gd name="connsiteY122" fmla="*/ 2924069 h 3738088"/>
              <a:gd name="connsiteX123" fmla="*/ 914400 w 2754602"/>
              <a:gd name="connsiteY123" fmla="*/ 2860380 h 3738088"/>
              <a:gd name="connsiteX124" fmla="*/ 836909 w 2754602"/>
              <a:gd name="connsiteY124" fmla="*/ 2727702 h 3738088"/>
              <a:gd name="connsiteX125" fmla="*/ 813662 w 2754602"/>
              <a:gd name="connsiteY125" fmla="*/ 2704454 h 3738088"/>
              <a:gd name="connsiteX126" fmla="*/ 767167 w 2754602"/>
              <a:gd name="connsiteY126" fmla="*/ 2665708 h 3738088"/>
              <a:gd name="connsiteX127" fmla="*/ 612184 w 2754602"/>
              <a:gd name="connsiteY127" fmla="*/ 2502976 h 3738088"/>
              <a:gd name="connsiteX128" fmla="*/ 410706 w 2754602"/>
              <a:gd name="connsiteY128" fmla="*/ 2286000 h 3738088"/>
              <a:gd name="connsiteX129" fmla="*/ 0 w 2754602"/>
              <a:gd name="connsiteY129" fmla="*/ 1844298 h 3738088"/>
              <a:gd name="connsiteX130" fmla="*/ 1046136 w 2754602"/>
              <a:gd name="connsiteY130" fmla="*/ 658678 h 3738088"/>
              <a:gd name="connsiteX131" fmla="*/ 1084882 w 2754602"/>
              <a:gd name="connsiteY131" fmla="*/ 573437 h 3738088"/>
              <a:gd name="connsiteX132" fmla="*/ 1061634 w 2754602"/>
              <a:gd name="connsiteY132" fmla="*/ 526942 h 3738088"/>
              <a:gd name="connsiteX133" fmla="*/ 1015139 w 2754602"/>
              <a:gd name="connsiteY133" fmla="*/ 488197 h 3738088"/>
              <a:gd name="connsiteX134" fmla="*/ 922150 w 2754602"/>
              <a:gd name="connsiteY134" fmla="*/ 472698 h 3738088"/>
              <a:gd name="connsiteX135" fmla="*/ 1371600 w 2754602"/>
              <a:gd name="connsiteY135" fmla="*/ 0 h 3738088"/>
              <a:gd name="connsiteX136" fmla="*/ 1425845 w 2754602"/>
              <a:gd name="connsiteY136" fmla="*/ 54244 h 3738088"/>
              <a:gd name="connsiteX137" fmla="*/ 1464590 w 2754602"/>
              <a:gd name="connsiteY137" fmla="*/ 61993 h 3738088"/>
              <a:gd name="connsiteX138" fmla="*/ 1480089 w 2754602"/>
              <a:gd name="connsiteY138" fmla="*/ 116237 h 3738088"/>
              <a:gd name="connsiteX139" fmla="*/ 1511085 w 2754602"/>
              <a:gd name="connsiteY139" fmla="*/ 116237 h 3738088"/>
              <a:gd name="connsiteX140" fmla="*/ 1526584 w 2754602"/>
              <a:gd name="connsiteY140" fmla="*/ 139485 h 3738088"/>
              <a:gd name="connsiteX141" fmla="*/ 1526584 w 2754602"/>
              <a:gd name="connsiteY141" fmla="*/ 139485 h 3738088"/>
              <a:gd name="connsiteX142" fmla="*/ 1542082 w 2754602"/>
              <a:gd name="connsiteY142" fmla="*/ 170481 h 3738088"/>
              <a:gd name="connsiteX143" fmla="*/ 1573078 w 2754602"/>
              <a:gd name="connsiteY143" fmla="*/ 201478 h 3738088"/>
              <a:gd name="connsiteX144" fmla="*/ 1604075 w 2754602"/>
              <a:gd name="connsiteY144" fmla="*/ 263471 h 3738088"/>
              <a:gd name="connsiteX145" fmla="*/ 1627323 w 2754602"/>
              <a:gd name="connsiteY145" fmla="*/ 247973 h 3738088"/>
              <a:gd name="connsiteX146" fmla="*/ 1681567 w 2754602"/>
              <a:gd name="connsiteY146" fmla="*/ 232474 h 3738088"/>
              <a:gd name="connsiteX147" fmla="*/ 1681567 w 2754602"/>
              <a:gd name="connsiteY147" fmla="*/ 232474 h 3738088"/>
              <a:gd name="connsiteX148" fmla="*/ 1697065 w 2754602"/>
              <a:gd name="connsiteY148" fmla="*/ 302217 h 3738088"/>
              <a:gd name="connsiteX149" fmla="*/ 1673817 w 2754602"/>
              <a:gd name="connsiteY149" fmla="*/ 317715 h 3738088"/>
              <a:gd name="connsiteX150" fmla="*/ 1673817 w 2754602"/>
              <a:gd name="connsiteY150" fmla="*/ 317715 h 3738088"/>
              <a:gd name="connsiteX151" fmla="*/ 1774556 w 2754602"/>
              <a:gd name="connsiteY151" fmla="*/ 348712 h 3738088"/>
              <a:gd name="connsiteX152" fmla="*/ 1821051 w 2754602"/>
              <a:gd name="connsiteY152" fmla="*/ 325464 h 3738088"/>
              <a:gd name="connsiteX153" fmla="*/ 1852048 w 2754602"/>
              <a:gd name="connsiteY153" fmla="*/ 348712 h 3738088"/>
              <a:gd name="connsiteX154" fmla="*/ 1844299 w 2754602"/>
              <a:gd name="connsiteY154" fmla="*/ 348712 h 3738088"/>
              <a:gd name="connsiteX155" fmla="*/ 1852048 w 2754602"/>
              <a:gd name="connsiteY155" fmla="*/ 348712 h 3738088"/>
              <a:gd name="connsiteX156" fmla="*/ 1883045 w 2754602"/>
              <a:gd name="connsiteY156" fmla="*/ 340963 h 3738088"/>
              <a:gd name="connsiteX157" fmla="*/ 1906292 w 2754602"/>
              <a:gd name="connsiteY157" fmla="*/ 333213 h 3738088"/>
              <a:gd name="connsiteX158" fmla="*/ 1937289 w 2754602"/>
              <a:gd name="connsiteY158" fmla="*/ 255722 h 3738088"/>
              <a:gd name="connsiteX159" fmla="*/ 1945038 w 2754602"/>
              <a:gd name="connsiteY159" fmla="*/ 255722 h 3738088"/>
              <a:gd name="connsiteX160" fmla="*/ 1945038 w 2754602"/>
              <a:gd name="connsiteY160" fmla="*/ 255722 h 3738088"/>
              <a:gd name="connsiteX161" fmla="*/ 2014780 w 2754602"/>
              <a:gd name="connsiteY161" fmla="*/ 232474 h 3738088"/>
              <a:gd name="connsiteX162" fmla="*/ 2030278 w 2754602"/>
              <a:gd name="connsiteY162" fmla="*/ 255722 h 3738088"/>
              <a:gd name="connsiteX163" fmla="*/ 2061275 w 2754602"/>
              <a:gd name="connsiteY163" fmla="*/ 317715 h 3738088"/>
              <a:gd name="connsiteX164" fmla="*/ 2069024 w 2754602"/>
              <a:gd name="connsiteY164" fmla="*/ 348712 h 3738088"/>
              <a:gd name="connsiteX165" fmla="*/ 2061275 w 2754602"/>
              <a:gd name="connsiteY165" fmla="*/ 410705 h 3738088"/>
              <a:gd name="connsiteX166" fmla="*/ 2084523 w 2754602"/>
              <a:gd name="connsiteY166" fmla="*/ 426203 h 3738088"/>
              <a:gd name="connsiteX167" fmla="*/ 2107770 w 2754602"/>
              <a:gd name="connsiteY167" fmla="*/ 449451 h 3738088"/>
              <a:gd name="connsiteX168" fmla="*/ 2107770 w 2754602"/>
              <a:gd name="connsiteY168" fmla="*/ 449451 h 3738088"/>
              <a:gd name="connsiteX169" fmla="*/ 2169763 w 2754602"/>
              <a:gd name="connsiteY169" fmla="*/ 472698 h 3738088"/>
              <a:gd name="connsiteX170" fmla="*/ 2185262 w 2754602"/>
              <a:gd name="connsiteY170" fmla="*/ 511444 h 3738088"/>
              <a:gd name="connsiteX171" fmla="*/ 2247255 w 2754602"/>
              <a:gd name="connsiteY171" fmla="*/ 511444 h 3738088"/>
              <a:gd name="connsiteX172" fmla="*/ 2293750 w 2754602"/>
              <a:gd name="connsiteY172" fmla="*/ 526942 h 3738088"/>
              <a:gd name="connsiteX173" fmla="*/ 2324746 w 2754602"/>
              <a:gd name="connsiteY173" fmla="*/ 612183 h 3738088"/>
              <a:gd name="connsiteX174" fmla="*/ 2347994 w 2754602"/>
              <a:gd name="connsiteY174" fmla="*/ 619932 h 3738088"/>
              <a:gd name="connsiteX175" fmla="*/ 2363492 w 2754602"/>
              <a:gd name="connsiteY175" fmla="*/ 619932 h 3738088"/>
              <a:gd name="connsiteX176" fmla="*/ 2402238 w 2754602"/>
              <a:gd name="connsiteY176" fmla="*/ 627681 h 3738088"/>
              <a:gd name="connsiteX177" fmla="*/ 2448733 w 2754602"/>
              <a:gd name="connsiteY177" fmla="*/ 619932 h 3738088"/>
              <a:gd name="connsiteX178" fmla="*/ 2425485 w 2754602"/>
              <a:gd name="connsiteY178" fmla="*/ 604434 h 3738088"/>
              <a:gd name="connsiteX179" fmla="*/ 2402238 w 2754602"/>
              <a:gd name="connsiteY179" fmla="*/ 596685 h 3738088"/>
              <a:gd name="connsiteX180" fmla="*/ 2425485 w 2754602"/>
              <a:gd name="connsiteY180" fmla="*/ 581186 h 3738088"/>
              <a:gd name="connsiteX181" fmla="*/ 2456482 w 2754602"/>
              <a:gd name="connsiteY181" fmla="*/ 573437 h 3738088"/>
              <a:gd name="connsiteX182" fmla="*/ 2479729 w 2754602"/>
              <a:gd name="connsiteY182" fmla="*/ 565688 h 3738088"/>
              <a:gd name="connsiteX183" fmla="*/ 2510726 w 2754602"/>
              <a:gd name="connsiteY183" fmla="*/ 534691 h 3738088"/>
              <a:gd name="connsiteX184" fmla="*/ 2495228 w 2754602"/>
              <a:gd name="connsiteY184" fmla="*/ 511444 h 3738088"/>
              <a:gd name="connsiteX185" fmla="*/ 2518475 w 2754602"/>
              <a:gd name="connsiteY185" fmla="*/ 519193 h 3738088"/>
              <a:gd name="connsiteX186" fmla="*/ 2541723 w 2754602"/>
              <a:gd name="connsiteY186" fmla="*/ 534691 h 3738088"/>
              <a:gd name="connsiteX187" fmla="*/ 2557221 w 2754602"/>
              <a:gd name="connsiteY187" fmla="*/ 557939 h 3738088"/>
              <a:gd name="connsiteX188" fmla="*/ 2580468 w 2754602"/>
              <a:gd name="connsiteY188" fmla="*/ 565688 h 3738088"/>
              <a:gd name="connsiteX189" fmla="*/ 2595967 w 2754602"/>
              <a:gd name="connsiteY189" fmla="*/ 581186 h 3738088"/>
              <a:gd name="connsiteX190" fmla="*/ 2588217 w 2754602"/>
              <a:gd name="connsiteY190" fmla="*/ 604434 h 3738088"/>
              <a:gd name="connsiteX191" fmla="*/ 2557221 w 2754602"/>
              <a:gd name="connsiteY191" fmla="*/ 596685 h 3738088"/>
              <a:gd name="connsiteX192" fmla="*/ 2518475 w 2754602"/>
              <a:gd name="connsiteY192" fmla="*/ 588935 h 3738088"/>
              <a:gd name="connsiteX193" fmla="*/ 2502977 w 2754602"/>
              <a:gd name="connsiteY193" fmla="*/ 604434 h 3738088"/>
              <a:gd name="connsiteX194" fmla="*/ 2510726 w 2754602"/>
              <a:gd name="connsiteY194" fmla="*/ 627681 h 3738088"/>
              <a:gd name="connsiteX195" fmla="*/ 2518475 w 2754602"/>
              <a:gd name="connsiteY195" fmla="*/ 658678 h 3738088"/>
              <a:gd name="connsiteX196" fmla="*/ 2541723 w 2754602"/>
              <a:gd name="connsiteY196" fmla="*/ 666427 h 3738088"/>
              <a:gd name="connsiteX197" fmla="*/ 2549472 w 2754602"/>
              <a:gd name="connsiteY197" fmla="*/ 635430 h 3738088"/>
              <a:gd name="connsiteX198" fmla="*/ 2665709 w 2754602"/>
              <a:gd name="connsiteY198" fmla="*/ 689674 h 3738088"/>
              <a:gd name="connsiteX199" fmla="*/ 2642462 w 2754602"/>
              <a:gd name="connsiteY199" fmla="*/ 720671 h 3738088"/>
              <a:gd name="connsiteX200" fmla="*/ 2626963 w 2754602"/>
              <a:gd name="connsiteY200" fmla="*/ 736169 h 3738088"/>
              <a:gd name="connsiteX201" fmla="*/ 2634712 w 2754602"/>
              <a:gd name="connsiteY201" fmla="*/ 759417 h 3738088"/>
              <a:gd name="connsiteX202" fmla="*/ 2657960 w 2754602"/>
              <a:gd name="connsiteY202" fmla="*/ 767166 h 3738088"/>
              <a:gd name="connsiteX203" fmla="*/ 2650211 w 2754602"/>
              <a:gd name="connsiteY203" fmla="*/ 798163 h 3738088"/>
              <a:gd name="connsiteX204" fmla="*/ 2626963 w 2754602"/>
              <a:gd name="connsiteY204" fmla="*/ 805912 h 3738088"/>
              <a:gd name="connsiteX205" fmla="*/ 2588217 w 2754602"/>
              <a:gd name="connsiteY205" fmla="*/ 813661 h 3738088"/>
              <a:gd name="connsiteX206" fmla="*/ 2572719 w 2754602"/>
              <a:gd name="connsiteY206" fmla="*/ 836908 h 3738088"/>
              <a:gd name="connsiteX207" fmla="*/ 2595967 w 2754602"/>
              <a:gd name="connsiteY207" fmla="*/ 829159 h 3738088"/>
              <a:gd name="connsiteX208" fmla="*/ 2634712 w 2754602"/>
              <a:gd name="connsiteY208" fmla="*/ 883403 h 3738088"/>
              <a:gd name="connsiteX209" fmla="*/ 2650211 w 2754602"/>
              <a:gd name="connsiteY209" fmla="*/ 898902 h 3738088"/>
              <a:gd name="connsiteX210" fmla="*/ 2642462 w 2754602"/>
              <a:gd name="connsiteY210" fmla="*/ 922149 h 3738088"/>
              <a:gd name="connsiteX211" fmla="*/ 2704455 w 2754602"/>
              <a:gd name="connsiteY211" fmla="*/ 929898 h 3738088"/>
              <a:gd name="connsiteX212" fmla="*/ 2743200 w 2754602"/>
              <a:gd name="connsiteY212" fmla="*/ 968644 h 3738088"/>
              <a:gd name="connsiteX213" fmla="*/ 2719953 w 2754602"/>
              <a:gd name="connsiteY213" fmla="*/ 976393 h 3738088"/>
              <a:gd name="connsiteX214" fmla="*/ 2603716 w 2754602"/>
              <a:gd name="connsiteY214" fmla="*/ 953146 h 3738088"/>
              <a:gd name="connsiteX215" fmla="*/ 2564970 w 2754602"/>
              <a:gd name="connsiteY215" fmla="*/ 937647 h 3738088"/>
              <a:gd name="connsiteX216" fmla="*/ 2518475 w 2754602"/>
              <a:gd name="connsiteY216" fmla="*/ 945397 h 3738088"/>
              <a:gd name="connsiteX217" fmla="*/ 2510726 w 2754602"/>
              <a:gd name="connsiteY217" fmla="*/ 968644 h 3738088"/>
              <a:gd name="connsiteX218" fmla="*/ 2479729 w 2754602"/>
              <a:gd name="connsiteY218" fmla="*/ 976393 h 3738088"/>
              <a:gd name="connsiteX219" fmla="*/ 2440984 w 2754602"/>
              <a:gd name="connsiteY219" fmla="*/ 1046135 h 3738088"/>
              <a:gd name="connsiteX220" fmla="*/ 2448733 w 2754602"/>
              <a:gd name="connsiteY220" fmla="*/ 1077132 h 3738088"/>
              <a:gd name="connsiteX221" fmla="*/ 2479729 w 2754602"/>
              <a:gd name="connsiteY221" fmla="*/ 1084881 h 3738088"/>
              <a:gd name="connsiteX222" fmla="*/ 2471980 w 2754602"/>
              <a:gd name="connsiteY222" fmla="*/ 1115878 h 3738088"/>
              <a:gd name="connsiteX223" fmla="*/ 2425485 w 2754602"/>
              <a:gd name="connsiteY223" fmla="*/ 1139125 h 3738088"/>
              <a:gd name="connsiteX224" fmla="*/ 2433234 w 2754602"/>
              <a:gd name="connsiteY224" fmla="*/ 1170122 h 3738088"/>
              <a:gd name="connsiteX225" fmla="*/ 2448733 w 2754602"/>
              <a:gd name="connsiteY225" fmla="*/ 1185620 h 3738088"/>
              <a:gd name="connsiteX226" fmla="*/ 2456482 w 2754602"/>
              <a:gd name="connsiteY226" fmla="*/ 1216617 h 3738088"/>
              <a:gd name="connsiteX227" fmla="*/ 2487478 w 2754602"/>
              <a:gd name="connsiteY227" fmla="*/ 1201119 h 3738088"/>
              <a:gd name="connsiteX228" fmla="*/ 2510726 w 2754602"/>
              <a:gd name="connsiteY228" fmla="*/ 1154624 h 3738088"/>
              <a:gd name="connsiteX229" fmla="*/ 2549472 w 2754602"/>
              <a:gd name="connsiteY229" fmla="*/ 1201119 h 3738088"/>
              <a:gd name="connsiteX230" fmla="*/ 2526224 w 2754602"/>
              <a:gd name="connsiteY230" fmla="*/ 1216617 h 3738088"/>
              <a:gd name="connsiteX231" fmla="*/ 2479729 w 2754602"/>
              <a:gd name="connsiteY231" fmla="*/ 1232115 h 3738088"/>
              <a:gd name="connsiteX232" fmla="*/ 2479729 w 2754602"/>
              <a:gd name="connsiteY232" fmla="*/ 1294108 h 3738088"/>
              <a:gd name="connsiteX233" fmla="*/ 2526224 w 2754602"/>
              <a:gd name="connsiteY233" fmla="*/ 1286359 h 3738088"/>
              <a:gd name="connsiteX234" fmla="*/ 2549472 w 2754602"/>
              <a:gd name="connsiteY234" fmla="*/ 1317356 h 3738088"/>
              <a:gd name="connsiteX235" fmla="*/ 2557221 w 2754602"/>
              <a:gd name="connsiteY235" fmla="*/ 1363851 h 3738088"/>
              <a:gd name="connsiteX236" fmla="*/ 2533973 w 2754602"/>
              <a:gd name="connsiteY236" fmla="*/ 1379349 h 3738088"/>
              <a:gd name="connsiteX237" fmla="*/ 2510726 w 2754602"/>
              <a:gd name="connsiteY237" fmla="*/ 1387098 h 3738088"/>
              <a:gd name="connsiteX238" fmla="*/ 2471980 w 2754602"/>
              <a:gd name="connsiteY238" fmla="*/ 1402597 h 3738088"/>
              <a:gd name="connsiteX239" fmla="*/ 2456482 w 2754602"/>
              <a:gd name="connsiteY239" fmla="*/ 1449091 h 3738088"/>
              <a:gd name="connsiteX240" fmla="*/ 2471980 w 2754602"/>
              <a:gd name="connsiteY240" fmla="*/ 1464590 h 3738088"/>
              <a:gd name="connsiteX241" fmla="*/ 2440984 w 2754602"/>
              <a:gd name="connsiteY241" fmla="*/ 1503335 h 3738088"/>
              <a:gd name="connsiteX242" fmla="*/ 2417736 w 2754602"/>
              <a:gd name="connsiteY242" fmla="*/ 1495586 h 3738088"/>
              <a:gd name="connsiteX243" fmla="*/ 2386739 w 2754602"/>
              <a:gd name="connsiteY243" fmla="*/ 1518834 h 3738088"/>
              <a:gd name="connsiteX244" fmla="*/ 2371241 w 2754602"/>
              <a:gd name="connsiteY244" fmla="*/ 1495586 h 3738088"/>
              <a:gd name="connsiteX245" fmla="*/ 2355743 w 2754602"/>
              <a:gd name="connsiteY245" fmla="*/ 1511085 h 3738088"/>
              <a:gd name="connsiteX246" fmla="*/ 2340245 w 2754602"/>
              <a:gd name="connsiteY246" fmla="*/ 1534332 h 3738088"/>
              <a:gd name="connsiteX247" fmla="*/ 2340245 w 2754602"/>
              <a:gd name="connsiteY247" fmla="*/ 1588576 h 3738088"/>
              <a:gd name="connsiteX248" fmla="*/ 2286000 w 2754602"/>
              <a:gd name="connsiteY248" fmla="*/ 1596325 h 3738088"/>
              <a:gd name="connsiteX249" fmla="*/ 2262753 w 2754602"/>
              <a:gd name="connsiteY249" fmla="*/ 1642820 h 3738088"/>
              <a:gd name="connsiteX250" fmla="*/ 2255004 w 2754602"/>
              <a:gd name="connsiteY250" fmla="*/ 1666068 h 3738088"/>
              <a:gd name="connsiteX251" fmla="*/ 2224007 w 2754602"/>
              <a:gd name="connsiteY251" fmla="*/ 1673817 h 3738088"/>
              <a:gd name="connsiteX252" fmla="*/ 2185262 w 2754602"/>
              <a:gd name="connsiteY252" fmla="*/ 1681566 h 3738088"/>
              <a:gd name="connsiteX253" fmla="*/ 2131017 w 2754602"/>
              <a:gd name="connsiteY253" fmla="*/ 1697064 h 3738088"/>
              <a:gd name="connsiteX254" fmla="*/ 2100021 w 2754602"/>
              <a:gd name="connsiteY254" fmla="*/ 1689315 h 3738088"/>
              <a:gd name="connsiteX255" fmla="*/ 2061275 w 2754602"/>
              <a:gd name="connsiteY255" fmla="*/ 1658319 h 3738088"/>
              <a:gd name="connsiteX256" fmla="*/ 2045777 w 2754602"/>
              <a:gd name="connsiteY256" fmla="*/ 1642820 h 3738088"/>
              <a:gd name="connsiteX257" fmla="*/ 1937289 w 2754602"/>
              <a:gd name="connsiteY257" fmla="*/ 1627322 h 3738088"/>
              <a:gd name="connsiteX258" fmla="*/ 1890794 w 2754602"/>
              <a:gd name="connsiteY258" fmla="*/ 1619573 h 3738088"/>
              <a:gd name="connsiteX259" fmla="*/ 1867546 w 2754602"/>
              <a:gd name="connsiteY259" fmla="*/ 1681566 h 3738088"/>
              <a:gd name="connsiteX260" fmla="*/ 1813302 w 2754602"/>
              <a:gd name="connsiteY260" fmla="*/ 1751308 h 3738088"/>
              <a:gd name="connsiteX261" fmla="*/ 1828800 w 2754602"/>
              <a:gd name="connsiteY261" fmla="*/ 1813302 h 3738088"/>
              <a:gd name="connsiteX262" fmla="*/ 1813302 w 2754602"/>
              <a:gd name="connsiteY262" fmla="*/ 1836549 h 3738088"/>
              <a:gd name="connsiteX263" fmla="*/ 1844299 w 2754602"/>
              <a:gd name="connsiteY263" fmla="*/ 1898542 h 3738088"/>
              <a:gd name="connsiteX264" fmla="*/ 1836550 w 2754602"/>
              <a:gd name="connsiteY264" fmla="*/ 1960535 h 3738088"/>
              <a:gd name="connsiteX265" fmla="*/ 1828800 w 2754602"/>
              <a:gd name="connsiteY265" fmla="*/ 2053525 h 3738088"/>
              <a:gd name="connsiteX266" fmla="*/ 1813302 w 2754602"/>
              <a:gd name="connsiteY266" fmla="*/ 2100020 h 3738088"/>
              <a:gd name="connsiteX267" fmla="*/ 1821051 w 2754602"/>
              <a:gd name="connsiteY267" fmla="*/ 2169763 h 3738088"/>
              <a:gd name="connsiteX268" fmla="*/ 1805553 w 2754602"/>
              <a:gd name="connsiteY268" fmla="*/ 2193010 h 3738088"/>
              <a:gd name="connsiteX269" fmla="*/ 1821051 w 2754602"/>
              <a:gd name="connsiteY269" fmla="*/ 2293749 h 3738088"/>
              <a:gd name="connsiteX270" fmla="*/ 1828800 w 2754602"/>
              <a:gd name="connsiteY270" fmla="*/ 2371241 h 3738088"/>
              <a:gd name="connsiteX271" fmla="*/ 1821051 w 2754602"/>
              <a:gd name="connsiteY271" fmla="*/ 2394488 h 3738088"/>
              <a:gd name="connsiteX272" fmla="*/ 1813302 w 2754602"/>
              <a:gd name="connsiteY272" fmla="*/ 2433234 h 3738088"/>
              <a:gd name="connsiteX273" fmla="*/ 1836550 w 2754602"/>
              <a:gd name="connsiteY273" fmla="*/ 2448732 h 3738088"/>
              <a:gd name="connsiteX274" fmla="*/ 1844299 w 2754602"/>
              <a:gd name="connsiteY274" fmla="*/ 2479729 h 3738088"/>
              <a:gd name="connsiteX275" fmla="*/ 1828800 w 2754602"/>
              <a:gd name="connsiteY275" fmla="*/ 2580468 h 3738088"/>
              <a:gd name="connsiteX276" fmla="*/ 1844299 w 2754602"/>
              <a:gd name="connsiteY276" fmla="*/ 2704454 h 3738088"/>
              <a:gd name="connsiteX277" fmla="*/ 1859797 w 2754602"/>
              <a:gd name="connsiteY277" fmla="*/ 2743200 h 3738088"/>
              <a:gd name="connsiteX278" fmla="*/ 1906292 w 2754602"/>
              <a:gd name="connsiteY278" fmla="*/ 2789695 h 3738088"/>
              <a:gd name="connsiteX279" fmla="*/ 1914041 w 2754602"/>
              <a:gd name="connsiteY279" fmla="*/ 2766447 h 3738088"/>
              <a:gd name="connsiteX280" fmla="*/ 1937289 w 2754602"/>
              <a:gd name="connsiteY280" fmla="*/ 2774197 h 3738088"/>
              <a:gd name="connsiteX281" fmla="*/ 1968285 w 2754602"/>
              <a:gd name="connsiteY281" fmla="*/ 2789695 h 3738088"/>
              <a:gd name="connsiteX282" fmla="*/ 1999282 w 2754602"/>
              <a:gd name="connsiteY282" fmla="*/ 2812942 h 3738088"/>
              <a:gd name="connsiteX283" fmla="*/ 2092272 w 2754602"/>
              <a:gd name="connsiteY283" fmla="*/ 2836190 h 3738088"/>
              <a:gd name="connsiteX284" fmla="*/ 2107770 w 2754602"/>
              <a:gd name="connsiteY284" fmla="*/ 2867186 h 3738088"/>
              <a:gd name="connsiteX285" fmla="*/ 2216258 w 2754602"/>
              <a:gd name="connsiteY285" fmla="*/ 2913681 h 3738088"/>
              <a:gd name="connsiteX286" fmla="*/ 2231756 w 2754602"/>
              <a:gd name="connsiteY286" fmla="*/ 2936929 h 3738088"/>
              <a:gd name="connsiteX287" fmla="*/ 2278251 w 2754602"/>
              <a:gd name="connsiteY287" fmla="*/ 2975674 h 3738088"/>
              <a:gd name="connsiteX288" fmla="*/ 2324746 w 2754602"/>
              <a:gd name="connsiteY288" fmla="*/ 3037668 h 3738088"/>
              <a:gd name="connsiteX289" fmla="*/ 2347994 w 2754602"/>
              <a:gd name="connsiteY289" fmla="*/ 3045417 h 3738088"/>
              <a:gd name="connsiteX290" fmla="*/ 2371241 w 2754602"/>
              <a:gd name="connsiteY290" fmla="*/ 3060915 h 3738088"/>
              <a:gd name="connsiteX291" fmla="*/ 2394489 w 2754602"/>
              <a:gd name="connsiteY291" fmla="*/ 3053166 h 3738088"/>
              <a:gd name="connsiteX292" fmla="*/ 2402238 w 2754602"/>
              <a:gd name="connsiteY292" fmla="*/ 3076413 h 3738088"/>
              <a:gd name="connsiteX293" fmla="*/ 2417736 w 2754602"/>
              <a:gd name="connsiteY293" fmla="*/ 3091912 h 3738088"/>
              <a:gd name="connsiteX294" fmla="*/ 2371241 w 2754602"/>
              <a:gd name="connsiteY294" fmla="*/ 3107410 h 3738088"/>
              <a:gd name="connsiteX295" fmla="*/ 2363492 w 2754602"/>
              <a:gd name="connsiteY295" fmla="*/ 3076413 h 3738088"/>
              <a:gd name="connsiteX296" fmla="*/ 2332495 w 2754602"/>
              <a:gd name="connsiteY296" fmla="*/ 3068664 h 3738088"/>
              <a:gd name="connsiteX297" fmla="*/ 2247255 w 2754602"/>
              <a:gd name="connsiteY297" fmla="*/ 3053166 h 3738088"/>
              <a:gd name="connsiteX298" fmla="*/ 2231756 w 2754602"/>
              <a:gd name="connsiteY298" fmla="*/ 3037668 h 3738088"/>
              <a:gd name="connsiteX299" fmla="*/ 2169763 w 2754602"/>
              <a:gd name="connsiteY299" fmla="*/ 3037668 h 3738088"/>
              <a:gd name="connsiteX300" fmla="*/ 2131017 w 2754602"/>
              <a:gd name="connsiteY300" fmla="*/ 3084163 h 3738088"/>
              <a:gd name="connsiteX301" fmla="*/ 2100021 w 2754602"/>
              <a:gd name="connsiteY301" fmla="*/ 3130658 h 3738088"/>
              <a:gd name="connsiteX302" fmla="*/ 2115519 w 2754602"/>
              <a:gd name="connsiteY302" fmla="*/ 3153905 h 3738088"/>
              <a:gd name="connsiteX303" fmla="*/ 2169763 w 2754602"/>
              <a:gd name="connsiteY303" fmla="*/ 3177152 h 3738088"/>
              <a:gd name="connsiteX304" fmla="*/ 2224007 w 2754602"/>
              <a:gd name="connsiteY304" fmla="*/ 3208149 h 3738088"/>
              <a:gd name="connsiteX305" fmla="*/ 2239506 w 2754602"/>
              <a:gd name="connsiteY305" fmla="*/ 3184902 h 3738088"/>
              <a:gd name="connsiteX306" fmla="*/ 2262753 w 2754602"/>
              <a:gd name="connsiteY306" fmla="*/ 3192651 h 3738088"/>
              <a:gd name="connsiteX307" fmla="*/ 2309248 w 2754602"/>
              <a:gd name="connsiteY307" fmla="*/ 3169403 h 3738088"/>
              <a:gd name="connsiteX308" fmla="*/ 2347994 w 2754602"/>
              <a:gd name="connsiteY308" fmla="*/ 3130658 h 3738088"/>
              <a:gd name="connsiteX309" fmla="*/ 2332495 w 2754602"/>
              <a:gd name="connsiteY309" fmla="*/ 3169403 h 3738088"/>
              <a:gd name="connsiteX310" fmla="*/ 2324746 w 2754602"/>
              <a:gd name="connsiteY310" fmla="*/ 3192651 h 3738088"/>
              <a:gd name="connsiteX311" fmla="*/ 2278251 w 2754602"/>
              <a:gd name="connsiteY311" fmla="*/ 3239146 h 3738088"/>
              <a:gd name="connsiteX312" fmla="*/ 2262753 w 2754602"/>
              <a:gd name="connsiteY312" fmla="*/ 3262393 h 3738088"/>
              <a:gd name="connsiteX313" fmla="*/ 2239506 w 2754602"/>
              <a:gd name="connsiteY313" fmla="*/ 3293390 h 3738088"/>
              <a:gd name="connsiteX314" fmla="*/ 2231756 w 2754602"/>
              <a:gd name="connsiteY314" fmla="*/ 3339885 h 3738088"/>
              <a:gd name="connsiteX315" fmla="*/ 2169763 w 2754602"/>
              <a:gd name="connsiteY315" fmla="*/ 3448373 h 3738088"/>
              <a:gd name="connsiteX316" fmla="*/ 2154265 w 2754602"/>
              <a:gd name="connsiteY316" fmla="*/ 3471620 h 3738088"/>
              <a:gd name="connsiteX317" fmla="*/ 2100021 w 2754602"/>
              <a:gd name="connsiteY317" fmla="*/ 3502617 h 3738088"/>
              <a:gd name="connsiteX318" fmla="*/ 2115519 w 2754602"/>
              <a:gd name="connsiteY318" fmla="*/ 3580108 h 3738088"/>
              <a:gd name="connsiteX319" fmla="*/ 2131017 w 2754602"/>
              <a:gd name="connsiteY319" fmla="*/ 3626603 h 3738088"/>
              <a:gd name="connsiteX320" fmla="*/ 2076773 w 2754602"/>
              <a:gd name="connsiteY320" fmla="*/ 3618854 h 3738088"/>
              <a:gd name="connsiteX321" fmla="*/ 2030278 w 2754602"/>
              <a:gd name="connsiteY321" fmla="*/ 3556861 h 3738088"/>
              <a:gd name="connsiteX322" fmla="*/ 1999282 w 2754602"/>
              <a:gd name="connsiteY322" fmla="*/ 3502617 h 3738088"/>
              <a:gd name="connsiteX323" fmla="*/ 1991533 w 2754602"/>
              <a:gd name="connsiteY323" fmla="*/ 3479369 h 3738088"/>
              <a:gd name="connsiteX324" fmla="*/ 1921790 w 2754602"/>
              <a:gd name="connsiteY324" fmla="*/ 3425125 h 3738088"/>
              <a:gd name="connsiteX325" fmla="*/ 1867546 w 2754602"/>
              <a:gd name="connsiteY325" fmla="*/ 3440624 h 3738088"/>
              <a:gd name="connsiteX326" fmla="*/ 1859797 w 2754602"/>
              <a:gd name="connsiteY326" fmla="*/ 3471620 h 3738088"/>
              <a:gd name="connsiteX327" fmla="*/ 1836550 w 2754602"/>
              <a:gd name="connsiteY327" fmla="*/ 3479369 h 3738088"/>
              <a:gd name="connsiteX328" fmla="*/ 1797804 w 2754602"/>
              <a:gd name="connsiteY328" fmla="*/ 3510366 h 3738088"/>
              <a:gd name="connsiteX329" fmla="*/ 1774556 w 2754602"/>
              <a:gd name="connsiteY329" fmla="*/ 3518115 h 3738088"/>
              <a:gd name="connsiteX330" fmla="*/ 1658319 w 2754602"/>
              <a:gd name="connsiteY330" fmla="*/ 3533613 h 3738088"/>
              <a:gd name="connsiteX331" fmla="*/ 1627323 w 2754602"/>
              <a:gd name="connsiteY331" fmla="*/ 3541363 h 3738088"/>
              <a:gd name="connsiteX332" fmla="*/ 1596326 w 2754602"/>
              <a:gd name="connsiteY332" fmla="*/ 3556861 h 3738088"/>
              <a:gd name="connsiteX333" fmla="*/ 1549831 w 2754602"/>
              <a:gd name="connsiteY333" fmla="*/ 3587858 h 3738088"/>
              <a:gd name="connsiteX334" fmla="*/ 1619573 w 2754602"/>
              <a:gd name="connsiteY334" fmla="*/ 3603356 h 3738088"/>
              <a:gd name="connsiteX335" fmla="*/ 1635072 w 2754602"/>
              <a:gd name="connsiteY335" fmla="*/ 3618854 h 3738088"/>
              <a:gd name="connsiteX336" fmla="*/ 1681567 w 2754602"/>
              <a:gd name="connsiteY336" fmla="*/ 3680847 h 3738088"/>
              <a:gd name="connsiteX337" fmla="*/ 1712563 w 2754602"/>
              <a:gd name="connsiteY337" fmla="*/ 3673098 h 3738088"/>
              <a:gd name="connsiteX338" fmla="*/ 1704814 w 2754602"/>
              <a:gd name="connsiteY338" fmla="*/ 3704095 h 3738088"/>
              <a:gd name="connsiteX339" fmla="*/ 1673817 w 2754602"/>
              <a:gd name="connsiteY339" fmla="*/ 3688597 h 3738088"/>
              <a:gd name="connsiteX340" fmla="*/ 1635072 w 2754602"/>
              <a:gd name="connsiteY340" fmla="*/ 3680847 h 3738088"/>
              <a:gd name="connsiteX341" fmla="*/ 1611824 w 2754602"/>
              <a:gd name="connsiteY341" fmla="*/ 3673098 h 3738088"/>
              <a:gd name="connsiteX342" fmla="*/ 1526584 w 2754602"/>
              <a:gd name="connsiteY342" fmla="*/ 3680847 h 3738088"/>
              <a:gd name="connsiteX343" fmla="*/ 1487838 w 2754602"/>
              <a:gd name="connsiteY343" fmla="*/ 3673098 h 3738088"/>
              <a:gd name="connsiteX344" fmla="*/ 1464590 w 2754602"/>
              <a:gd name="connsiteY344" fmla="*/ 3688597 h 3738088"/>
              <a:gd name="connsiteX345" fmla="*/ 1441343 w 2754602"/>
              <a:gd name="connsiteY345" fmla="*/ 3696346 h 3738088"/>
              <a:gd name="connsiteX346" fmla="*/ 1387099 w 2754602"/>
              <a:gd name="connsiteY346" fmla="*/ 3719593 h 3738088"/>
              <a:gd name="connsiteX347" fmla="*/ 1278611 w 2754602"/>
              <a:gd name="connsiteY347" fmla="*/ 3688597 h 3738088"/>
              <a:gd name="connsiteX348" fmla="*/ 1270862 w 2754602"/>
              <a:gd name="connsiteY348" fmla="*/ 3680847 h 3738088"/>
              <a:gd name="connsiteX349" fmla="*/ 1263112 w 2754602"/>
              <a:gd name="connsiteY349" fmla="*/ 3456122 h 3738088"/>
              <a:gd name="connsiteX350" fmla="*/ 1247614 w 2754602"/>
              <a:gd name="connsiteY350" fmla="*/ 3432874 h 3738088"/>
              <a:gd name="connsiteX351" fmla="*/ 1247614 w 2754602"/>
              <a:gd name="connsiteY351" fmla="*/ 3425125 h 3738088"/>
              <a:gd name="connsiteX352" fmla="*/ 1007390 w 2754602"/>
              <a:gd name="connsiteY352" fmla="*/ 2991173 h 3738088"/>
              <a:gd name="connsiteX0" fmla="*/ 1007390 w 2754602"/>
              <a:gd name="connsiteY0" fmla="*/ 2991173 h 3738088"/>
              <a:gd name="connsiteX1" fmla="*/ 1053885 w 2754602"/>
              <a:gd name="connsiteY1" fmla="*/ 2983424 h 3738088"/>
              <a:gd name="connsiteX2" fmla="*/ 1061634 w 2754602"/>
              <a:gd name="connsiteY2" fmla="*/ 2952427 h 3738088"/>
              <a:gd name="connsiteX3" fmla="*/ 1115878 w 2754602"/>
              <a:gd name="connsiteY3" fmla="*/ 2890434 h 3738088"/>
              <a:gd name="connsiteX4" fmla="*/ 1123628 w 2754602"/>
              <a:gd name="connsiteY4" fmla="*/ 2867186 h 3738088"/>
              <a:gd name="connsiteX5" fmla="*/ 1139126 w 2754602"/>
              <a:gd name="connsiteY5" fmla="*/ 2882685 h 3738088"/>
              <a:gd name="connsiteX6" fmla="*/ 1154624 w 2754602"/>
              <a:gd name="connsiteY6" fmla="*/ 2905932 h 3738088"/>
              <a:gd name="connsiteX7" fmla="*/ 1185621 w 2754602"/>
              <a:gd name="connsiteY7" fmla="*/ 2936929 h 3738088"/>
              <a:gd name="connsiteX8" fmla="*/ 1193370 w 2754602"/>
              <a:gd name="connsiteY8" fmla="*/ 2960176 h 3738088"/>
              <a:gd name="connsiteX9" fmla="*/ 1216617 w 2754602"/>
              <a:gd name="connsiteY9" fmla="*/ 2967925 h 3738088"/>
              <a:gd name="connsiteX10" fmla="*/ 1278611 w 2754602"/>
              <a:gd name="connsiteY10" fmla="*/ 2952427 h 3738088"/>
              <a:gd name="connsiteX11" fmla="*/ 1286360 w 2754602"/>
              <a:gd name="connsiteY11" fmla="*/ 2867186 h 3738088"/>
              <a:gd name="connsiteX12" fmla="*/ 1309607 w 2754602"/>
              <a:gd name="connsiteY12" fmla="*/ 2851688 h 3738088"/>
              <a:gd name="connsiteX13" fmla="*/ 1301858 w 2754602"/>
              <a:gd name="connsiteY13" fmla="*/ 2828441 h 3738088"/>
              <a:gd name="connsiteX14" fmla="*/ 1263112 w 2754602"/>
              <a:gd name="connsiteY14" fmla="*/ 2797444 h 3738088"/>
              <a:gd name="connsiteX15" fmla="*/ 1255363 w 2754602"/>
              <a:gd name="connsiteY15" fmla="*/ 2774197 h 3738088"/>
              <a:gd name="connsiteX16" fmla="*/ 1278611 w 2754602"/>
              <a:gd name="connsiteY16" fmla="*/ 2727702 h 3738088"/>
              <a:gd name="connsiteX17" fmla="*/ 1270862 w 2754602"/>
              <a:gd name="connsiteY17" fmla="*/ 2704454 h 3738088"/>
              <a:gd name="connsiteX18" fmla="*/ 1255363 w 2754602"/>
              <a:gd name="connsiteY18" fmla="*/ 2665708 h 3738088"/>
              <a:gd name="connsiteX19" fmla="*/ 1224367 w 2754602"/>
              <a:gd name="connsiteY19" fmla="*/ 2650210 h 3738088"/>
              <a:gd name="connsiteX20" fmla="*/ 1270862 w 2754602"/>
              <a:gd name="connsiteY20" fmla="*/ 2588217 h 3738088"/>
              <a:gd name="connsiteX21" fmla="*/ 1309607 w 2754602"/>
              <a:gd name="connsiteY21" fmla="*/ 2541722 h 3738088"/>
              <a:gd name="connsiteX22" fmla="*/ 1325106 w 2754602"/>
              <a:gd name="connsiteY22" fmla="*/ 2518474 h 3738088"/>
              <a:gd name="connsiteX23" fmla="*/ 1348353 w 2754602"/>
              <a:gd name="connsiteY23" fmla="*/ 2502976 h 3738088"/>
              <a:gd name="connsiteX24" fmla="*/ 1379350 w 2754602"/>
              <a:gd name="connsiteY24" fmla="*/ 2510725 h 3738088"/>
              <a:gd name="connsiteX25" fmla="*/ 1402597 w 2754602"/>
              <a:gd name="connsiteY25" fmla="*/ 2549471 h 3738088"/>
              <a:gd name="connsiteX26" fmla="*/ 1425845 w 2754602"/>
              <a:gd name="connsiteY26" fmla="*/ 2564969 h 3738088"/>
              <a:gd name="connsiteX27" fmla="*/ 1472339 w 2754602"/>
              <a:gd name="connsiteY27" fmla="*/ 2549471 h 3738088"/>
              <a:gd name="connsiteX28" fmla="*/ 1487838 w 2754602"/>
              <a:gd name="connsiteY28" fmla="*/ 2533973 h 3738088"/>
              <a:gd name="connsiteX29" fmla="*/ 1503336 w 2754602"/>
              <a:gd name="connsiteY29" fmla="*/ 2510725 h 3738088"/>
              <a:gd name="connsiteX30" fmla="*/ 1526584 w 2754602"/>
              <a:gd name="connsiteY30" fmla="*/ 2495227 h 3738088"/>
              <a:gd name="connsiteX31" fmla="*/ 1565329 w 2754602"/>
              <a:gd name="connsiteY31" fmla="*/ 2510725 h 3738088"/>
              <a:gd name="connsiteX32" fmla="*/ 1604075 w 2754602"/>
              <a:gd name="connsiteY32" fmla="*/ 2526224 h 3738088"/>
              <a:gd name="connsiteX33" fmla="*/ 1596326 w 2754602"/>
              <a:gd name="connsiteY33" fmla="*/ 2549471 h 3738088"/>
              <a:gd name="connsiteX34" fmla="*/ 1573078 w 2754602"/>
              <a:gd name="connsiteY34" fmla="*/ 2557220 h 3738088"/>
              <a:gd name="connsiteX35" fmla="*/ 1588577 w 2754602"/>
              <a:gd name="connsiteY35" fmla="*/ 2642461 h 3738088"/>
              <a:gd name="connsiteX36" fmla="*/ 1565329 w 2754602"/>
              <a:gd name="connsiteY36" fmla="*/ 2681207 h 3738088"/>
              <a:gd name="connsiteX37" fmla="*/ 1542082 w 2754602"/>
              <a:gd name="connsiteY37" fmla="*/ 2688956 h 3738088"/>
              <a:gd name="connsiteX38" fmla="*/ 1534333 w 2754602"/>
              <a:gd name="connsiteY38" fmla="*/ 2712203 h 3738088"/>
              <a:gd name="connsiteX39" fmla="*/ 1495587 w 2754602"/>
              <a:gd name="connsiteY39" fmla="*/ 2743200 h 3738088"/>
              <a:gd name="connsiteX40" fmla="*/ 1487838 w 2754602"/>
              <a:gd name="connsiteY40" fmla="*/ 2766447 h 3738088"/>
              <a:gd name="connsiteX41" fmla="*/ 1464590 w 2754602"/>
              <a:gd name="connsiteY41" fmla="*/ 2774197 h 3738088"/>
              <a:gd name="connsiteX42" fmla="*/ 1449092 w 2754602"/>
              <a:gd name="connsiteY42" fmla="*/ 2867186 h 3738088"/>
              <a:gd name="connsiteX43" fmla="*/ 1433594 w 2754602"/>
              <a:gd name="connsiteY43" fmla="*/ 2882685 h 3738088"/>
              <a:gd name="connsiteX44" fmla="*/ 1425845 w 2754602"/>
              <a:gd name="connsiteY44" fmla="*/ 2913681 h 3738088"/>
              <a:gd name="connsiteX45" fmla="*/ 1433594 w 2754602"/>
              <a:gd name="connsiteY45" fmla="*/ 2944678 h 3738088"/>
              <a:gd name="connsiteX46" fmla="*/ 1441343 w 2754602"/>
              <a:gd name="connsiteY46" fmla="*/ 2991173 h 3738088"/>
              <a:gd name="connsiteX47" fmla="*/ 1425845 w 2754602"/>
              <a:gd name="connsiteY47" fmla="*/ 3045417 h 3738088"/>
              <a:gd name="connsiteX48" fmla="*/ 1402597 w 2754602"/>
              <a:gd name="connsiteY48" fmla="*/ 3037668 h 3738088"/>
              <a:gd name="connsiteX49" fmla="*/ 1387099 w 2754602"/>
              <a:gd name="connsiteY49" fmla="*/ 3022169 h 3738088"/>
              <a:gd name="connsiteX50" fmla="*/ 1356102 w 2754602"/>
              <a:gd name="connsiteY50" fmla="*/ 3060915 h 3738088"/>
              <a:gd name="connsiteX51" fmla="*/ 1363851 w 2754602"/>
              <a:gd name="connsiteY51" fmla="*/ 3091912 h 3738088"/>
              <a:gd name="connsiteX52" fmla="*/ 1371600 w 2754602"/>
              <a:gd name="connsiteY52" fmla="*/ 3115159 h 3738088"/>
              <a:gd name="connsiteX53" fmla="*/ 1418095 w 2754602"/>
              <a:gd name="connsiteY53" fmla="*/ 3130658 h 3738088"/>
              <a:gd name="connsiteX54" fmla="*/ 1441343 w 2754602"/>
              <a:gd name="connsiteY54" fmla="*/ 3122908 h 3738088"/>
              <a:gd name="connsiteX55" fmla="*/ 1611824 w 2754602"/>
              <a:gd name="connsiteY55" fmla="*/ 3115159 h 3738088"/>
              <a:gd name="connsiteX56" fmla="*/ 1596326 w 2754602"/>
              <a:gd name="connsiteY56" fmla="*/ 3068664 h 3738088"/>
              <a:gd name="connsiteX57" fmla="*/ 1588577 w 2754602"/>
              <a:gd name="connsiteY57" fmla="*/ 3045417 h 3738088"/>
              <a:gd name="connsiteX58" fmla="*/ 1580828 w 2754602"/>
              <a:gd name="connsiteY58" fmla="*/ 3022169 h 3738088"/>
              <a:gd name="connsiteX59" fmla="*/ 1611824 w 2754602"/>
              <a:gd name="connsiteY59" fmla="*/ 2952427 h 3738088"/>
              <a:gd name="connsiteX60" fmla="*/ 1596326 w 2754602"/>
              <a:gd name="connsiteY60" fmla="*/ 2905932 h 3738088"/>
              <a:gd name="connsiteX61" fmla="*/ 1611824 w 2754602"/>
              <a:gd name="connsiteY61" fmla="*/ 2859437 h 3738088"/>
              <a:gd name="connsiteX62" fmla="*/ 1619573 w 2754602"/>
              <a:gd name="connsiteY62" fmla="*/ 2805193 h 3738088"/>
              <a:gd name="connsiteX63" fmla="*/ 1650570 w 2754602"/>
              <a:gd name="connsiteY63" fmla="*/ 2797444 h 3738088"/>
              <a:gd name="connsiteX64" fmla="*/ 1704814 w 2754602"/>
              <a:gd name="connsiteY64" fmla="*/ 2774197 h 3738088"/>
              <a:gd name="connsiteX65" fmla="*/ 1728062 w 2754602"/>
              <a:gd name="connsiteY65" fmla="*/ 2758698 h 3738088"/>
              <a:gd name="connsiteX66" fmla="*/ 1774556 w 2754602"/>
              <a:gd name="connsiteY66" fmla="*/ 2719952 h 3738088"/>
              <a:gd name="connsiteX67" fmla="*/ 1797804 w 2754602"/>
              <a:gd name="connsiteY67" fmla="*/ 2688956 h 3738088"/>
              <a:gd name="connsiteX68" fmla="*/ 1751309 w 2754602"/>
              <a:gd name="connsiteY68" fmla="*/ 2650210 h 3738088"/>
              <a:gd name="connsiteX69" fmla="*/ 1712563 w 2754602"/>
              <a:gd name="connsiteY69" fmla="*/ 2657959 h 3738088"/>
              <a:gd name="connsiteX70" fmla="*/ 1704814 w 2754602"/>
              <a:gd name="connsiteY70" fmla="*/ 2681207 h 3738088"/>
              <a:gd name="connsiteX71" fmla="*/ 1697065 w 2754602"/>
              <a:gd name="connsiteY71" fmla="*/ 2743200 h 3738088"/>
              <a:gd name="connsiteX72" fmla="*/ 1650570 w 2754602"/>
              <a:gd name="connsiteY72" fmla="*/ 2774197 h 3738088"/>
              <a:gd name="connsiteX73" fmla="*/ 1635072 w 2754602"/>
              <a:gd name="connsiteY73" fmla="*/ 2758698 h 3738088"/>
              <a:gd name="connsiteX74" fmla="*/ 1635072 w 2754602"/>
              <a:gd name="connsiteY74" fmla="*/ 2688956 h 3738088"/>
              <a:gd name="connsiteX75" fmla="*/ 1642821 w 2754602"/>
              <a:gd name="connsiteY75" fmla="*/ 2665708 h 3738088"/>
              <a:gd name="connsiteX76" fmla="*/ 1666068 w 2754602"/>
              <a:gd name="connsiteY76" fmla="*/ 2619213 h 3738088"/>
              <a:gd name="connsiteX77" fmla="*/ 1689316 w 2754602"/>
              <a:gd name="connsiteY77" fmla="*/ 2611464 h 3738088"/>
              <a:gd name="connsiteX78" fmla="*/ 1766807 w 2754602"/>
              <a:gd name="connsiteY78" fmla="*/ 2595966 h 3738088"/>
              <a:gd name="connsiteX79" fmla="*/ 1805553 w 2754602"/>
              <a:gd name="connsiteY79" fmla="*/ 2526224 h 3738088"/>
              <a:gd name="connsiteX80" fmla="*/ 1813302 w 2754602"/>
              <a:gd name="connsiteY80" fmla="*/ 2502976 h 3738088"/>
              <a:gd name="connsiteX81" fmla="*/ 1743560 w 2754602"/>
              <a:gd name="connsiteY81" fmla="*/ 2502976 h 3738088"/>
              <a:gd name="connsiteX82" fmla="*/ 1689316 w 2754602"/>
              <a:gd name="connsiteY82" fmla="*/ 2526224 h 3738088"/>
              <a:gd name="connsiteX83" fmla="*/ 1666068 w 2754602"/>
              <a:gd name="connsiteY83" fmla="*/ 2510725 h 3738088"/>
              <a:gd name="connsiteX84" fmla="*/ 1635072 w 2754602"/>
              <a:gd name="connsiteY84" fmla="*/ 2502976 h 3738088"/>
              <a:gd name="connsiteX85" fmla="*/ 1627323 w 2754602"/>
              <a:gd name="connsiteY85" fmla="*/ 2471980 h 3738088"/>
              <a:gd name="connsiteX86" fmla="*/ 1642821 w 2754602"/>
              <a:gd name="connsiteY86" fmla="*/ 2402237 h 3738088"/>
              <a:gd name="connsiteX87" fmla="*/ 1658319 w 2754602"/>
              <a:gd name="connsiteY87" fmla="*/ 2332495 h 3738088"/>
              <a:gd name="connsiteX88" fmla="*/ 1666068 w 2754602"/>
              <a:gd name="connsiteY88" fmla="*/ 2309247 h 3738088"/>
              <a:gd name="connsiteX89" fmla="*/ 1681567 w 2754602"/>
              <a:gd name="connsiteY89" fmla="*/ 2293749 h 3738088"/>
              <a:gd name="connsiteX90" fmla="*/ 1673817 w 2754602"/>
              <a:gd name="connsiteY90" fmla="*/ 2255003 h 3738088"/>
              <a:gd name="connsiteX91" fmla="*/ 1627323 w 2754602"/>
              <a:gd name="connsiteY91" fmla="*/ 2239505 h 3738088"/>
              <a:gd name="connsiteX92" fmla="*/ 1580828 w 2754602"/>
              <a:gd name="connsiteY92" fmla="*/ 2247254 h 3738088"/>
              <a:gd name="connsiteX93" fmla="*/ 1542082 w 2754602"/>
              <a:gd name="connsiteY93" fmla="*/ 2255003 h 3738088"/>
              <a:gd name="connsiteX94" fmla="*/ 1472339 w 2754602"/>
              <a:gd name="connsiteY94" fmla="*/ 2262752 h 3738088"/>
              <a:gd name="connsiteX95" fmla="*/ 1418095 w 2754602"/>
              <a:gd name="connsiteY95" fmla="*/ 2309247 h 3738088"/>
              <a:gd name="connsiteX96" fmla="*/ 1394848 w 2754602"/>
              <a:gd name="connsiteY96" fmla="*/ 2301498 h 3738088"/>
              <a:gd name="connsiteX97" fmla="*/ 1363851 w 2754602"/>
              <a:gd name="connsiteY97" fmla="*/ 2293749 h 3738088"/>
              <a:gd name="connsiteX98" fmla="*/ 1387099 w 2754602"/>
              <a:gd name="connsiteY98" fmla="*/ 2386739 h 3738088"/>
              <a:gd name="connsiteX99" fmla="*/ 1394848 w 2754602"/>
              <a:gd name="connsiteY99" fmla="*/ 2409986 h 3738088"/>
              <a:gd name="connsiteX100" fmla="*/ 1402597 w 2754602"/>
              <a:gd name="connsiteY100" fmla="*/ 2440983 h 3738088"/>
              <a:gd name="connsiteX101" fmla="*/ 1363851 w 2754602"/>
              <a:gd name="connsiteY101" fmla="*/ 2479729 h 3738088"/>
              <a:gd name="connsiteX102" fmla="*/ 1317356 w 2754602"/>
              <a:gd name="connsiteY102" fmla="*/ 2495227 h 3738088"/>
              <a:gd name="connsiteX103" fmla="*/ 1286360 w 2754602"/>
              <a:gd name="connsiteY103" fmla="*/ 2541722 h 3738088"/>
              <a:gd name="connsiteX104" fmla="*/ 1270862 w 2754602"/>
              <a:gd name="connsiteY104" fmla="*/ 2564969 h 3738088"/>
              <a:gd name="connsiteX105" fmla="*/ 1247614 w 2754602"/>
              <a:gd name="connsiteY105" fmla="*/ 2572719 h 3738088"/>
              <a:gd name="connsiteX106" fmla="*/ 1224367 w 2754602"/>
              <a:gd name="connsiteY106" fmla="*/ 2595966 h 3738088"/>
              <a:gd name="connsiteX107" fmla="*/ 1177872 w 2754602"/>
              <a:gd name="connsiteY107" fmla="*/ 2634712 h 3738088"/>
              <a:gd name="connsiteX108" fmla="*/ 1170123 w 2754602"/>
              <a:gd name="connsiteY108" fmla="*/ 2696705 h 3738088"/>
              <a:gd name="connsiteX109" fmla="*/ 1154624 w 2754602"/>
              <a:gd name="connsiteY109" fmla="*/ 2719952 h 3738088"/>
              <a:gd name="connsiteX110" fmla="*/ 1131377 w 2754602"/>
              <a:gd name="connsiteY110" fmla="*/ 2766447 h 3738088"/>
              <a:gd name="connsiteX111" fmla="*/ 1100380 w 2754602"/>
              <a:gd name="connsiteY111" fmla="*/ 2805193 h 3738088"/>
              <a:gd name="connsiteX112" fmla="*/ 1084882 w 2754602"/>
              <a:gd name="connsiteY112" fmla="*/ 2851688 h 3738088"/>
              <a:gd name="connsiteX113" fmla="*/ 1069384 w 2754602"/>
              <a:gd name="connsiteY113" fmla="*/ 2874935 h 3738088"/>
              <a:gd name="connsiteX114" fmla="*/ 1061634 w 2754602"/>
              <a:gd name="connsiteY114" fmla="*/ 2898183 h 3738088"/>
              <a:gd name="connsiteX115" fmla="*/ 1038387 w 2754602"/>
              <a:gd name="connsiteY115" fmla="*/ 2921430 h 3738088"/>
              <a:gd name="connsiteX116" fmla="*/ 999641 w 2754602"/>
              <a:gd name="connsiteY116" fmla="*/ 2967925 h 3738088"/>
              <a:gd name="connsiteX117" fmla="*/ 960895 w 2754602"/>
              <a:gd name="connsiteY117" fmla="*/ 2918015 h 3738088"/>
              <a:gd name="connsiteX118" fmla="*/ 937648 w 2754602"/>
              <a:gd name="connsiteY118" fmla="*/ 2972259 h 3738088"/>
              <a:gd name="connsiteX119" fmla="*/ 922150 w 2754602"/>
              <a:gd name="connsiteY119" fmla="*/ 2860380 h 3738088"/>
              <a:gd name="connsiteX120" fmla="*/ 906651 w 2754602"/>
              <a:gd name="connsiteY120" fmla="*/ 2924069 h 3738088"/>
              <a:gd name="connsiteX121" fmla="*/ 906651 w 2754602"/>
              <a:gd name="connsiteY121" fmla="*/ 2924069 h 3738088"/>
              <a:gd name="connsiteX122" fmla="*/ 922150 w 2754602"/>
              <a:gd name="connsiteY122" fmla="*/ 2924069 h 3738088"/>
              <a:gd name="connsiteX123" fmla="*/ 914400 w 2754602"/>
              <a:gd name="connsiteY123" fmla="*/ 2860380 h 3738088"/>
              <a:gd name="connsiteX124" fmla="*/ 836909 w 2754602"/>
              <a:gd name="connsiteY124" fmla="*/ 2727702 h 3738088"/>
              <a:gd name="connsiteX125" fmla="*/ 813662 w 2754602"/>
              <a:gd name="connsiteY125" fmla="*/ 2704454 h 3738088"/>
              <a:gd name="connsiteX126" fmla="*/ 767167 w 2754602"/>
              <a:gd name="connsiteY126" fmla="*/ 2665708 h 3738088"/>
              <a:gd name="connsiteX127" fmla="*/ 612184 w 2754602"/>
              <a:gd name="connsiteY127" fmla="*/ 2502976 h 3738088"/>
              <a:gd name="connsiteX128" fmla="*/ 410706 w 2754602"/>
              <a:gd name="connsiteY128" fmla="*/ 2286000 h 3738088"/>
              <a:gd name="connsiteX129" fmla="*/ 0 w 2754602"/>
              <a:gd name="connsiteY129" fmla="*/ 1844298 h 3738088"/>
              <a:gd name="connsiteX130" fmla="*/ 1046136 w 2754602"/>
              <a:gd name="connsiteY130" fmla="*/ 658678 h 3738088"/>
              <a:gd name="connsiteX131" fmla="*/ 1084882 w 2754602"/>
              <a:gd name="connsiteY131" fmla="*/ 573437 h 3738088"/>
              <a:gd name="connsiteX132" fmla="*/ 1061634 w 2754602"/>
              <a:gd name="connsiteY132" fmla="*/ 526942 h 3738088"/>
              <a:gd name="connsiteX133" fmla="*/ 1015139 w 2754602"/>
              <a:gd name="connsiteY133" fmla="*/ 488197 h 3738088"/>
              <a:gd name="connsiteX134" fmla="*/ 922150 w 2754602"/>
              <a:gd name="connsiteY134" fmla="*/ 472698 h 3738088"/>
              <a:gd name="connsiteX135" fmla="*/ 1371600 w 2754602"/>
              <a:gd name="connsiteY135" fmla="*/ 0 h 3738088"/>
              <a:gd name="connsiteX136" fmla="*/ 1425845 w 2754602"/>
              <a:gd name="connsiteY136" fmla="*/ 54244 h 3738088"/>
              <a:gd name="connsiteX137" fmla="*/ 1464590 w 2754602"/>
              <a:gd name="connsiteY137" fmla="*/ 61993 h 3738088"/>
              <a:gd name="connsiteX138" fmla="*/ 1480089 w 2754602"/>
              <a:gd name="connsiteY138" fmla="*/ 116237 h 3738088"/>
              <a:gd name="connsiteX139" fmla="*/ 1511085 w 2754602"/>
              <a:gd name="connsiteY139" fmla="*/ 116237 h 3738088"/>
              <a:gd name="connsiteX140" fmla="*/ 1526584 w 2754602"/>
              <a:gd name="connsiteY140" fmla="*/ 139485 h 3738088"/>
              <a:gd name="connsiteX141" fmla="*/ 1526584 w 2754602"/>
              <a:gd name="connsiteY141" fmla="*/ 139485 h 3738088"/>
              <a:gd name="connsiteX142" fmla="*/ 1542082 w 2754602"/>
              <a:gd name="connsiteY142" fmla="*/ 170481 h 3738088"/>
              <a:gd name="connsiteX143" fmla="*/ 1573078 w 2754602"/>
              <a:gd name="connsiteY143" fmla="*/ 201478 h 3738088"/>
              <a:gd name="connsiteX144" fmla="*/ 1604075 w 2754602"/>
              <a:gd name="connsiteY144" fmla="*/ 263471 h 3738088"/>
              <a:gd name="connsiteX145" fmla="*/ 1627323 w 2754602"/>
              <a:gd name="connsiteY145" fmla="*/ 247973 h 3738088"/>
              <a:gd name="connsiteX146" fmla="*/ 1681567 w 2754602"/>
              <a:gd name="connsiteY146" fmla="*/ 232474 h 3738088"/>
              <a:gd name="connsiteX147" fmla="*/ 1681567 w 2754602"/>
              <a:gd name="connsiteY147" fmla="*/ 232474 h 3738088"/>
              <a:gd name="connsiteX148" fmla="*/ 1697065 w 2754602"/>
              <a:gd name="connsiteY148" fmla="*/ 302217 h 3738088"/>
              <a:gd name="connsiteX149" fmla="*/ 1673817 w 2754602"/>
              <a:gd name="connsiteY149" fmla="*/ 317715 h 3738088"/>
              <a:gd name="connsiteX150" fmla="*/ 1673817 w 2754602"/>
              <a:gd name="connsiteY150" fmla="*/ 317715 h 3738088"/>
              <a:gd name="connsiteX151" fmla="*/ 1774556 w 2754602"/>
              <a:gd name="connsiteY151" fmla="*/ 348712 h 3738088"/>
              <a:gd name="connsiteX152" fmla="*/ 1821051 w 2754602"/>
              <a:gd name="connsiteY152" fmla="*/ 325464 h 3738088"/>
              <a:gd name="connsiteX153" fmla="*/ 1852048 w 2754602"/>
              <a:gd name="connsiteY153" fmla="*/ 348712 h 3738088"/>
              <a:gd name="connsiteX154" fmla="*/ 1844299 w 2754602"/>
              <a:gd name="connsiteY154" fmla="*/ 348712 h 3738088"/>
              <a:gd name="connsiteX155" fmla="*/ 1852048 w 2754602"/>
              <a:gd name="connsiteY155" fmla="*/ 348712 h 3738088"/>
              <a:gd name="connsiteX156" fmla="*/ 1883045 w 2754602"/>
              <a:gd name="connsiteY156" fmla="*/ 340963 h 3738088"/>
              <a:gd name="connsiteX157" fmla="*/ 1906292 w 2754602"/>
              <a:gd name="connsiteY157" fmla="*/ 333213 h 3738088"/>
              <a:gd name="connsiteX158" fmla="*/ 1937289 w 2754602"/>
              <a:gd name="connsiteY158" fmla="*/ 255722 h 3738088"/>
              <a:gd name="connsiteX159" fmla="*/ 1945038 w 2754602"/>
              <a:gd name="connsiteY159" fmla="*/ 255722 h 3738088"/>
              <a:gd name="connsiteX160" fmla="*/ 1945038 w 2754602"/>
              <a:gd name="connsiteY160" fmla="*/ 255722 h 3738088"/>
              <a:gd name="connsiteX161" fmla="*/ 2014780 w 2754602"/>
              <a:gd name="connsiteY161" fmla="*/ 232474 h 3738088"/>
              <a:gd name="connsiteX162" fmla="*/ 2030278 w 2754602"/>
              <a:gd name="connsiteY162" fmla="*/ 255722 h 3738088"/>
              <a:gd name="connsiteX163" fmla="*/ 2061275 w 2754602"/>
              <a:gd name="connsiteY163" fmla="*/ 317715 h 3738088"/>
              <a:gd name="connsiteX164" fmla="*/ 2069024 w 2754602"/>
              <a:gd name="connsiteY164" fmla="*/ 348712 h 3738088"/>
              <a:gd name="connsiteX165" fmla="*/ 2061275 w 2754602"/>
              <a:gd name="connsiteY165" fmla="*/ 410705 h 3738088"/>
              <a:gd name="connsiteX166" fmla="*/ 2084523 w 2754602"/>
              <a:gd name="connsiteY166" fmla="*/ 426203 h 3738088"/>
              <a:gd name="connsiteX167" fmla="*/ 2107770 w 2754602"/>
              <a:gd name="connsiteY167" fmla="*/ 449451 h 3738088"/>
              <a:gd name="connsiteX168" fmla="*/ 2107770 w 2754602"/>
              <a:gd name="connsiteY168" fmla="*/ 449451 h 3738088"/>
              <a:gd name="connsiteX169" fmla="*/ 2169763 w 2754602"/>
              <a:gd name="connsiteY169" fmla="*/ 472698 h 3738088"/>
              <a:gd name="connsiteX170" fmla="*/ 2185262 w 2754602"/>
              <a:gd name="connsiteY170" fmla="*/ 511444 h 3738088"/>
              <a:gd name="connsiteX171" fmla="*/ 2247255 w 2754602"/>
              <a:gd name="connsiteY171" fmla="*/ 511444 h 3738088"/>
              <a:gd name="connsiteX172" fmla="*/ 2293750 w 2754602"/>
              <a:gd name="connsiteY172" fmla="*/ 526942 h 3738088"/>
              <a:gd name="connsiteX173" fmla="*/ 2324746 w 2754602"/>
              <a:gd name="connsiteY173" fmla="*/ 612183 h 3738088"/>
              <a:gd name="connsiteX174" fmla="*/ 2347994 w 2754602"/>
              <a:gd name="connsiteY174" fmla="*/ 619932 h 3738088"/>
              <a:gd name="connsiteX175" fmla="*/ 2363492 w 2754602"/>
              <a:gd name="connsiteY175" fmla="*/ 619932 h 3738088"/>
              <a:gd name="connsiteX176" fmla="*/ 2402238 w 2754602"/>
              <a:gd name="connsiteY176" fmla="*/ 627681 h 3738088"/>
              <a:gd name="connsiteX177" fmla="*/ 2448733 w 2754602"/>
              <a:gd name="connsiteY177" fmla="*/ 619932 h 3738088"/>
              <a:gd name="connsiteX178" fmla="*/ 2425485 w 2754602"/>
              <a:gd name="connsiteY178" fmla="*/ 604434 h 3738088"/>
              <a:gd name="connsiteX179" fmla="*/ 2402238 w 2754602"/>
              <a:gd name="connsiteY179" fmla="*/ 596685 h 3738088"/>
              <a:gd name="connsiteX180" fmla="*/ 2425485 w 2754602"/>
              <a:gd name="connsiteY180" fmla="*/ 581186 h 3738088"/>
              <a:gd name="connsiteX181" fmla="*/ 2456482 w 2754602"/>
              <a:gd name="connsiteY181" fmla="*/ 573437 h 3738088"/>
              <a:gd name="connsiteX182" fmla="*/ 2479729 w 2754602"/>
              <a:gd name="connsiteY182" fmla="*/ 565688 h 3738088"/>
              <a:gd name="connsiteX183" fmla="*/ 2510726 w 2754602"/>
              <a:gd name="connsiteY183" fmla="*/ 534691 h 3738088"/>
              <a:gd name="connsiteX184" fmla="*/ 2495228 w 2754602"/>
              <a:gd name="connsiteY184" fmla="*/ 511444 h 3738088"/>
              <a:gd name="connsiteX185" fmla="*/ 2518475 w 2754602"/>
              <a:gd name="connsiteY185" fmla="*/ 519193 h 3738088"/>
              <a:gd name="connsiteX186" fmla="*/ 2541723 w 2754602"/>
              <a:gd name="connsiteY186" fmla="*/ 534691 h 3738088"/>
              <a:gd name="connsiteX187" fmla="*/ 2557221 w 2754602"/>
              <a:gd name="connsiteY187" fmla="*/ 557939 h 3738088"/>
              <a:gd name="connsiteX188" fmla="*/ 2580468 w 2754602"/>
              <a:gd name="connsiteY188" fmla="*/ 565688 h 3738088"/>
              <a:gd name="connsiteX189" fmla="*/ 2595967 w 2754602"/>
              <a:gd name="connsiteY189" fmla="*/ 581186 h 3738088"/>
              <a:gd name="connsiteX190" fmla="*/ 2588217 w 2754602"/>
              <a:gd name="connsiteY190" fmla="*/ 604434 h 3738088"/>
              <a:gd name="connsiteX191" fmla="*/ 2557221 w 2754602"/>
              <a:gd name="connsiteY191" fmla="*/ 596685 h 3738088"/>
              <a:gd name="connsiteX192" fmla="*/ 2518475 w 2754602"/>
              <a:gd name="connsiteY192" fmla="*/ 588935 h 3738088"/>
              <a:gd name="connsiteX193" fmla="*/ 2502977 w 2754602"/>
              <a:gd name="connsiteY193" fmla="*/ 604434 h 3738088"/>
              <a:gd name="connsiteX194" fmla="*/ 2510726 w 2754602"/>
              <a:gd name="connsiteY194" fmla="*/ 627681 h 3738088"/>
              <a:gd name="connsiteX195" fmla="*/ 2518475 w 2754602"/>
              <a:gd name="connsiteY195" fmla="*/ 658678 h 3738088"/>
              <a:gd name="connsiteX196" fmla="*/ 2541723 w 2754602"/>
              <a:gd name="connsiteY196" fmla="*/ 666427 h 3738088"/>
              <a:gd name="connsiteX197" fmla="*/ 2549472 w 2754602"/>
              <a:gd name="connsiteY197" fmla="*/ 635430 h 3738088"/>
              <a:gd name="connsiteX198" fmla="*/ 2665709 w 2754602"/>
              <a:gd name="connsiteY198" fmla="*/ 689674 h 3738088"/>
              <a:gd name="connsiteX199" fmla="*/ 2642462 w 2754602"/>
              <a:gd name="connsiteY199" fmla="*/ 720671 h 3738088"/>
              <a:gd name="connsiteX200" fmla="*/ 2626963 w 2754602"/>
              <a:gd name="connsiteY200" fmla="*/ 736169 h 3738088"/>
              <a:gd name="connsiteX201" fmla="*/ 2634712 w 2754602"/>
              <a:gd name="connsiteY201" fmla="*/ 759417 h 3738088"/>
              <a:gd name="connsiteX202" fmla="*/ 2657960 w 2754602"/>
              <a:gd name="connsiteY202" fmla="*/ 767166 h 3738088"/>
              <a:gd name="connsiteX203" fmla="*/ 2650211 w 2754602"/>
              <a:gd name="connsiteY203" fmla="*/ 798163 h 3738088"/>
              <a:gd name="connsiteX204" fmla="*/ 2626963 w 2754602"/>
              <a:gd name="connsiteY204" fmla="*/ 805912 h 3738088"/>
              <a:gd name="connsiteX205" fmla="*/ 2588217 w 2754602"/>
              <a:gd name="connsiteY205" fmla="*/ 813661 h 3738088"/>
              <a:gd name="connsiteX206" fmla="*/ 2572719 w 2754602"/>
              <a:gd name="connsiteY206" fmla="*/ 836908 h 3738088"/>
              <a:gd name="connsiteX207" fmla="*/ 2595967 w 2754602"/>
              <a:gd name="connsiteY207" fmla="*/ 829159 h 3738088"/>
              <a:gd name="connsiteX208" fmla="*/ 2634712 w 2754602"/>
              <a:gd name="connsiteY208" fmla="*/ 883403 h 3738088"/>
              <a:gd name="connsiteX209" fmla="*/ 2650211 w 2754602"/>
              <a:gd name="connsiteY209" fmla="*/ 898902 h 3738088"/>
              <a:gd name="connsiteX210" fmla="*/ 2642462 w 2754602"/>
              <a:gd name="connsiteY210" fmla="*/ 922149 h 3738088"/>
              <a:gd name="connsiteX211" fmla="*/ 2704455 w 2754602"/>
              <a:gd name="connsiteY211" fmla="*/ 929898 h 3738088"/>
              <a:gd name="connsiteX212" fmla="*/ 2743200 w 2754602"/>
              <a:gd name="connsiteY212" fmla="*/ 968644 h 3738088"/>
              <a:gd name="connsiteX213" fmla="*/ 2719953 w 2754602"/>
              <a:gd name="connsiteY213" fmla="*/ 976393 h 3738088"/>
              <a:gd name="connsiteX214" fmla="*/ 2603716 w 2754602"/>
              <a:gd name="connsiteY214" fmla="*/ 953146 h 3738088"/>
              <a:gd name="connsiteX215" fmla="*/ 2564970 w 2754602"/>
              <a:gd name="connsiteY215" fmla="*/ 937647 h 3738088"/>
              <a:gd name="connsiteX216" fmla="*/ 2518475 w 2754602"/>
              <a:gd name="connsiteY216" fmla="*/ 945397 h 3738088"/>
              <a:gd name="connsiteX217" fmla="*/ 2510726 w 2754602"/>
              <a:gd name="connsiteY217" fmla="*/ 968644 h 3738088"/>
              <a:gd name="connsiteX218" fmla="*/ 2479729 w 2754602"/>
              <a:gd name="connsiteY218" fmla="*/ 976393 h 3738088"/>
              <a:gd name="connsiteX219" fmla="*/ 2440984 w 2754602"/>
              <a:gd name="connsiteY219" fmla="*/ 1046135 h 3738088"/>
              <a:gd name="connsiteX220" fmla="*/ 2448733 w 2754602"/>
              <a:gd name="connsiteY220" fmla="*/ 1077132 h 3738088"/>
              <a:gd name="connsiteX221" fmla="*/ 2479729 w 2754602"/>
              <a:gd name="connsiteY221" fmla="*/ 1084881 h 3738088"/>
              <a:gd name="connsiteX222" fmla="*/ 2471980 w 2754602"/>
              <a:gd name="connsiteY222" fmla="*/ 1115878 h 3738088"/>
              <a:gd name="connsiteX223" fmla="*/ 2425485 w 2754602"/>
              <a:gd name="connsiteY223" fmla="*/ 1139125 h 3738088"/>
              <a:gd name="connsiteX224" fmla="*/ 2433234 w 2754602"/>
              <a:gd name="connsiteY224" fmla="*/ 1170122 h 3738088"/>
              <a:gd name="connsiteX225" fmla="*/ 2448733 w 2754602"/>
              <a:gd name="connsiteY225" fmla="*/ 1185620 h 3738088"/>
              <a:gd name="connsiteX226" fmla="*/ 2456482 w 2754602"/>
              <a:gd name="connsiteY226" fmla="*/ 1216617 h 3738088"/>
              <a:gd name="connsiteX227" fmla="*/ 2487478 w 2754602"/>
              <a:gd name="connsiteY227" fmla="*/ 1201119 h 3738088"/>
              <a:gd name="connsiteX228" fmla="*/ 2510726 w 2754602"/>
              <a:gd name="connsiteY228" fmla="*/ 1154624 h 3738088"/>
              <a:gd name="connsiteX229" fmla="*/ 2549472 w 2754602"/>
              <a:gd name="connsiteY229" fmla="*/ 1201119 h 3738088"/>
              <a:gd name="connsiteX230" fmla="*/ 2526224 w 2754602"/>
              <a:gd name="connsiteY230" fmla="*/ 1216617 h 3738088"/>
              <a:gd name="connsiteX231" fmla="*/ 2479729 w 2754602"/>
              <a:gd name="connsiteY231" fmla="*/ 1232115 h 3738088"/>
              <a:gd name="connsiteX232" fmla="*/ 2479729 w 2754602"/>
              <a:gd name="connsiteY232" fmla="*/ 1294108 h 3738088"/>
              <a:gd name="connsiteX233" fmla="*/ 2526224 w 2754602"/>
              <a:gd name="connsiteY233" fmla="*/ 1286359 h 3738088"/>
              <a:gd name="connsiteX234" fmla="*/ 2549472 w 2754602"/>
              <a:gd name="connsiteY234" fmla="*/ 1317356 h 3738088"/>
              <a:gd name="connsiteX235" fmla="*/ 2557221 w 2754602"/>
              <a:gd name="connsiteY235" fmla="*/ 1363851 h 3738088"/>
              <a:gd name="connsiteX236" fmla="*/ 2533973 w 2754602"/>
              <a:gd name="connsiteY236" fmla="*/ 1379349 h 3738088"/>
              <a:gd name="connsiteX237" fmla="*/ 2510726 w 2754602"/>
              <a:gd name="connsiteY237" fmla="*/ 1387098 h 3738088"/>
              <a:gd name="connsiteX238" fmla="*/ 2471980 w 2754602"/>
              <a:gd name="connsiteY238" fmla="*/ 1402597 h 3738088"/>
              <a:gd name="connsiteX239" fmla="*/ 2456482 w 2754602"/>
              <a:gd name="connsiteY239" fmla="*/ 1449091 h 3738088"/>
              <a:gd name="connsiteX240" fmla="*/ 2471980 w 2754602"/>
              <a:gd name="connsiteY240" fmla="*/ 1464590 h 3738088"/>
              <a:gd name="connsiteX241" fmla="*/ 2440984 w 2754602"/>
              <a:gd name="connsiteY241" fmla="*/ 1503335 h 3738088"/>
              <a:gd name="connsiteX242" fmla="*/ 2417736 w 2754602"/>
              <a:gd name="connsiteY242" fmla="*/ 1495586 h 3738088"/>
              <a:gd name="connsiteX243" fmla="*/ 2386739 w 2754602"/>
              <a:gd name="connsiteY243" fmla="*/ 1518834 h 3738088"/>
              <a:gd name="connsiteX244" fmla="*/ 2371241 w 2754602"/>
              <a:gd name="connsiteY244" fmla="*/ 1495586 h 3738088"/>
              <a:gd name="connsiteX245" fmla="*/ 2355743 w 2754602"/>
              <a:gd name="connsiteY245" fmla="*/ 1511085 h 3738088"/>
              <a:gd name="connsiteX246" fmla="*/ 2340245 w 2754602"/>
              <a:gd name="connsiteY246" fmla="*/ 1534332 h 3738088"/>
              <a:gd name="connsiteX247" fmla="*/ 2340245 w 2754602"/>
              <a:gd name="connsiteY247" fmla="*/ 1588576 h 3738088"/>
              <a:gd name="connsiteX248" fmla="*/ 2286000 w 2754602"/>
              <a:gd name="connsiteY248" fmla="*/ 1596325 h 3738088"/>
              <a:gd name="connsiteX249" fmla="*/ 2262753 w 2754602"/>
              <a:gd name="connsiteY249" fmla="*/ 1642820 h 3738088"/>
              <a:gd name="connsiteX250" fmla="*/ 2255004 w 2754602"/>
              <a:gd name="connsiteY250" fmla="*/ 1666068 h 3738088"/>
              <a:gd name="connsiteX251" fmla="*/ 2224007 w 2754602"/>
              <a:gd name="connsiteY251" fmla="*/ 1673817 h 3738088"/>
              <a:gd name="connsiteX252" fmla="*/ 2185262 w 2754602"/>
              <a:gd name="connsiteY252" fmla="*/ 1681566 h 3738088"/>
              <a:gd name="connsiteX253" fmla="*/ 2131017 w 2754602"/>
              <a:gd name="connsiteY253" fmla="*/ 1697064 h 3738088"/>
              <a:gd name="connsiteX254" fmla="*/ 2100021 w 2754602"/>
              <a:gd name="connsiteY254" fmla="*/ 1689315 h 3738088"/>
              <a:gd name="connsiteX255" fmla="*/ 2061275 w 2754602"/>
              <a:gd name="connsiteY255" fmla="*/ 1658319 h 3738088"/>
              <a:gd name="connsiteX256" fmla="*/ 2045777 w 2754602"/>
              <a:gd name="connsiteY256" fmla="*/ 1642820 h 3738088"/>
              <a:gd name="connsiteX257" fmla="*/ 1937289 w 2754602"/>
              <a:gd name="connsiteY257" fmla="*/ 1627322 h 3738088"/>
              <a:gd name="connsiteX258" fmla="*/ 1890794 w 2754602"/>
              <a:gd name="connsiteY258" fmla="*/ 1619573 h 3738088"/>
              <a:gd name="connsiteX259" fmla="*/ 1867546 w 2754602"/>
              <a:gd name="connsiteY259" fmla="*/ 1681566 h 3738088"/>
              <a:gd name="connsiteX260" fmla="*/ 1813302 w 2754602"/>
              <a:gd name="connsiteY260" fmla="*/ 1751308 h 3738088"/>
              <a:gd name="connsiteX261" fmla="*/ 1828800 w 2754602"/>
              <a:gd name="connsiteY261" fmla="*/ 1813302 h 3738088"/>
              <a:gd name="connsiteX262" fmla="*/ 1813302 w 2754602"/>
              <a:gd name="connsiteY262" fmla="*/ 1836549 h 3738088"/>
              <a:gd name="connsiteX263" fmla="*/ 1844299 w 2754602"/>
              <a:gd name="connsiteY263" fmla="*/ 1898542 h 3738088"/>
              <a:gd name="connsiteX264" fmla="*/ 1836550 w 2754602"/>
              <a:gd name="connsiteY264" fmla="*/ 1960535 h 3738088"/>
              <a:gd name="connsiteX265" fmla="*/ 1828800 w 2754602"/>
              <a:gd name="connsiteY265" fmla="*/ 2053525 h 3738088"/>
              <a:gd name="connsiteX266" fmla="*/ 1813302 w 2754602"/>
              <a:gd name="connsiteY266" fmla="*/ 2100020 h 3738088"/>
              <a:gd name="connsiteX267" fmla="*/ 1821051 w 2754602"/>
              <a:gd name="connsiteY267" fmla="*/ 2169763 h 3738088"/>
              <a:gd name="connsiteX268" fmla="*/ 1805553 w 2754602"/>
              <a:gd name="connsiteY268" fmla="*/ 2193010 h 3738088"/>
              <a:gd name="connsiteX269" fmla="*/ 1821051 w 2754602"/>
              <a:gd name="connsiteY269" fmla="*/ 2293749 h 3738088"/>
              <a:gd name="connsiteX270" fmla="*/ 1828800 w 2754602"/>
              <a:gd name="connsiteY270" fmla="*/ 2371241 h 3738088"/>
              <a:gd name="connsiteX271" fmla="*/ 1821051 w 2754602"/>
              <a:gd name="connsiteY271" fmla="*/ 2394488 h 3738088"/>
              <a:gd name="connsiteX272" fmla="*/ 1813302 w 2754602"/>
              <a:gd name="connsiteY272" fmla="*/ 2433234 h 3738088"/>
              <a:gd name="connsiteX273" fmla="*/ 1836550 w 2754602"/>
              <a:gd name="connsiteY273" fmla="*/ 2448732 h 3738088"/>
              <a:gd name="connsiteX274" fmla="*/ 1844299 w 2754602"/>
              <a:gd name="connsiteY274" fmla="*/ 2479729 h 3738088"/>
              <a:gd name="connsiteX275" fmla="*/ 1828800 w 2754602"/>
              <a:gd name="connsiteY275" fmla="*/ 2580468 h 3738088"/>
              <a:gd name="connsiteX276" fmla="*/ 1844299 w 2754602"/>
              <a:gd name="connsiteY276" fmla="*/ 2704454 h 3738088"/>
              <a:gd name="connsiteX277" fmla="*/ 1859797 w 2754602"/>
              <a:gd name="connsiteY277" fmla="*/ 2743200 h 3738088"/>
              <a:gd name="connsiteX278" fmla="*/ 1906292 w 2754602"/>
              <a:gd name="connsiteY278" fmla="*/ 2789695 h 3738088"/>
              <a:gd name="connsiteX279" fmla="*/ 1914041 w 2754602"/>
              <a:gd name="connsiteY279" fmla="*/ 2766447 h 3738088"/>
              <a:gd name="connsiteX280" fmla="*/ 1937289 w 2754602"/>
              <a:gd name="connsiteY280" fmla="*/ 2774197 h 3738088"/>
              <a:gd name="connsiteX281" fmla="*/ 1968285 w 2754602"/>
              <a:gd name="connsiteY281" fmla="*/ 2789695 h 3738088"/>
              <a:gd name="connsiteX282" fmla="*/ 1999282 w 2754602"/>
              <a:gd name="connsiteY282" fmla="*/ 2812942 h 3738088"/>
              <a:gd name="connsiteX283" fmla="*/ 2092272 w 2754602"/>
              <a:gd name="connsiteY283" fmla="*/ 2836190 h 3738088"/>
              <a:gd name="connsiteX284" fmla="*/ 2107770 w 2754602"/>
              <a:gd name="connsiteY284" fmla="*/ 2867186 h 3738088"/>
              <a:gd name="connsiteX285" fmla="*/ 2216258 w 2754602"/>
              <a:gd name="connsiteY285" fmla="*/ 2913681 h 3738088"/>
              <a:gd name="connsiteX286" fmla="*/ 2231756 w 2754602"/>
              <a:gd name="connsiteY286" fmla="*/ 2936929 h 3738088"/>
              <a:gd name="connsiteX287" fmla="*/ 2278251 w 2754602"/>
              <a:gd name="connsiteY287" fmla="*/ 2975674 h 3738088"/>
              <a:gd name="connsiteX288" fmla="*/ 2324746 w 2754602"/>
              <a:gd name="connsiteY288" fmla="*/ 3037668 h 3738088"/>
              <a:gd name="connsiteX289" fmla="*/ 2347994 w 2754602"/>
              <a:gd name="connsiteY289" fmla="*/ 3045417 h 3738088"/>
              <a:gd name="connsiteX290" fmla="*/ 2371241 w 2754602"/>
              <a:gd name="connsiteY290" fmla="*/ 3060915 h 3738088"/>
              <a:gd name="connsiteX291" fmla="*/ 2394489 w 2754602"/>
              <a:gd name="connsiteY291" fmla="*/ 3053166 h 3738088"/>
              <a:gd name="connsiteX292" fmla="*/ 2402238 w 2754602"/>
              <a:gd name="connsiteY292" fmla="*/ 3076413 h 3738088"/>
              <a:gd name="connsiteX293" fmla="*/ 2417736 w 2754602"/>
              <a:gd name="connsiteY293" fmla="*/ 3091912 h 3738088"/>
              <a:gd name="connsiteX294" fmla="*/ 2371241 w 2754602"/>
              <a:gd name="connsiteY294" fmla="*/ 3107410 h 3738088"/>
              <a:gd name="connsiteX295" fmla="*/ 2363492 w 2754602"/>
              <a:gd name="connsiteY295" fmla="*/ 3076413 h 3738088"/>
              <a:gd name="connsiteX296" fmla="*/ 2332495 w 2754602"/>
              <a:gd name="connsiteY296" fmla="*/ 3068664 h 3738088"/>
              <a:gd name="connsiteX297" fmla="*/ 2247255 w 2754602"/>
              <a:gd name="connsiteY297" fmla="*/ 3053166 h 3738088"/>
              <a:gd name="connsiteX298" fmla="*/ 2231756 w 2754602"/>
              <a:gd name="connsiteY298" fmla="*/ 3037668 h 3738088"/>
              <a:gd name="connsiteX299" fmla="*/ 2169763 w 2754602"/>
              <a:gd name="connsiteY299" fmla="*/ 3037668 h 3738088"/>
              <a:gd name="connsiteX300" fmla="*/ 2131017 w 2754602"/>
              <a:gd name="connsiteY300" fmla="*/ 3084163 h 3738088"/>
              <a:gd name="connsiteX301" fmla="*/ 2100021 w 2754602"/>
              <a:gd name="connsiteY301" fmla="*/ 3130658 h 3738088"/>
              <a:gd name="connsiteX302" fmla="*/ 2115519 w 2754602"/>
              <a:gd name="connsiteY302" fmla="*/ 3153905 h 3738088"/>
              <a:gd name="connsiteX303" fmla="*/ 2169763 w 2754602"/>
              <a:gd name="connsiteY303" fmla="*/ 3177152 h 3738088"/>
              <a:gd name="connsiteX304" fmla="*/ 2224007 w 2754602"/>
              <a:gd name="connsiteY304" fmla="*/ 3208149 h 3738088"/>
              <a:gd name="connsiteX305" fmla="*/ 2239506 w 2754602"/>
              <a:gd name="connsiteY305" fmla="*/ 3184902 h 3738088"/>
              <a:gd name="connsiteX306" fmla="*/ 2262753 w 2754602"/>
              <a:gd name="connsiteY306" fmla="*/ 3192651 h 3738088"/>
              <a:gd name="connsiteX307" fmla="*/ 2309248 w 2754602"/>
              <a:gd name="connsiteY307" fmla="*/ 3169403 h 3738088"/>
              <a:gd name="connsiteX308" fmla="*/ 2347994 w 2754602"/>
              <a:gd name="connsiteY308" fmla="*/ 3130658 h 3738088"/>
              <a:gd name="connsiteX309" fmla="*/ 2332495 w 2754602"/>
              <a:gd name="connsiteY309" fmla="*/ 3169403 h 3738088"/>
              <a:gd name="connsiteX310" fmla="*/ 2324746 w 2754602"/>
              <a:gd name="connsiteY310" fmla="*/ 3192651 h 3738088"/>
              <a:gd name="connsiteX311" fmla="*/ 2278251 w 2754602"/>
              <a:gd name="connsiteY311" fmla="*/ 3239146 h 3738088"/>
              <a:gd name="connsiteX312" fmla="*/ 2262753 w 2754602"/>
              <a:gd name="connsiteY312" fmla="*/ 3262393 h 3738088"/>
              <a:gd name="connsiteX313" fmla="*/ 2239506 w 2754602"/>
              <a:gd name="connsiteY313" fmla="*/ 3293390 h 3738088"/>
              <a:gd name="connsiteX314" fmla="*/ 2231756 w 2754602"/>
              <a:gd name="connsiteY314" fmla="*/ 3339885 h 3738088"/>
              <a:gd name="connsiteX315" fmla="*/ 2169763 w 2754602"/>
              <a:gd name="connsiteY315" fmla="*/ 3448373 h 3738088"/>
              <a:gd name="connsiteX316" fmla="*/ 2154265 w 2754602"/>
              <a:gd name="connsiteY316" fmla="*/ 3471620 h 3738088"/>
              <a:gd name="connsiteX317" fmla="*/ 2100021 w 2754602"/>
              <a:gd name="connsiteY317" fmla="*/ 3502617 h 3738088"/>
              <a:gd name="connsiteX318" fmla="*/ 2115519 w 2754602"/>
              <a:gd name="connsiteY318" fmla="*/ 3580108 h 3738088"/>
              <a:gd name="connsiteX319" fmla="*/ 2131017 w 2754602"/>
              <a:gd name="connsiteY319" fmla="*/ 3626603 h 3738088"/>
              <a:gd name="connsiteX320" fmla="*/ 2076773 w 2754602"/>
              <a:gd name="connsiteY320" fmla="*/ 3618854 h 3738088"/>
              <a:gd name="connsiteX321" fmla="*/ 2030278 w 2754602"/>
              <a:gd name="connsiteY321" fmla="*/ 3556861 h 3738088"/>
              <a:gd name="connsiteX322" fmla="*/ 1999282 w 2754602"/>
              <a:gd name="connsiteY322" fmla="*/ 3502617 h 3738088"/>
              <a:gd name="connsiteX323" fmla="*/ 1991533 w 2754602"/>
              <a:gd name="connsiteY323" fmla="*/ 3479369 h 3738088"/>
              <a:gd name="connsiteX324" fmla="*/ 1921790 w 2754602"/>
              <a:gd name="connsiteY324" fmla="*/ 3425125 h 3738088"/>
              <a:gd name="connsiteX325" fmla="*/ 1867546 w 2754602"/>
              <a:gd name="connsiteY325" fmla="*/ 3440624 h 3738088"/>
              <a:gd name="connsiteX326" fmla="*/ 1859797 w 2754602"/>
              <a:gd name="connsiteY326" fmla="*/ 3471620 h 3738088"/>
              <a:gd name="connsiteX327" fmla="*/ 1836550 w 2754602"/>
              <a:gd name="connsiteY327" fmla="*/ 3479369 h 3738088"/>
              <a:gd name="connsiteX328" fmla="*/ 1797804 w 2754602"/>
              <a:gd name="connsiteY328" fmla="*/ 3510366 h 3738088"/>
              <a:gd name="connsiteX329" fmla="*/ 1774556 w 2754602"/>
              <a:gd name="connsiteY329" fmla="*/ 3518115 h 3738088"/>
              <a:gd name="connsiteX330" fmla="*/ 1658319 w 2754602"/>
              <a:gd name="connsiteY330" fmla="*/ 3533613 h 3738088"/>
              <a:gd name="connsiteX331" fmla="*/ 1627323 w 2754602"/>
              <a:gd name="connsiteY331" fmla="*/ 3541363 h 3738088"/>
              <a:gd name="connsiteX332" fmla="*/ 1596326 w 2754602"/>
              <a:gd name="connsiteY332" fmla="*/ 3556861 h 3738088"/>
              <a:gd name="connsiteX333" fmla="*/ 1549831 w 2754602"/>
              <a:gd name="connsiteY333" fmla="*/ 3587858 h 3738088"/>
              <a:gd name="connsiteX334" fmla="*/ 1619573 w 2754602"/>
              <a:gd name="connsiteY334" fmla="*/ 3603356 h 3738088"/>
              <a:gd name="connsiteX335" fmla="*/ 1635072 w 2754602"/>
              <a:gd name="connsiteY335" fmla="*/ 3618854 h 3738088"/>
              <a:gd name="connsiteX336" fmla="*/ 1681567 w 2754602"/>
              <a:gd name="connsiteY336" fmla="*/ 3680847 h 3738088"/>
              <a:gd name="connsiteX337" fmla="*/ 1712563 w 2754602"/>
              <a:gd name="connsiteY337" fmla="*/ 3673098 h 3738088"/>
              <a:gd name="connsiteX338" fmla="*/ 1704814 w 2754602"/>
              <a:gd name="connsiteY338" fmla="*/ 3704095 h 3738088"/>
              <a:gd name="connsiteX339" fmla="*/ 1673817 w 2754602"/>
              <a:gd name="connsiteY339" fmla="*/ 3688597 h 3738088"/>
              <a:gd name="connsiteX340" fmla="*/ 1635072 w 2754602"/>
              <a:gd name="connsiteY340" fmla="*/ 3680847 h 3738088"/>
              <a:gd name="connsiteX341" fmla="*/ 1611824 w 2754602"/>
              <a:gd name="connsiteY341" fmla="*/ 3673098 h 3738088"/>
              <a:gd name="connsiteX342" fmla="*/ 1526584 w 2754602"/>
              <a:gd name="connsiteY342" fmla="*/ 3680847 h 3738088"/>
              <a:gd name="connsiteX343" fmla="*/ 1487838 w 2754602"/>
              <a:gd name="connsiteY343" fmla="*/ 3673098 h 3738088"/>
              <a:gd name="connsiteX344" fmla="*/ 1464590 w 2754602"/>
              <a:gd name="connsiteY344" fmla="*/ 3688597 h 3738088"/>
              <a:gd name="connsiteX345" fmla="*/ 1441343 w 2754602"/>
              <a:gd name="connsiteY345" fmla="*/ 3696346 h 3738088"/>
              <a:gd name="connsiteX346" fmla="*/ 1387099 w 2754602"/>
              <a:gd name="connsiteY346" fmla="*/ 3719593 h 3738088"/>
              <a:gd name="connsiteX347" fmla="*/ 1278611 w 2754602"/>
              <a:gd name="connsiteY347" fmla="*/ 3688597 h 3738088"/>
              <a:gd name="connsiteX348" fmla="*/ 1270862 w 2754602"/>
              <a:gd name="connsiteY348" fmla="*/ 3680847 h 3738088"/>
              <a:gd name="connsiteX349" fmla="*/ 1263112 w 2754602"/>
              <a:gd name="connsiteY349" fmla="*/ 3456122 h 3738088"/>
              <a:gd name="connsiteX350" fmla="*/ 1247614 w 2754602"/>
              <a:gd name="connsiteY350" fmla="*/ 3432874 h 3738088"/>
              <a:gd name="connsiteX351" fmla="*/ 1247614 w 2754602"/>
              <a:gd name="connsiteY351" fmla="*/ 3425125 h 3738088"/>
              <a:gd name="connsiteX352" fmla="*/ 1007390 w 2754602"/>
              <a:gd name="connsiteY352" fmla="*/ 2991173 h 3738088"/>
              <a:gd name="connsiteX0" fmla="*/ 1007390 w 2754602"/>
              <a:gd name="connsiteY0" fmla="*/ 2991173 h 3738088"/>
              <a:gd name="connsiteX1" fmla="*/ 1053885 w 2754602"/>
              <a:gd name="connsiteY1" fmla="*/ 2983424 h 3738088"/>
              <a:gd name="connsiteX2" fmla="*/ 1061634 w 2754602"/>
              <a:gd name="connsiteY2" fmla="*/ 2952427 h 3738088"/>
              <a:gd name="connsiteX3" fmla="*/ 1115878 w 2754602"/>
              <a:gd name="connsiteY3" fmla="*/ 2890434 h 3738088"/>
              <a:gd name="connsiteX4" fmla="*/ 1123628 w 2754602"/>
              <a:gd name="connsiteY4" fmla="*/ 2867186 h 3738088"/>
              <a:gd name="connsiteX5" fmla="*/ 1139126 w 2754602"/>
              <a:gd name="connsiteY5" fmla="*/ 2882685 h 3738088"/>
              <a:gd name="connsiteX6" fmla="*/ 1154624 w 2754602"/>
              <a:gd name="connsiteY6" fmla="*/ 2905932 h 3738088"/>
              <a:gd name="connsiteX7" fmla="*/ 1185621 w 2754602"/>
              <a:gd name="connsiteY7" fmla="*/ 2936929 h 3738088"/>
              <a:gd name="connsiteX8" fmla="*/ 1193370 w 2754602"/>
              <a:gd name="connsiteY8" fmla="*/ 2960176 h 3738088"/>
              <a:gd name="connsiteX9" fmla="*/ 1216617 w 2754602"/>
              <a:gd name="connsiteY9" fmla="*/ 2967925 h 3738088"/>
              <a:gd name="connsiteX10" fmla="*/ 1278611 w 2754602"/>
              <a:gd name="connsiteY10" fmla="*/ 2952427 h 3738088"/>
              <a:gd name="connsiteX11" fmla="*/ 1286360 w 2754602"/>
              <a:gd name="connsiteY11" fmla="*/ 2867186 h 3738088"/>
              <a:gd name="connsiteX12" fmla="*/ 1309607 w 2754602"/>
              <a:gd name="connsiteY12" fmla="*/ 2851688 h 3738088"/>
              <a:gd name="connsiteX13" fmla="*/ 1301858 w 2754602"/>
              <a:gd name="connsiteY13" fmla="*/ 2828441 h 3738088"/>
              <a:gd name="connsiteX14" fmla="*/ 1263112 w 2754602"/>
              <a:gd name="connsiteY14" fmla="*/ 2797444 h 3738088"/>
              <a:gd name="connsiteX15" fmla="*/ 1255363 w 2754602"/>
              <a:gd name="connsiteY15" fmla="*/ 2774197 h 3738088"/>
              <a:gd name="connsiteX16" fmla="*/ 1278611 w 2754602"/>
              <a:gd name="connsiteY16" fmla="*/ 2727702 h 3738088"/>
              <a:gd name="connsiteX17" fmla="*/ 1270862 w 2754602"/>
              <a:gd name="connsiteY17" fmla="*/ 2704454 h 3738088"/>
              <a:gd name="connsiteX18" fmla="*/ 1255363 w 2754602"/>
              <a:gd name="connsiteY18" fmla="*/ 2665708 h 3738088"/>
              <a:gd name="connsiteX19" fmla="*/ 1224367 w 2754602"/>
              <a:gd name="connsiteY19" fmla="*/ 2650210 h 3738088"/>
              <a:gd name="connsiteX20" fmla="*/ 1270862 w 2754602"/>
              <a:gd name="connsiteY20" fmla="*/ 2588217 h 3738088"/>
              <a:gd name="connsiteX21" fmla="*/ 1309607 w 2754602"/>
              <a:gd name="connsiteY21" fmla="*/ 2541722 h 3738088"/>
              <a:gd name="connsiteX22" fmla="*/ 1325106 w 2754602"/>
              <a:gd name="connsiteY22" fmla="*/ 2518474 h 3738088"/>
              <a:gd name="connsiteX23" fmla="*/ 1348353 w 2754602"/>
              <a:gd name="connsiteY23" fmla="*/ 2502976 h 3738088"/>
              <a:gd name="connsiteX24" fmla="*/ 1379350 w 2754602"/>
              <a:gd name="connsiteY24" fmla="*/ 2510725 h 3738088"/>
              <a:gd name="connsiteX25" fmla="*/ 1402597 w 2754602"/>
              <a:gd name="connsiteY25" fmla="*/ 2549471 h 3738088"/>
              <a:gd name="connsiteX26" fmla="*/ 1425845 w 2754602"/>
              <a:gd name="connsiteY26" fmla="*/ 2564969 h 3738088"/>
              <a:gd name="connsiteX27" fmla="*/ 1472339 w 2754602"/>
              <a:gd name="connsiteY27" fmla="*/ 2549471 h 3738088"/>
              <a:gd name="connsiteX28" fmla="*/ 1487838 w 2754602"/>
              <a:gd name="connsiteY28" fmla="*/ 2533973 h 3738088"/>
              <a:gd name="connsiteX29" fmla="*/ 1503336 w 2754602"/>
              <a:gd name="connsiteY29" fmla="*/ 2510725 h 3738088"/>
              <a:gd name="connsiteX30" fmla="*/ 1526584 w 2754602"/>
              <a:gd name="connsiteY30" fmla="*/ 2495227 h 3738088"/>
              <a:gd name="connsiteX31" fmla="*/ 1565329 w 2754602"/>
              <a:gd name="connsiteY31" fmla="*/ 2510725 h 3738088"/>
              <a:gd name="connsiteX32" fmla="*/ 1604075 w 2754602"/>
              <a:gd name="connsiteY32" fmla="*/ 2526224 h 3738088"/>
              <a:gd name="connsiteX33" fmla="*/ 1596326 w 2754602"/>
              <a:gd name="connsiteY33" fmla="*/ 2549471 h 3738088"/>
              <a:gd name="connsiteX34" fmla="*/ 1573078 w 2754602"/>
              <a:gd name="connsiteY34" fmla="*/ 2557220 h 3738088"/>
              <a:gd name="connsiteX35" fmla="*/ 1588577 w 2754602"/>
              <a:gd name="connsiteY35" fmla="*/ 2642461 h 3738088"/>
              <a:gd name="connsiteX36" fmla="*/ 1565329 w 2754602"/>
              <a:gd name="connsiteY36" fmla="*/ 2681207 h 3738088"/>
              <a:gd name="connsiteX37" fmla="*/ 1542082 w 2754602"/>
              <a:gd name="connsiteY37" fmla="*/ 2688956 h 3738088"/>
              <a:gd name="connsiteX38" fmla="*/ 1534333 w 2754602"/>
              <a:gd name="connsiteY38" fmla="*/ 2712203 h 3738088"/>
              <a:gd name="connsiteX39" fmla="*/ 1495587 w 2754602"/>
              <a:gd name="connsiteY39" fmla="*/ 2743200 h 3738088"/>
              <a:gd name="connsiteX40" fmla="*/ 1487838 w 2754602"/>
              <a:gd name="connsiteY40" fmla="*/ 2766447 h 3738088"/>
              <a:gd name="connsiteX41" fmla="*/ 1464590 w 2754602"/>
              <a:gd name="connsiteY41" fmla="*/ 2774197 h 3738088"/>
              <a:gd name="connsiteX42" fmla="*/ 1449092 w 2754602"/>
              <a:gd name="connsiteY42" fmla="*/ 2867186 h 3738088"/>
              <a:gd name="connsiteX43" fmla="*/ 1433594 w 2754602"/>
              <a:gd name="connsiteY43" fmla="*/ 2882685 h 3738088"/>
              <a:gd name="connsiteX44" fmla="*/ 1425845 w 2754602"/>
              <a:gd name="connsiteY44" fmla="*/ 2913681 h 3738088"/>
              <a:gd name="connsiteX45" fmla="*/ 1433594 w 2754602"/>
              <a:gd name="connsiteY45" fmla="*/ 2944678 h 3738088"/>
              <a:gd name="connsiteX46" fmla="*/ 1441343 w 2754602"/>
              <a:gd name="connsiteY46" fmla="*/ 2991173 h 3738088"/>
              <a:gd name="connsiteX47" fmla="*/ 1425845 w 2754602"/>
              <a:gd name="connsiteY47" fmla="*/ 3045417 h 3738088"/>
              <a:gd name="connsiteX48" fmla="*/ 1402597 w 2754602"/>
              <a:gd name="connsiteY48" fmla="*/ 3037668 h 3738088"/>
              <a:gd name="connsiteX49" fmla="*/ 1387099 w 2754602"/>
              <a:gd name="connsiteY49" fmla="*/ 3022169 h 3738088"/>
              <a:gd name="connsiteX50" fmla="*/ 1356102 w 2754602"/>
              <a:gd name="connsiteY50" fmla="*/ 3060915 h 3738088"/>
              <a:gd name="connsiteX51" fmla="*/ 1363851 w 2754602"/>
              <a:gd name="connsiteY51" fmla="*/ 3091912 h 3738088"/>
              <a:gd name="connsiteX52" fmla="*/ 1371600 w 2754602"/>
              <a:gd name="connsiteY52" fmla="*/ 3115159 h 3738088"/>
              <a:gd name="connsiteX53" fmla="*/ 1418095 w 2754602"/>
              <a:gd name="connsiteY53" fmla="*/ 3130658 h 3738088"/>
              <a:gd name="connsiteX54" fmla="*/ 1441343 w 2754602"/>
              <a:gd name="connsiteY54" fmla="*/ 3122908 h 3738088"/>
              <a:gd name="connsiteX55" fmla="*/ 1611824 w 2754602"/>
              <a:gd name="connsiteY55" fmla="*/ 3115159 h 3738088"/>
              <a:gd name="connsiteX56" fmla="*/ 1596326 w 2754602"/>
              <a:gd name="connsiteY56" fmla="*/ 3068664 h 3738088"/>
              <a:gd name="connsiteX57" fmla="*/ 1588577 w 2754602"/>
              <a:gd name="connsiteY57" fmla="*/ 3045417 h 3738088"/>
              <a:gd name="connsiteX58" fmla="*/ 1580828 w 2754602"/>
              <a:gd name="connsiteY58" fmla="*/ 3022169 h 3738088"/>
              <a:gd name="connsiteX59" fmla="*/ 1611824 w 2754602"/>
              <a:gd name="connsiteY59" fmla="*/ 2952427 h 3738088"/>
              <a:gd name="connsiteX60" fmla="*/ 1596326 w 2754602"/>
              <a:gd name="connsiteY60" fmla="*/ 2905932 h 3738088"/>
              <a:gd name="connsiteX61" fmla="*/ 1611824 w 2754602"/>
              <a:gd name="connsiteY61" fmla="*/ 2859437 h 3738088"/>
              <a:gd name="connsiteX62" fmla="*/ 1619573 w 2754602"/>
              <a:gd name="connsiteY62" fmla="*/ 2805193 h 3738088"/>
              <a:gd name="connsiteX63" fmla="*/ 1650570 w 2754602"/>
              <a:gd name="connsiteY63" fmla="*/ 2797444 h 3738088"/>
              <a:gd name="connsiteX64" fmla="*/ 1704814 w 2754602"/>
              <a:gd name="connsiteY64" fmla="*/ 2774197 h 3738088"/>
              <a:gd name="connsiteX65" fmla="*/ 1728062 w 2754602"/>
              <a:gd name="connsiteY65" fmla="*/ 2758698 h 3738088"/>
              <a:gd name="connsiteX66" fmla="*/ 1774556 w 2754602"/>
              <a:gd name="connsiteY66" fmla="*/ 2719952 h 3738088"/>
              <a:gd name="connsiteX67" fmla="*/ 1797804 w 2754602"/>
              <a:gd name="connsiteY67" fmla="*/ 2688956 h 3738088"/>
              <a:gd name="connsiteX68" fmla="*/ 1751309 w 2754602"/>
              <a:gd name="connsiteY68" fmla="*/ 2650210 h 3738088"/>
              <a:gd name="connsiteX69" fmla="*/ 1712563 w 2754602"/>
              <a:gd name="connsiteY69" fmla="*/ 2657959 h 3738088"/>
              <a:gd name="connsiteX70" fmla="*/ 1704814 w 2754602"/>
              <a:gd name="connsiteY70" fmla="*/ 2681207 h 3738088"/>
              <a:gd name="connsiteX71" fmla="*/ 1697065 w 2754602"/>
              <a:gd name="connsiteY71" fmla="*/ 2743200 h 3738088"/>
              <a:gd name="connsiteX72" fmla="*/ 1650570 w 2754602"/>
              <a:gd name="connsiteY72" fmla="*/ 2774197 h 3738088"/>
              <a:gd name="connsiteX73" fmla="*/ 1635072 w 2754602"/>
              <a:gd name="connsiteY73" fmla="*/ 2758698 h 3738088"/>
              <a:gd name="connsiteX74" fmla="*/ 1635072 w 2754602"/>
              <a:gd name="connsiteY74" fmla="*/ 2688956 h 3738088"/>
              <a:gd name="connsiteX75" fmla="*/ 1642821 w 2754602"/>
              <a:gd name="connsiteY75" fmla="*/ 2665708 h 3738088"/>
              <a:gd name="connsiteX76" fmla="*/ 1666068 w 2754602"/>
              <a:gd name="connsiteY76" fmla="*/ 2619213 h 3738088"/>
              <a:gd name="connsiteX77" fmla="*/ 1689316 w 2754602"/>
              <a:gd name="connsiteY77" fmla="*/ 2611464 h 3738088"/>
              <a:gd name="connsiteX78" fmla="*/ 1766807 w 2754602"/>
              <a:gd name="connsiteY78" fmla="*/ 2595966 h 3738088"/>
              <a:gd name="connsiteX79" fmla="*/ 1805553 w 2754602"/>
              <a:gd name="connsiteY79" fmla="*/ 2526224 h 3738088"/>
              <a:gd name="connsiteX80" fmla="*/ 1813302 w 2754602"/>
              <a:gd name="connsiteY80" fmla="*/ 2502976 h 3738088"/>
              <a:gd name="connsiteX81" fmla="*/ 1743560 w 2754602"/>
              <a:gd name="connsiteY81" fmla="*/ 2502976 h 3738088"/>
              <a:gd name="connsiteX82" fmla="*/ 1689316 w 2754602"/>
              <a:gd name="connsiteY82" fmla="*/ 2526224 h 3738088"/>
              <a:gd name="connsiteX83" fmla="*/ 1666068 w 2754602"/>
              <a:gd name="connsiteY83" fmla="*/ 2510725 h 3738088"/>
              <a:gd name="connsiteX84" fmla="*/ 1635072 w 2754602"/>
              <a:gd name="connsiteY84" fmla="*/ 2502976 h 3738088"/>
              <a:gd name="connsiteX85" fmla="*/ 1627323 w 2754602"/>
              <a:gd name="connsiteY85" fmla="*/ 2471980 h 3738088"/>
              <a:gd name="connsiteX86" fmla="*/ 1642821 w 2754602"/>
              <a:gd name="connsiteY86" fmla="*/ 2402237 h 3738088"/>
              <a:gd name="connsiteX87" fmla="*/ 1658319 w 2754602"/>
              <a:gd name="connsiteY87" fmla="*/ 2332495 h 3738088"/>
              <a:gd name="connsiteX88" fmla="*/ 1666068 w 2754602"/>
              <a:gd name="connsiteY88" fmla="*/ 2309247 h 3738088"/>
              <a:gd name="connsiteX89" fmla="*/ 1681567 w 2754602"/>
              <a:gd name="connsiteY89" fmla="*/ 2293749 h 3738088"/>
              <a:gd name="connsiteX90" fmla="*/ 1673817 w 2754602"/>
              <a:gd name="connsiteY90" fmla="*/ 2255003 h 3738088"/>
              <a:gd name="connsiteX91" fmla="*/ 1627323 w 2754602"/>
              <a:gd name="connsiteY91" fmla="*/ 2239505 h 3738088"/>
              <a:gd name="connsiteX92" fmla="*/ 1580828 w 2754602"/>
              <a:gd name="connsiteY92" fmla="*/ 2247254 h 3738088"/>
              <a:gd name="connsiteX93" fmla="*/ 1542082 w 2754602"/>
              <a:gd name="connsiteY93" fmla="*/ 2255003 h 3738088"/>
              <a:gd name="connsiteX94" fmla="*/ 1472339 w 2754602"/>
              <a:gd name="connsiteY94" fmla="*/ 2262752 h 3738088"/>
              <a:gd name="connsiteX95" fmla="*/ 1418095 w 2754602"/>
              <a:gd name="connsiteY95" fmla="*/ 2309247 h 3738088"/>
              <a:gd name="connsiteX96" fmla="*/ 1394848 w 2754602"/>
              <a:gd name="connsiteY96" fmla="*/ 2301498 h 3738088"/>
              <a:gd name="connsiteX97" fmla="*/ 1363851 w 2754602"/>
              <a:gd name="connsiteY97" fmla="*/ 2293749 h 3738088"/>
              <a:gd name="connsiteX98" fmla="*/ 1387099 w 2754602"/>
              <a:gd name="connsiteY98" fmla="*/ 2386739 h 3738088"/>
              <a:gd name="connsiteX99" fmla="*/ 1394848 w 2754602"/>
              <a:gd name="connsiteY99" fmla="*/ 2409986 h 3738088"/>
              <a:gd name="connsiteX100" fmla="*/ 1402597 w 2754602"/>
              <a:gd name="connsiteY100" fmla="*/ 2440983 h 3738088"/>
              <a:gd name="connsiteX101" fmla="*/ 1363851 w 2754602"/>
              <a:gd name="connsiteY101" fmla="*/ 2479729 h 3738088"/>
              <a:gd name="connsiteX102" fmla="*/ 1317356 w 2754602"/>
              <a:gd name="connsiteY102" fmla="*/ 2495227 h 3738088"/>
              <a:gd name="connsiteX103" fmla="*/ 1286360 w 2754602"/>
              <a:gd name="connsiteY103" fmla="*/ 2541722 h 3738088"/>
              <a:gd name="connsiteX104" fmla="*/ 1270862 w 2754602"/>
              <a:gd name="connsiteY104" fmla="*/ 2564969 h 3738088"/>
              <a:gd name="connsiteX105" fmla="*/ 1247614 w 2754602"/>
              <a:gd name="connsiteY105" fmla="*/ 2572719 h 3738088"/>
              <a:gd name="connsiteX106" fmla="*/ 1224367 w 2754602"/>
              <a:gd name="connsiteY106" fmla="*/ 2595966 h 3738088"/>
              <a:gd name="connsiteX107" fmla="*/ 1177872 w 2754602"/>
              <a:gd name="connsiteY107" fmla="*/ 2634712 h 3738088"/>
              <a:gd name="connsiteX108" fmla="*/ 1170123 w 2754602"/>
              <a:gd name="connsiteY108" fmla="*/ 2696705 h 3738088"/>
              <a:gd name="connsiteX109" fmla="*/ 1154624 w 2754602"/>
              <a:gd name="connsiteY109" fmla="*/ 2719952 h 3738088"/>
              <a:gd name="connsiteX110" fmla="*/ 1131377 w 2754602"/>
              <a:gd name="connsiteY110" fmla="*/ 2766447 h 3738088"/>
              <a:gd name="connsiteX111" fmla="*/ 1100380 w 2754602"/>
              <a:gd name="connsiteY111" fmla="*/ 2805193 h 3738088"/>
              <a:gd name="connsiteX112" fmla="*/ 1084882 w 2754602"/>
              <a:gd name="connsiteY112" fmla="*/ 2851688 h 3738088"/>
              <a:gd name="connsiteX113" fmla="*/ 1069384 w 2754602"/>
              <a:gd name="connsiteY113" fmla="*/ 2874935 h 3738088"/>
              <a:gd name="connsiteX114" fmla="*/ 1061634 w 2754602"/>
              <a:gd name="connsiteY114" fmla="*/ 2898183 h 3738088"/>
              <a:gd name="connsiteX115" fmla="*/ 1038387 w 2754602"/>
              <a:gd name="connsiteY115" fmla="*/ 2921430 h 3738088"/>
              <a:gd name="connsiteX116" fmla="*/ 999641 w 2754602"/>
              <a:gd name="connsiteY116" fmla="*/ 2967925 h 3738088"/>
              <a:gd name="connsiteX117" fmla="*/ 960895 w 2754602"/>
              <a:gd name="connsiteY117" fmla="*/ 2918015 h 3738088"/>
              <a:gd name="connsiteX118" fmla="*/ 937648 w 2754602"/>
              <a:gd name="connsiteY118" fmla="*/ 2972259 h 3738088"/>
              <a:gd name="connsiteX119" fmla="*/ 922150 w 2754602"/>
              <a:gd name="connsiteY119" fmla="*/ 2860380 h 3738088"/>
              <a:gd name="connsiteX120" fmla="*/ 906651 w 2754602"/>
              <a:gd name="connsiteY120" fmla="*/ 2924069 h 3738088"/>
              <a:gd name="connsiteX121" fmla="*/ 906651 w 2754602"/>
              <a:gd name="connsiteY121" fmla="*/ 2924069 h 3738088"/>
              <a:gd name="connsiteX122" fmla="*/ 922150 w 2754602"/>
              <a:gd name="connsiteY122" fmla="*/ 2924069 h 3738088"/>
              <a:gd name="connsiteX123" fmla="*/ 842930 w 2754602"/>
              <a:gd name="connsiteY123" fmla="*/ 2788918 h 3738088"/>
              <a:gd name="connsiteX124" fmla="*/ 836909 w 2754602"/>
              <a:gd name="connsiteY124" fmla="*/ 2727702 h 3738088"/>
              <a:gd name="connsiteX125" fmla="*/ 813662 w 2754602"/>
              <a:gd name="connsiteY125" fmla="*/ 2704454 h 3738088"/>
              <a:gd name="connsiteX126" fmla="*/ 767167 w 2754602"/>
              <a:gd name="connsiteY126" fmla="*/ 2665708 h 3738088"/>
              <a:gd name="connsiteX127" fmla="*/ 612184 w 2754602"/>
              <a:gd name="connsiteY127" fmla="*/ 2502976 h 3738088"/>
              <a:gd name="connsiteX128" fmla="*/ 410706 w 2754602"/>
              <a:gd name="connsiteY128" fmla="*/ 2286000 h 3738088"/>
              <a:gd name="connsiteX129" fmla="*/ 0 w 2754602"/>
              <a:gd name="connsiteY129" fmla="*/ 1844298 h 3738088"/>
              <a:gd name="connsiteX130" fmla="*/ 1046136 w 2754602"/>
              <a:gd name="connsiteY130" fmla="*/ 658678 h 3738088"/>
              <a:gd name="connsiteX131" fmla="*/ 1084882 w 2754602"/>
              <a:gd name="connsiteY131" fmla="*/ 573437 h 3738088"/>
              <a:gd name="connsiteX132" fmla="*/ 1061634 w 2754602"/>
              <a:gd name="connsiteY132" fmla="*/ 526942 h 3738088"/>
              <a:gd name="connsiteX133" fmla="*/ 1015139 w 2754602"/>
              <a:gd name="connsiteY133" fmla="*/ 488197 h 3738088"/>
              <a:gd name="connsiteX134" fmla="*/ 922150 w 2754602"/>
              <a:gd name="connsiteY134" fmla="*/ 472698 h 3738088"/>
              <a:gd name="connsiteX135" fmla="*/ 1371600 w 2754602"/>
              <a:gd name="connsiteY135" fmla="*/ 0 h 3738088"/>
              <a:gd name="connsiteX136" fmla="*/ 1425845 w 2754602"/>
              <a:gd name="connsiteY136" fmla="*/ 54244 h 3738088"/>
              <a:gd name="connsiteX137" fmla="*/ 1464590 w 2754602"/>
              <a:gd name="connsiteY137" fmla="*/ 61993 h 3738088"/>
              <a:gd name="connsiteX138" fmla="*/ 1480089 w 2754602"/>
              <a:gd name="connsiteY138" fmla="*/ 116237 h 3738088"/>
              <a:gd name="connsiteX139" fmla="*/ 1511085 w 2754602"/>
              <a:gd name="connsiteY139" fmla="*/ 116237 h 3738088"/>
              <a:gd name="connsiteX140" fmla="*/ 1526584 w 2754602"/>
              <a:gd name="connsiteY140" fmla="*/ 139485 h 3738088"/>
              <a:gd name="connsiteX141" fmla="*/ 1526584 w 2754602"/>
              <a:gd name="connsiteY141" fmla="*/ 139485 h 3738088"/>
              <a:gd name="connsiteX142" fmla="*/ 1542082 w 2754602"/>
              <a:gd name="connsiteY142" fmla="*/ 170481 h 3738088"/>
              <a:gd name="connsiteX143" fmla="*/ 1573078 w 2754602"/>
              <a:gd name="connsiteY143" fmla="*/ 201478 h 3738088"/>
              <a:gd name="connsiteX144" fmla="*/ 1604075 w 2754602"/>
              <a:gd name="connsiteY144" fmla="*/ 263471 h 3738088"/>
              <a:gd name="connsiteX145" fmla="*/ 1627323 w 2754602"/>
              <a:gd name="connsiteY145" fmla="*/ 247973 h 3738088"/>
              <a:gd name="connsiteX146" fmla="*/ 1681567 w 2754602"/>
              <a:gd name="connsiteY146" fmla="*/ 232474 h 3738088"/>
              <a:gd name="connsiteX147" fmla="*/ 1681567 w 2754602"/>
              <a:gd name="connsiteY147" fmla="*/ 232474 h 3738088"/>
              <a:gd name="connsiteX148" fmla="*/ 1697065 w 2754602"/>
              <a:gd name="connsiteY148" fmla="*/ 302217 h 3738088"/>
              <a:gd name="connsiteX149" fmla="*/ 1673817 w 2754602"/>
              <a:gd name="connsiteY149" fmla="*/ 317715 h 3738088"/>
              <a:gd name="connsiteX150" fmla="*/ 1673817 w 2754602"/>
              <a:gd name="connsiteY150" fmla="*/ 317715 h 3738088"/>
              <a:gd name="connsiteX151" fmla="*/ 1774556 w 2754602"/>
              <a:gd name="connsiteY151" fmla="*/ 348712 h 3738088"/>
              <a:gd name="connsiteX152" fmla="*/ 1821051 w 2754602"/>
              <a:gd name="connsiteY152" fmla="*/ 325464 h 3738088"/>
              <a:gd name="connsiteX153" fmla="*/ 1852048 w 2754602"/>
              <a:gd name="connsiteY153" fmla="*/ 348712 h 3738088"/>
              <a:gd name="connsiteX154" fmla="*/ 1844299 w 2754602"/>
              <a:gd name="connsiteY154" fmla="*/ 348712 h 3738088"/>
              <a:gd name="connsiteX155" fmla="*/ 1852048 w 2754602"/>
              <a:gd name="connsiteY155" fmla="*/ 348712 h 3738088"/>
              <a:gd name="connsiteX156" fmla="*/ 1883045 w 2754602"/>
              <a:gd name="connsiteY156" fmla="*/ 340963 h 3738088"/>
              <a:gd name="connsiteX157" fmla="*/ 1906292 w 2754602"/>
              <a:gd name="connsiteY157" fmla="*/ 333213 h 3738088"/>
              <a:gd name="connsiteX158" fmla="*/ 1937289 w 2754602"/>
              <a:gd name="connsiteY158" fmla="*/ 255722 h 3738088"/>
              <a:gd name="connsiteX159" fmla="*/ 1945038 w 2754602"/>
              <a:gd name="connsiteY159" fmla="*/ 255722 h 3738088"/>
              <a:gd name="connsiteX160" fmla="*/ 1945038 w 2754602"/>
              <a:gd name="connsiteY160" fmla="*/ 255722 h 3738088"/>
              <a:gd name="connsiteX161" fmla="*/ 2014780 w 2754602"/>
              <a:gd name="connsiteY161" fmla="*/ 232474 h 3738088"/>
              <a:gd name="connsiteX162" fmla="*/ 2030278 w 2754602"/>
              <a:gd name="connsiteY162" fmla="*/ 255722 h 3738088"/>
              <a:gd name="connsiteX163" fmla="*/ 2061275 w 2754602"/>
              <a:gd name="connsiteY163" fmla="*/ 317715 h 3738088"/>
              <a:gd name="connsiteX164" fmla="*/ 2069024 w 2754602"/>
              <a:gd name="connsiteY164" fmla="*/ 348712 h 3738088"/>
              <a:gd name="connsiteX165" fmla="*/ 2061275 w 2754602"/>
              <a:gd name="connsiteY165" fmla="*/ 410705 h 3738088"/>
              <a:gd name="connsiteX166" fmla="*/ 2084523 w 2754602"/>
              <a:gd name="connsiteY166" fmla="*/ 426203 h 3738088"/>
              <a:gd name="connsiteX167" fmla="*/ 2107770 w 2754602"/>
              <a:gd name="connsiteY167" fmla="*/ 449451 h 3738088"/>
              <a:gd name="connsiteX168" fmla="*/ 2107770 w 2754602"/>
              <a:gd name="connsiteY168" fmla="*/ 449451 h 3738088"/>
              <a:gd name="connsiteX169" fmla="*/ 2169763 w 2754602"/>
              <a:gd name="connsiteY169" fmla="*/ 472698 h 3738088"/>
              <a:gd name="connsiteX170" fmla="*/ 2185262 w 2754602"/>
              <a:gd name="connsiteY170" fmla="*/ 511444 h 3738088"/>
              <a:gd name="connsiteX171" fmla="*/ 2247255 w 2754602"/>
              <a:gd name="connsiteY171" fmla="*/ 511444 h 3738088"/>
              <a:gd name="connsiteX172" fmla="*/ 2293750 w 2754602"/>
              <a:gd name="connsiteY172" fmla="*/ 526942 h 3738088"/>
              <a:gd name="connsiteX173" fmla="*/ 2324746 w 2754602"/>
              <a:gd name="connsiteY173" fmla="*/ 612183 h 3738088"/>
              <a:gd name="connsiteX174" fmla="*/ 2347994 w 2754602"/>
              <a:gd name="connsiteY174" fmla="*/ 619932 h 3738088"/>
              <a:gd name="connsiteX175" fmla="*/ 2363492 w 2754602"/>
              <a:gd name="connsiteY175" fmla="*/ 619932 h 3738088"/>
              <a:gd name="connsiteX176" fmla="*/ 2402238 w 2754602"/>
              <a:gd name="connsiteY176" fmla="*/ 627681 h 3738088"/>
              <a:gd name="connsiteX177" fmla="*/ 2448733 w 2754602"/>
              <a:gd name="connsiteY177" fmla="*/ 619932 h 3738088"/>
              <a:gd name="connsiteX178" fmla="*/ 2425485 w 2754602"/>
              <a:gd name="connsiteY178" fmla="*/ 604434 h 3738088"/>
              <a:gd name="connsiteX179" fmla="*/ 2402238 w 2754602"/>
              <a:gd name="connsiteY179" fmla="*/ 596685 h 3738088"/>
              <a:gd name="connsiteX180" fmla="*/ 2425485 w 2754602"/>
              <a:gd name="connsiteY180" fmla="*/ 581186 h 3738088"/>
              <a:gd name="connsiteX181" fmla="*/ 2456482 w 2754602"/>
              <a:gd name="connsiteY181" fmla="*/ 573437 h 3738088"/>
              <a:gd name="connsiteX182" fmla="*/ 2479729 w 2754602"/>
              <a:gd name="connsiteY182" fmla="*/ 565688 h 3738088"/>
              <a:gd name="connsiteX183" fmla="*/ 2510726 w 2754602"/>
              <a:gd name="connsiteY183" fmla="*/ 534691 h 3738088"/>
              <a:gd name="connsiteX184" fmla="*/ 2495228 w 2754602"/>
              <a:gd name="connsiteY184" fmla="*/ 511444 h 3738088"/>
              <a:gd name="connsiteX185" fmla="*/ 2518475 w 2754602"/>
              <a:gd name="connsiteY185" fmla="*/ 519193 h 3738088"/>
              <a:gd name="connsiteX186" fmla="*/ 2541723 w 2754602"/>
              <a:gd name="connsiteY186" fmla="*/ 534691 h 3738088"/>
              <a:gd name="connsiteX187" fmla="*/ 2557221 w 2754602"/>
              <a:gd name="connsiteY187" fmla="*/ 557939 h 3738088"/>
              <a:gd name="connsiteX188" fmla="*/ 2580468 w 2754602"/>
              <a:gd name="connsiteY188" fmla="*/ 565688 h 3738088"/>
              <a:gd name="connsiteX189" fmla="*/ 2595967 w 2754602"/>
              <a:gd name="connsiteY189" fmla="*/ 581186 h 3738088"/>
              <a:gd name="connsiteX190" fmla="*/ 2588217 w 2754602"/>
              <a:gd name="connsiteY190" fmla="*/ 604434 h 3738088"/>
              <a:gd name="connsiteX191" fmla="*/ 2557221 w 2754602"/>
              <a:gd name="connsiteY191" fmla="*/ 596685 h 3738088"/>
              <a:gd name="connsiteX192" fmla="*/ 2518475 w 2754602"/>
              <a:gd name="connsiteY192" fmla="*/ 588935 h 3738088"/>
              <a:gd name="connsiteX193" fmla="*/ 2502977 w 2754602"/>
              <a:gd name="connsiteY193" fmla="*/ 604434 h 3738088"/>
              <a:gd name="connsiteX194" fmla="*/ 2510726 w 2754602"/>
              <a:gd name="connsiteY194" fmla="*/ 627681 h 3738088"/>
              <a:gd name="connsiteX195" fmla="*/ 2518475 w 2754602"/>
              <a:gd name="connsiteY195" fmla="*/ 658678 h 3738088"/>
              <a:gd name="connsiteX196" fmla="*/ 2541723 w 2754602"/>
              <a:gd name="connsiteY196" fmla="*/ 666427 h 3738088"/>
              <a:gd name="connsiteX197" fmla="*/ 2549472 w 2754602"/>
              <a:gd name="connsiteY197" fmla="*/ 635430 h 3738088"/>
              <a:gd name="connsiteX198" fmla="*/ 2665709 w 2754602"/>
              <a:gd name="connsiteY198" fmla="*/ 689674 h 3738088"/>
              <a:gd name="connsiteX199" fmla="*/ 2642462 w 2754602"/>
              <a:gd name="connsiteY199" fmla="*/ 720671 h 3738088"/>
              <a:gd name="connsiteX200" fmla="*/ 2626963 w 2754602"/>
              <a:gd name="connsiteY200" fmla="*/ 736169 h 3738088"/>
              <a:gd name="connsiteX201" fmla="*/ 2634712 w 2754602"/>
              <a:gd name="connsiteY201" fmla="*/ 759417 h 3738088"/>
              <a:gd name="connsiteX202" fmla="*/ 2657960 w 2754602"/>
              <a:gd name="connsiteY202" fmla="*/ 767166 h 3738088"/>
              <a:gd name="connsiteX203" fmla="*/ 2650211 w 2754602"/>
              <a:gd name="connsiteY203" fmla="*/ 798163 h 3738088"/>
              <a:gd name="connsiteX204" fmla="*/ 2626963 w 2754602"/>
              <a:gd name="connsiteY204" fmla="*/ 805912 h 3738088"/>
              <a:gd name="connsiteX205" fmla="*/ 2588217 w 2754602"/>
              <a:gd name="connsiteY205" fmla="*/ 813661 h 3738088"/>
              <a:gd name="connsiteX206" fmla="*/ 2572719 w 2754602"/>
              <a:gd name="connsiteY206" fmla="*/ 836908 h 3738088"/>
              <a:gd name="connsiteX207" fmla="*/ 2595967 w 2754602"/>
              <a:gd name="connsiteY207" fmla="*/ 829159 h 3738088"/>
              <a:gd name="connsiteX208" fmla="*/ 2634712 w 2754602"/>
              <a:gd name="connsiteY208" fmla="*/ 883403 h 3738088"/>
              <a:gd name="connsiteX209" fmla="*/ 2650211 w 2754602"/>
              <a:gd name="connsiteY209" fmla="*/ 898902 h 3738088"/>
              <a:gd name="connsiteX210" fmla="*/ 2642462 w 2754602"/>
              <a:gd name="connsiteY210" fmla="*/ 922149 h 3738088"/>
              <a:gd name="connsiteX211" fmla="*/ 2704455 w 2754602"/>
              <a:gd name="connsiteY211" fmla="*/ 929898 h 3738088"/>
              <a:gd name="connsiteX212" fmla="*/ 2743200 w 2754602"/>
              <a:gd name="connsiteY212" fmla="*/ 968644 h 3738088"/>
              <a:gd name="connsiteX213" fmla="*/ 2719953 w 2754602"/>
              <a:gd name="connsiteY213" fmla="*/ 976393 h 3738088"/>
              <a:gd name="connsiteX214" fmla="*/ 2603716 w 2754602"/>
              <a:gd name="connsiteY214" fmla="*/ 953146 h 3738088"/>
              <a:gd name="connsiteX215" fmla="*/ 2564970 w 2754602"/>
              <a:gd name="connsiteY215" fmla="*/ 937647 h 3738088"/>
              <a:gd name="connsiteX216" fmla="*/ 2518475 w 2754602"/>
              <a:gd name="connsiteY216" fmla="*/ 945397 h 3738088"/>
              <a:gd name="connsiteX217" fmla="*/ 2510726 w 2754602"/>
              <a:gd name="connsiteY217" fmla="*/ 968644 h 3738088"/>
              <a:gd name="connsiteX218" fmla="*/ 2479729 w 2754602"/>
              <a:gd name="connsiteY218" fmla="*/ 976393 h 3738088"/>
              <a:gd name="connsiteX219" fmla="*/ 2440984 w 2754602"/>
              <a:gd name="connsiteY219" fmla="*/ 1046135 h 3738088"/>
              <a:gd name="connsiteX220" fmla="*/ 2448733 w 2754602"/>
              <a:gd name="connsiteY220" fmla="*/ 1077132 h 3738088"/>
              <a:gd name="connsiteX221" fmla="*/ 2479729 w 2754602"/>
              <a:gd name="connsiteY221" fmla="*/ 1084881 h 3738088"/>
              <a:gd name="connsiteX222" fmla="*/ 2471980 w 2754602"/>
              <a:gd name="connsiteY222" fmla="*/ 1115878 h 3738088"/>
              <a:gd name="connsiteX223" fmla="*/ 2425485 w 2754602"/>
              <a:gd name="connsiteY223" fmla="*/ 1139125 h 3738088"/>
              <a:gd name="connsiteX224" fmla="*/ 2433234 w 2754602"/>
              <a:gd name="connsiteY224" fmla="*/ 1170122 h 3738088"/>
              <a:gd name="connsiteX225" fmla="*/ 2448733 w 2754602"/>
              <a:gd name="connsiteY225" fmla="*/ 1185620 h 3738088"/>
              <a:gd name="connsiteX226" fmla="*/ 2456482 w 2754602"/>
              <a:gd name="connsiteY226" fmla="*/ 1216617 h 3738088"/>
              <a:gd name="connsiteX227" fmla="*/ 2487478 w 2754602"/>
              <a:gd name="connsiteY227" fmla="*/ 1201119 h 3738088"/>
              <a:gd name="connsiteX228" fmla="*/ 2510726 w 2754602"/>
              <a:gd name="connsiteY228" fmla="*/ 1154624 h 3738088"/>
              <a:gd name="connsiteX229" fmla="*/ 2549472 w 2754602"/>
              <a:gd name="connsiteY229" fmla="*/ 1201119 h 3738088"/>
              <a:gd name="connsiteX230" fmla="*/ 2526224 w 2754602"/>
              <a:gd name="connsiteY230" fmla="*/ 1216617 h 3738088"/>
              <a:gd name="connsiteX231" fmla="*/ 2479729 w 2754602"/>
              <a:gd name="connsiteY231" fmla="*/ 1232115 h 3738088"/>
              <a:gd name="connsiteX232" fmla="*/ 2479729 w 2754602"/>
              <a:gd name="connsiteY232" fmla="*/ 1294108 h 3738088"/>
              <a:gd name="connsiteX233" fmla="*/ 2526224 w 2754602"/>
              <a:gd name="connsiteY233" fmla="*/ 1286359 h 3738088"/>
              <a:gd name="connsiteX234" fmla="*/ 2549472 w 2754602"/>
              <a:gd name="connsiteY234" fmla="*/ 1317356 h 3738088"/>
              <a:gd name="connsiteX235" fmla="*/ 2557221 w 2754602"/>
              <a:gd name="connsiteY235" fmla="*/ 1363851 h 3738088"/>
              <a:gd name="connsiteX236" fmla="*/ 2533973 w 2754602"/>
              <a:gd name="connsiteY236" fmla="*/ 1379349 h 3738088"/>
              <a:gd name="connsiteX237" fmla="*/ 2510726 w 2754602"/>
              <a:gd name="connsiteY237" fmla="*/ 1387098 h 3738088"/>
              <a:gd name="connsiteX238" fmla="*/ 2471980 w 2754602"/>
              <a:gd name="connsiteY238" fmla="*/ 1402597 h 3738088"/>
              <a:gd name="connsiteX239" fmla="*/ 2456482 w 2754602"/>
              <a:gd name="connsiteY239" fmla="*/ 1449091 h 3738088"/>
              <a:gd name="connsiteX240" fmla="*/ 2471980 w 2754602"/>
              <a:gd name="connsiteY240" fmla="*/ 1464590 h 3738088"/>
              <a:gd name="connsiteX241" fmla="*/ 2440984 w 2754602"/>
              <a:gd name="connsiteY241" fmla="*/ 1503335 h 3738088"/>
              <a:gd name="connsiteX242" fmla="*/ 2417736 w 2754602"/>
              <a:gd name="connsiteY242" fmla="*/ 1495586 h 3738088"/>
              <a:gd name="connsiteX243" fmla="*/ 2386739 w 2754602"/>
              <a:gd name="connsiteY243" fmla="*/ 1518834 h 3738088"/>
              <a:gd name="connsiteX244" fmla="*/ 2371241 w 2754602"/>
              <a:gd name="connsiteY244" fmla="*/ 1495586 h 3738088"/>
              <a:gd name="connsiteX245" fmla="*/ 2355743 w 2754602"/>
              <a:gd name="connsiteY245" fmla="*/ 1511085 h 3738088"/>
              <a:gd name="connsiteX246" fmla="*/ 2340245 w 2754602"/>
              <a:gd name="connsiteY246" fmla="*/ 1534332 h 3738088"/>
              <a:gd name="connsiteX247" fmla="*/ 2340245 w 2754602"/>
              <a:gd name="connsiteY247" fmla="*/ 1588576 h 3738088"/>
              <a:gd name="connsiteX248" fmla="*/ 2286000 w 2754602"/>
              <a:gd name="connsiteY248" fmla="*/ 1596325 h 3738088"/>
              <a:gd name="connsiteX249" fmla="*/ 2262753 w 2754602"/>
              <a:gd name="connsiteY249" fmla="*/ 1642820 h 3738088"/>
              <a:gd name="connsiteX250" fmla="*/ 2255004 w 2754602"/>
              <a:gd name="connsiteY250" fmla="*/ 1666068 h 3738088"/>
              <a:gd name="connsiteX251" fmla="*/ 2224007 w 2754602"/>
              <a:gd name="connsiteY251" fmla="*/ 1673817 h 3738088"/>
              <a:gd name="connsiteX252" fmla="*/ 2185262 w 2754602"/>
              <a:gd name="connsiteY252" fmla="*/ 1681566 h 3738088"/>
              <a:gd name="connsiteX253" fmla="*/ 2131017 w 2754602"/>
              <a:gd name="connsiteY253" fmla="*/ 1697064 h 3738088"/>
              <a:gd name="connsiteX254" fmla="*/ 2100021 w 2754602"/>
              <a:gd name="connsiteY254" fmla="*/ 1689315 h 3738088"/>
              <a:gd name="connsiteX255" fmla="*/ 2061275 w 2754602"/>
              <a:gd name="connsiteY255" fmla="*/ 1658319 h 3738088"/>
              <a:gd name="connsiteX256" fmla="*/ 2045777 w 2754602"/>
              <a:gd name="connsiteY256" fmla="*/ 1642820 h 3738088"/>
              <a:gd name="connsiteX257" fmla="*/ 1937289 w 2754602"/>
              <a:gd name="connsiteY257" fmla="*/ 1627322 h 3738088"/>
              <a:gd name="connsiteX258" fmla="*/ 1890794 w 2754602"/>
              <a:gd name="connsiteY258" fmla="*/ 1619573 h 3738088"/>
              <a:gd name="connsiteX259" fmla="*/ 1867546 w 2754602"/>
              <a:gd name="connsiteY259" fmla="*/ 1681566 h 3738088"/>
              <a:gd name="connsiteX260" fmla="*/ 1813302 w 2754602"/>
              <a:gd name="connsiteY260" fmla="*/ 1751308 h 3738088"/>
              <a:gd name="connsiteX261" fmla="*/ 1828800 w 2754602"/>
              <a:gd name="connsiteY261" fmla="*/ 1813302 h 3738088"/>
              <a:gd name="connsiteX262" fmla="*/ 1813302 w 2754602"/>
              <a:gd name="connsiteY262" fmla="*/ 1836549 h 3738088"/>
              <a:gd name="connsiteX263" fmla="*/ 1844299 w 2754602"/>
              <a:gd name="connsiteY263" fmla="*/ 1898542 h 3738088"/>
              <a:gd name="connsiteX264" fmla="*/ 1836550 w 2754602"/>
              <a:gd name="connsiteY264" fmla="*/ 1960535 h 3738088"/>
              <a:gd name="connsiteX265" fmla="*/ 1828800 w 2754602"/>
              <a:gd name="connsiteY265" fmla="*/ 2053525 h 3738088"/>
              <a:gd name="connsiteX266" fmla="*/ 1813302 w 2754602"/>
              <a:gd name="connsiteY266" fmla="*/ 2100020 h 3738088"/>
              <a:gd name="connsiteX267" fmla="*/ 1821051 w 2754602"/>
              <a:gd name="connsiteY267" fmla="*/ 2169763 h 3738088"/>
              <a:gd name="connsiteX268" fmla="*/ 1805553 w 2754602"/>
              <a:gd name="connsiteY268" fmla="*/ 2193010 h 3738088"/>
              <a:gd name="connsiteX269" fmla="*/ 1821051 w 2754602"/>
              <a:gd name="connsiteY269" fmla="*/ 2293749 h 3738088"/>
              <a:gd name="connsiteX270" fmla="*/ 1828800 w 2754602"/>
              <a:gd name="connsiteY270" fmla="*/ 2371241 h 3738088"/>
              <a:gd name="connsiteX271" fmla="*/ 1821051 w 2754602"/>
              <a:gd name="connsiteY271" fmla="*/ 2394488 h 3738088"/>
              <a:gd name="connsiteX272" fmla="*/ 1813302 w 2754602"/>
              <a:gd name="connsiteY272" fmla="*/ 2433234 h 3738088"/>
              <a:gd name="connsiteX273" fmla="*/ 1836550 w 2754602"/>
              <a:gd name="connsiteY273" fmla="*/ 2448732 h 3738088"/>
              <a:gd name="connsiteX274" fmla="*/ 1844299 w 2754602"/>
              <a:gd name="connsiteY274" fmla="*/ 2479729 h 3738088"/>
              <a:gd name="connsiteX275" fmla="*/ 1828800 w 2754602"/>
              <a:gd name="connsiteY275" fmla="*/ 2580468 h 3738088"/>
              <a:gd name="connsiteX276" fmla="*/ 1844299 w 2754602"/>
              <a:gd name="connsiteY276" fmla="*/ 2704454 h 3738088"/>
              <a:gd name="connsiteX277" fmla="*/ 1859797 w 2754602"/>
              <a:gd name="connsiteY277" fmla="*/ 2743200 h 3738088"/>
              <a:gd name="connsiteX278" fmla="*/ 1906292 w 2754602"/>
              <a:gd name="connsiteY278" fmla="*/ 2789695 h 3738088"/>
              <a:gd name="connsiteX279" fmla="*/ 1914041 w 2754602"/>
              <a:gd name="connsiteY279" fmla="*/ 2766447 h 3738088"/>
              <a:gd name="connsiteX280" fmla="*/ 1937289 w 2754602"/>
              <a:gd name="connsiteY280" fmla="*/ 2774197 h 3738088"/>
              <a:gd name="connsiteX281" fmla="*/ 1968285 w 2754602"/>
              <a:gd name="connsiteY281" fmla="*/ 2789695 h 3738088"/>
              <a:gd name="connsiteX282" fmla="*/ 1999282 w 2754602"/>
              <a:gd name="connsiteY282" fmla="*/ 2812942 h 3738088"/>
              <a:gd name="connsiteX283" fmla="*/ 2092272 w 2754602"/>
              <a:gd name="connsiteY283" fmla="*/ 2836190 h 3738088"/>
              <a:gd name="connsiteX284" fmla="*/ 2107770 w 2754602"/>
              <a:gd name="connsiteY284" fmla="*/ 2867186 h 3738088"/>
              <a:gd name="connsiteX285" fmla="*/ 2216258 w 2754602"/>
              <a:gd name="connsiteY285" fmla="*/ 2913681 h 3738088"/>
              <a:gd name="connsiteX286" fmla="*/ 2231756 w 2754602"/>
              <a:gd name="connsiteY286" fmla="*/ 2936929 h 3738088"/>
              <a:gd name="connsiteX287" fmla="*/ 2278251 w 2754602"/>
              <a:gd name="connsiteY287" fmla="*/ 2975674 h 3738088"/>
              <a:gd name="connsiteX288" fmla="*/ 2324746 w 2754602"/>
              <a:gd name="connsiteY288" fmla="*/ 3037668 h 3738088"/>
              <a:gd name="connsiteX289" fmla="*/ 2347994 w 2754602"/>
              <a:gd name="connsiteY289" fmla="*/ 3045417 h 3738088"/>
              <a:gd name="connsiteX290" fmla="*/ 2371241 w 2754602"/>
              <a:gd name="connsiteY290" fmla="*/ 3060915 h 3738088"/>
              <a:gd name="connsiteX291" fmla="*/ 2394489 w 2754602"/>
              <a:gd name="connsiteY291" fmla="*/ 3053166 h 3738088"/>
              <a:gd name="connsiteX292" fmla="*/ 2402238 w 2754602"/>
              <a:gd name="connsiteY292" fmla="*/ 3076413 h 3738088"/>
              <a:gd name="connsiteX293" fmla="*/ 2417736 w 2754602"/>
              <a:gd name="connsiteY293" fmla="*/ 3091912 h 3738088"/>
              <a:gd name="connsiteX294" fmla="*/ 2371241 w 2754602"/>
              <a:gd name="connsiteY294" fmla="*/ 3107410 h 3738088"/>
              <a:gd name="connsiteX295" fmla="*/ 2363492 w 2754602"/>
              <a:gd name="connsiteY295" fmla="*/ 3076413 h 3738088"/>
              <a:gd name="connsiteX296" fmla="*/ 2332495 w 2754602"/>
              <a:gd name="connsiteY296" fmla="*/ 3068664 h 3738088"/>
              <a:gd name="connsiteX297" fmla="*/ 2247255 w 2754602"/>
              <a:gd name="connsiteY297" fmla="*/ 3053166 h 3738088"/>
              <a:gd name="connsiteX298" fmla="*/ 2231756 w 2754602"/>
              <a:gd name="connsiteY298" fmla="*/ 3037668 h 3738088"/>
              <a:gd name="connsiteX299" fmla="*/ 2169763 w 2754602"/>
              <a:gd name="connsiteY299" fmla="*/ 3037668 h 3738088"/>
              <a:gd name="connsiteX300" fmla="*/ 2131017 w 2754602"/>
              <a:gd name="connsiteY300" fmla="*/ 3084163 h 3738088"/>
              <a:gd name="connsiteX301" fmla="*/ 2100021 w 2754602"/>
              <a:gd name="connsiteY301" fmla="*/ 3130658 h 3738088"/>
              <a:gd name="connsiteX302" fmla="*/ 2115519 w 2754602"/>
              <a:gd name="connsiteY302" fmla="*/ 3153905 h 3738088"/>
              <a:gd name="connsiteX303" fmla="*/ 2169763 w 2754602"/>
              <a:gd name="connsiteY303" fmla="*/ 3177152 h 3738088"/>
              <a:gd name="connsiteX304" fmla="*/ 2224007 w 2754602"/>
              <a:gd name="connsiteY304" fmla="*/ 3208149 h 3738088"/>
              <a:gd name="connsiteX305" fmla="*/ 2239506 w 2754602"/>
              <a:gd name="connsiteY305" fmla="*/ 3184902 h 3738088"/>
              <a:gd name="connsiteX306" fmla="*/ 2262753 w 2754602"/>
              <a:gd name="connsiteY306" fmla="*/ 3192651 h 3738088"/>
              <a:gd name="connsiteX307" fmla="*/ 2309248 w 2754602"/>
              <a:gd name="connsiteY307" fmla="*/ 3169403 h 3738088"/>
              <a:gd name="connsiteX308" fmla="*/ 2347994 w 2754602"/>
              <a:gd name="connsiteY308" fmla="*/ 3130658 h 3738088"/>
              <a:gd name="connsiteX309" fmla="*/ 2332495 w 2754602"/>
              <a:gd name="connsiteY309" fmla="*/ 3169403 h 3738088"/>
              <a:gd name="connsiteX310" fmla="*/ 2324746 w 2754602"/>
              <a:gd name="connsiteY310" fmla="*/ 3192651 h 3738088"/>
              <a:gd name="connsiteX311" fmla="*/ 2278251 w 2754602"/>
              <a:gd name="connsiteY311" fmla="*/ 3239146 h 3738088"/>
              <a:gd name="connsiteX312" fmla="*/ 2262753 w 2754602"/>
              <a:gd name="connsiteY312" fmla="*/ 3262393 h 3738088"/>
              <a:gd name="connsiteX313" fmla="*/ 2239506 w 2754602"/>
              <a:gd name="connsiteY313" fmla="*/ 3293390 h 3738088"/>
              <a:gd name="connsiteX314" fmla="*/ 2231756 w 2754602"/>
              <a:gd name="connsiteY314" fmla="*/ 3339885 h 3738088"/>
              <a:gd name="connsiteX315" fmla="*/ 2169763 w 2754602"/>
              <a:gd name="connsiteY315" fmla="*/ 3448373 h 3738088"/>
              <a:gd name="connsiteX316" fmla="*/ 2154265 w 2754602"/>
              <a:gd name="connsiteY316" fmla="*/ 3471620 h 3738088"/>
              <a:gd name="connsiteX317" fmla="*/ 2100021 w 2754602"/>
              <a:gd name="connsiteY317" fmla="*/ 3502617 h 3738088"/>
              <a:gd name="connsiteX318" fmla="*/ 2115519 w 2754602"/>
              <a:gd name="connsiteY318" fmla="*/ 3580108 h 3738088"/>
              <a:gd name="connsiteX319" fmla="*/ 2131017 w 2754602"/>
              <a:gd name="connsiteY319" fmla="*/ 3626603 h 3738088"/>
              <a:gd name="connsiteX320" fmla="*/ 2076773 w 2754602"/>
              <a:gd name="connsiteY320" fmla="*/ 3618854 h 3738088"/>
              <a:gd name="connsiteX321" fmla="*/ 2030278 w 2754602"/>
              <a:gd name="connsiteY321" fmla="*/ 3556861 h 3738088"/>
              <a:gd name="connsiteX322" fmla="*/ 1999282 w 2754602"/>
              <a:gd name="connsiteY322" fmla="*/ 3502617 h 3738088"/>
              <a:gd name="connsiteX323" fmla="*/ 1991533 w 2754602"/>
              <a:gd name="connsiteY323" fmla="*/ 3479369 h 3738088"/>
              <a:gd name="connsiteX324" fmla="*/ 1921790 w 2754602"/>
              <a:gd name="connsiteY324" fmla="*/ 3425125 h 3738088"/>
              <a:gd name="connsiteX325" fmla="*/ 1867546 w 2754602"/>
              <a:gd name="connsiteY325" fmla="*/ 3440624 h 3738088"/>
              <a:gd name="connsiteX326" fmla="*/ 1859797 w 2754602"/>
              <a:gd name="connsiteY326" fmla="*/ 3471620 h 3738088"/>
              <a:gd name="connsiteX327" fmla="*/ 1836550 w 2754602"/>
              <a:gd name="connsiteY327" fmla="*/ 3479369 h 3738088"/>
              <a:gd name="connsiteX328" fmla="*/ 1797804 w 2754602"/>
              <a:gd name="connsiteY328" fmla="*/ 3510366 h 3738088"/>
              <a:gd name="connsiteX329" fmla="*/ 1774556 w 2754602"/>
              <a:gd name="connsiteY329" fmla="*/ 3518115 h 3738088"/>
              <a:gd name="connsiteX330" fmla="*/ 1658319 w 2754602"/>
              <a:gd name="connsiteY330" fmla="*/ 3533613 h 3738088"/>
              <a:gd name="connsiteX331" fmla="*/ 1627323 w 2754602"/>
              <a:gd name="connsiteY331" fmla="*/ 3541363 h 3738088"/>
              <a:gd name="connsiteX332" fmla="*/ 1596326 w 2754602"/>
              <a:gd name="connsiteY332" fmla="*/ 3556861 h 3738088"/>
              <a:gd name="connsiteX333" fmla="*/ 1549831 w 2754602"/>
              <a:gd name="connsiteY333" fmla="*/ 3587858 h 3738088"/>
              <a:gd name="connsiteX334" fmla="*/ 1619573 w 2754602"/>
              <a:gd name="connsiteY334" fmla="*/ 3603356 h 3738088"/>
              <a:gd name="connsiteX335" fmla="*/ 1635072 w 2754602"/>
              <a:gd name="connsiteY335" fmla="*/ 3618854 h 3738088"/>
              <a:gd name="connsiteX336" fmla="*/ 1681567 w 2754602"/>
              <a:gd name="connsiteY336" fmla="*/ 3680847 h 3738088"/>
              <a:gd name="connsiteX337" fmla="*/ 1712563 w 2754602"/>
              <a:gd name="connsiteY337" fmla="*/ 3673098 h 3738088"/>
              <a:gd name="connsiteX338" fmla="*/ 1704814 w 2754602"/>
              <a:gd name="connsiteY338" fmla="*/ 3704095 h 3738088"/>
              <a:gd name="connsiteX339" fmla="*/ 1673817 w 2754602"/>
              <a:gd name="connsiteY339" fmla="*/ 3688597 h 3738088"/>
              <a:gd name="connsiteX340" fmla="*/ 1635072 w 2754602"/>
              <a:gd name="connsiteY340" fmla="*/ 3680847 h 3738088"/>
              <a:gd name="connsiteX341" fmla="*/ 1611824 w 2754602"/>
              <a:gd name="connsiteY341" fmla="*/ 3673098 h 3738088"/>
              <a:gd name="connsiteX342" fmla="*/ 1526584 w 2754602"/>
              <a:gd name="connsiteY342" fmla="*/ 3680847 h 3738088"/>
              <a:gd name="connsiteX343" fmla="*/ 1487838 w 2754602"/>
              <a:gd name="connsiteY343" fmla="*/ 3673098 h 3738088"/>
              <a:gd name="connsiteX344" fmla="*/ 1464590 w 2754602"/>
              <a:gd name="connsiteY344" fmla="*/ 3688597 h 3738088"/>
              <a:gd name="connsiteX345" fmla="*/ 1441343 w 2754602"/>
              <a:gd name="connsiteY345" fmla="*/ 3696346 h 3738088"/>
              <a:gd name="connsiteX346" fmla="*/ 1387099 w 2754602"/>
              <a:gd name="connsiteY346" fmla="*/ 3719593 h 3738088"/>
              <a:gd name="connsiteX347" fmla="*/ 1278611 w 2754602"/>
              <a:gd name="connsiteY347" fmla="*/ 3688597 h 3738088"/>
              <a:gd name="connsiteX348" fmla="*/ 1270862 w 2754602"/>
              <a:gd name="connsiteY348" fmla="*/ 3680847 h 3738088"/>
              <a:gd name="connsiteX349" fmla="*/ 1263112 w 2754602"/>
              <a:gd name="connsiteY349" fmla="*/ 3456122 h 3738088"/>
              <a:gd name="connsiteX350" fmla="*/ 1247614 w 2754602"/>
              <a:gd name="connsiteY350" fmla="*/ 3432874 h 3738088"/>
              <a:gd name="connsiteX351" fmla="*/ 1247614 w 2754602"/>
              <a:gd name="connsiteY351" fmla="*/ 3425125 h 3738088"/>
              <a:gd name="connsiteX352" fmla="*/ 1007390 w 2754602"/>
              <a:gd name="connsiteY352" fmla="*/ 2991173 h 3738088"/>
              <a:gd name="connsiteX0" fmla="*/ 1007390 w 2754602"/>
              <a:gd name="connsiteY0" fmla="*/ 2991173 h 3738088"/>
              <a:gd name="connsiteX1" fmla="*/ 1053885 w 2754602"/>
              <a:gd name="connsiteY1" fmla="*/ 2983424 h 3738088"/>
              <a:gd name="connsiteX2" fmla="*/ 1061634 w 2754602"/>
              <a:gd name="connsiteY2" fmla="*/ 2952427 h 3738088"/>
              <a:gd name="connsiteX3" fmla="*/ 1115878 w 2754602"/>
              <a:gd name="connsiteY3" fmla="*/ 2890434 h 3738088"/>
              <a:gd name="connsiteX4" fmla="*/ 1123628 w 2754602"/>
              <a:gd name="connsiteY4" fmla="*/ 2867186 h 3738088"/>
              <a:gd name="connsiteX5" fmla="*/ 1139126 w 2754602"/>
              <a:gd name="connsiteY5" fmla="*/ 2882685 h 3738088"/>
              <a:gd name="connsiteX6" fmla="*/ 1154624 w 2754602"/>
              <a:gd name="connsiteY6" fmla="*/ 2905932 h 3738088"/>
              <a:gd name="connsiteX7" fmla="*/ 1185621 w 2754602"/>
              <a:gd name="connsiteY7" fmla="*/ 2936929 h 3738088"/>
              <a:gd name="connsiteX8" fmla="*/ 1193370 w 2754602"/>
              <a:gd name="connsiteY8" fmla="*/ 2960176 h 3738088"/>
              <a:gd name="connsiteX9" fmla="*/ 1216617 w 2754602"/>
              <a:gd name="connsiteY9" fmla="*/ 2967925 h 3738088"/>
              <a:gd name="connsiteX10" fmla="*/ 1278611 w 2754602"/>
              <a:gd name="connsiteY10" fmla="*/ 2952427 h 3738088"/>
              <a:gd name="connsiteX11" fmla="*/ 1286360 w 2754602"/>
              <a:gd name="connsiteY11" fmla="*/ 2867186 h 3738088"/>
              <a:gd name="connsiteX12" fmla="*/ 1309607 w 2754602"/>
              <a:gd name="connsiteY12" fmla="*/ 2851688 h 3738088"/>
              <a:gd name="connsiteX13" fmla="*/ 1301858 w 2754602"/>
              <a:gd name="connsiteY13" fmla="*/ 2828441 h 3738088"/>
              <a:gd name="connsiteX14" fmla="*/ 1263112 w 2754602"/>
              <a:gd name="connsiteY14" fmla="*/ 2797444 h 3738088"/>
              <a:gd name="connsiteX15" fmla="*/ 1255363 w 2754602"/>
              <a:gd name="connsiteY15" fmla="*/ 2774197 h 3738088"/>
              <a:gd name="connsiteX16" fmla="*/ 1278611 w 2754602"/>
              <a:gd name="connsiteY16" fmla="*/ 2727702 h 3738088"/>
              <a:gd name="connsiteX17" fmla="*/ 1270862 w 2754602"/>
              <a:gd name="connsiteY17" fmla="*/ 2704454 h 3738088"/>
              <a:gd name="connsiteX18" fmla="*/ 1255363 w 2754602"/>
              <a:gd name="connsiteY18" fmla="*/ 2665708 h 3738088"/>
              <a:gd name="connsiteX19" fmla="*/ 1224367 w 2754602"/>
              <a:gd name="connsiteY19" fmla="*/ 2650210 h 3738088"/>
              <a:gd name="connsiteX20" fmla="*/ 1270862 w 2754602"/>
              <a:gd name="connsiteY20" fmla="*/ 2588217 h 3738088"/>
              <a:gd name="connsiteX21" fmla="*/ 1309607 w 2754602"/>
              <a:gd name="connsiteY21" fmla="*/ 2541722 h 3738088"/>
              <a:gd name="connsiteX22" fmla="*/ 1325106 w 2754602"/>
              <a:gd name="connsiteY22" fmla="*/ 2518474 h 3738088"/>
              <a:gd name="connsiteX23" fmla="*/ 1348353 w 2754602"/>
              <a:gd name="connsiteY23" fmla="*/ 2502976 h 3738088"/>
              <a:gd name="connsiteX24" fmla="*/ 1379350 w 2754602"/>
              <a:gd name="connsiteY24" fmla="*/ 2510725 h 3738088"/>
              <a:gd name="connsiteX25" fmla="*/ 1402597 w 2754602"/>
              <a:gd name="connsiteY25" fmla="*/ 2549471 h 3738088"/>
              <a:gd name="connsiteX26" fmla="*/ 1425845 w 2754602"/>
              <a:gd name="connsiteY26" fmla="*/ 2564969 h 3738088"/>
              <a:gd name="connsiteX27" fmla="*/ 1472339 w 2754602"/>
              <a:gd name="connsiteY27" fmla="*/ 2549471 h 3738088"/>
              <a:gd name="connsiteX28" fmla="*/ 1487838 w 2754602"/>
              <a:gd name="connsiteY28" fmla="*/ 2533973 h 3738088"/>
              <a:gd name="connsiteX29" fmla="*/ 1503336 w 2754602"/>
              <a:gd name="connsiteY29" fmla="*/ 2510725 h 3738088"/>
              <a:gd name="connsiteX30" fmla="*/ 1526584 w 2754602"/>
              <a:gd name="connsiteY30" fmla="*/ 2495227 h 3738088"/>
              <a:gd name="connsiteX31" fmla="*/ 1565329 w 2754602"/>
              <a:gd name="connsiteY31" fmla="*/ 2510725 h 3738088"/>
              <a:gd name="connsiteX32" fmla="*/ 1604075 w 2754602"/>
              <a:gd name="connsiteY32" fmla="*/ 2526224 h 3738088"/>
              <a:gd name="connsiteX33" fmla="*/ 1596326 w 2754602"/>
              <a:gd name="connsiteY33" fmla="*/ 2549471 h 3738088"/>
              <a:gd name="connsiteX34" fmla="*/ 1573078 w 2754602"/>
              <a:gd name="connsiteY34" fmla="*/ 2557220 h 3738088"/>
              <a:gd name="connsiteX35" fmla="*/ 1588577 w 2754602"/>
              <a:gd name="connsiteY35" fmla="*/ 2642461 h 3738088"/>
              <a:gd name="connsiteX36" fmla="*/ 1565329 w 2754602"/>
              <a:gd name="connsiteY36" fmla="*/ 2681207 h 3738088"/>
              <a:gd name="connsiteX37" fmla="*/ 1542082 w 2754602"/>
              <a:gd name="connsiteY37" fmla="*/ 2688956 h 3738088"/>
              <a:gd name="connsiteX38" fmla="*/ 1534333 w 2754602"/>
              <a:gd name="connsiteY38" fmla="*/ 2712203 h 3738088"/>
              <a:gd name="connsiteX39" fmla="*/ 1495587 w 2754602"/>
              <a:gd name="connsiteY39" fmla="*/ 2743200 h 3738088"/>
              <a:gd name="connsiteX40" fmla="*/ 1487838 w 2754602"/>
              <a:gd name="connsiteY40" fmla="*/ 2766447 h 3738088"/>
              <a:gd name="connsiteX41" fmla="*/ 1464590 w 2754602"/>
              <a:gd name="connsiteY41" fmla="*/ 2774197 h 3738088"/>
              <a:gd name="connsiteX42" fmla="*/ 1449092 w 2754602"/>
              <a:gd name="connsiteY42" fmla="*/ 2867186 h 3738088"/>
              <a:gd name="connsiteX43" fmla="*/ 1433594 w 2754602"/>
              <a:gd name="connsiteY43" fmla="*/ 2882685 h 3738088"/>
              <a:gd name="connsiteX44" fmla="*/ 1425845 w 2754602"/>
              <a:gd name="connsiteY44" fmla="*/ 2913681 h 3738088"/>
              <a:gd name="connsiteX45" fmla="*/ 1433594 w 2754602"/>
              <a:gd name="connsiteY45" fmla="*/ 2944678 h 3738088"/>
              <a:gd name="connsiteX46" fmla="*/ 1441343 w 2754602"/>
              <a:gd name="connsiteY46" fmla="*/ 2991173 h 3738088"/>
              <a:gd name="connsiteX47" fmla="*/ 1425845 w 2754602"/>
              <a:gd name="connsiteY47" fmla="*/ 3045417 h 3738088"/>
              <a:gd name="connsiteX48" fmla="*/ 1402597 w 2754602"/>
              <a:gd name="connsiteY48" fmla="*/ 3037668 h 3738088"/>
              <a:gd name="connsiteX49" fmla="*/ 1387099 w 2754602"/>
              <a:gd name="connsiteY49" fmla="*/ 3022169 h 3738088"/>
              <a:gd name="connsiteX50" fmla="*/ 1356102 w 2754602"/>
              <a:gd name="connsiteY50" fmla="*/ 3060915 h 3738088"/>
              <a:gd name="connsiteX51" fmla="*/ 1363851 w 2754602"/>
              <a:gd name="connsiteY51" fmla="*/ 3091912 h 3738088"/>
              <a:gd name="connsiteX52" fmla="*/ 1371600 w 2754602"/>
              <a:gd name="connsiteY52" fmla="*/ 3115159 h 3738088"/>
              <a:gd name="connsiteX53" fmla="*/ 1418095 w 2754602"/>
              <a:gd name="connsiteY53" fmla="*/ 3130658 h 3738088"/>
              <a:gd name="connsiteX54" fmla="*/ 1441343 w 2754602"/>
              <a:gd name="connsiteY54" fmla="*/ 3122908 h 3738088"/>
              <a:gd name="connsiteX55" fmla="*/ 1611824 w 2754602"/>
              <a:gd name="connsiteY55" fmla="*/ 3115159 h 3738088"/>
              <a:gd name="connsiteX56" fmla="*/ 1596326 w 2754602"/>
              <a:gd name="connsiteY56" fmla="*/ 3068664 h 3738088"/>
              <a:gd name="connsiteX57" fmla="*/ 1588577 w 2754602"/>
              <a:gd name="connsiteY57" fmla="*/ 3045417 h 3738088"/>
              <a:gd name="connsiteX58" fmla="*/ 1580828 w 2754602"/>
              <a:gd name="connsiteY58" fmla="*/ 3022169 h 3738088"/>
              <a:gd name="connsiteX59" fmla="*/ 1611824 w 2754602"/>
              <a:gd name="connsiteY59" fmla="*/ 2952427 h 3738088"/>
              <a:gd name="connsiteX60" fmla="*/ 1596326 w 2754602"/>
              <a:gd name="connsiteY60" fmla="*/ 2905932 h 3738088"/>
              <a:gd name="connsiteX61" fmla="*/ 1611824 w 2754602"/>
              <a:gd name="connsiteY61" fmla="*/ 2859437 h 3738088"/>
              <a:gd name="connsiteX62" fmla="*/ 1619573 w 2754602"/>
              <a:gd name="connsiteY62" fmla="*/ 2805193 h 3738088"/>
              <a:gd name="connsiteX63" fmla="*/ 1650570 w 2754602"/>
              <a:gd name="connsiteY63" fmla="*/ 2797444 h 3738088"/>
              <a:gd name="connsiteX64" fmla="*/ 1704814 w 2754602"/>
              <a:gd name="connsiteY64" fmla="*/ 2774197 h 3738088"/>
              <a:gd name="connsiteX65" fmla="*/ 1728062 w 2754602"/>
              <a:gd name="connsiteY65" fmla="*/ 2758698 h 3738088"/>
              <a:gd name="connsiteX66" fmla="*/ 1774556 w 2754602"/>
              <a:gd name="connsiteY66" fmla="*/ 2719952 h 3738088"/>
              <a:gd name="connsiteX67" fmla="*/ 1797804 w 2754602"/>
              <a:gd name="connsiteY67" fmla="*/ 2688956 h 3738088"/>
              <a:gd name="connsiteX68" fmla="*/ 1751309 w 2754602"/>
              <a:gd name="connsiteY68" fmla="*/ 2650210 h 3738088"/>
              <a:gd name="connsiteX69" fmla="*/ 1712563 w 2754602"/>
              <a:gd name="connsiteY69" fmla="*/ 2657959 h 3738088"/>
              <a:gd name="connsiteX70" fmla="*/ 1704814 w 2754602"/>
              <a:gd name="connsiteY70" fmla="*/ 2681207 h 3738088"/>
              <a:gd name="connsiteX71" fmla="*/ 1697065 w 2754602"/>
              <a:gd name="connsiteY71" fmla="*/ 2743200 h 3738088"/>
              <a:gd name="connsiteX72" fmla="*/ 1650570 w 2754602"/>
              <a:gd name="connsiteY72" fmla="*/ 2774197 h 3738088"/>
              <a:gd name="connsiteX73" fmla="*/ 1635072 w 2754602"/>
              <a:gd name="connsiteY73" fmla="*/ 2758698 h 3738088"/>
              <a:gd name="connsiteX74" fmla="*/ 1635072 w 2754602"/>
              <a:gd name="connsiteY74" fmla="*/ 2688956 h 3738088"/>
              <a:gd name="connsiteX75" fmla="*/ 1642821 w 2754602"/>
              <a:gd name="connsiteY75" fmla="*/ 2665708 h 3738088"/>
              <a:gd name="connsiteX76" fmla="*/ 1666068 w 2754602"/>
              <a:gd name="connsiteY76" fmla="*/ 2619213 h 3738088"/>
              <a:gd name="connsiteX77" fmla="*/ 1689316 w 2754602"/>
              <a:gd name="connsiteY77" fmla="*/ 2611464 h 3738088"/>
              <a:gd name="connsiteX78" fmla="*/ 1766807 w 2754602"/>
              <a:gd name="connsiteY78" fmla="*/ 2595966 h 3738088"/>
              <a:gd name="connsiteX79" fmla="*/ 1805553 w 2754602"/>
              <a:gd name="connsiteY79" fmla="*/ 2526224 h 3738088"/>
              <a:gd name="connsiteX80" fmla="*/ 1813302 w 2754602"/>
              <a:gd name="connsiteY80" fmla="*/ 2502976 h 3738088"/>
              <a:gd name="connsiteX81" fmla="*/ 1743560 w 2754602"/>
              <a:gd name="connsiteY81" fmla="*/ 2502976 h 3738088"/>
              <a:gd name="connsiteX82" fmla="*/ 1689316 w 2754602"/>
              <a:gd name="connsiteY82" fmla="*/ 2526224 h 3738088"/>
              <a:gd name="connsiteX83" fmla="*/ 1666068 w 2754602"/>
              <a:gd name="connsiteY83" fmla="*/ 2510725 h 3738088"/>
              <a:gd name="connsiteX84" fmla="*/ 1635072 w 2754602"/>
              <a:gd name="connsiteY84" fmla="*/ 2502976 h 3738088"/>
              <a:gd name="connsiteX85" fmla="*/ 1627323 w 2754602"/>
              <a:gd name="connsiteY85" fmla="*/ 2471980 h 3738088"/>
              <a:gd name="connsiteX86" fmla="*/ 1642821 w 2754602"/>
              <a:gd name="connsiteY86" fmla="*/ 2402237 h 3738088"/>
              <a:gd name="connsiteX87" fmla="*/ 1658319 w 2754602"/>
              <a:gd name="connsiteY87" fmla="*/ 2332495 h 3738088"/>
              <a:gd name="connsiteX88" fmla="*/ 1666068 w 2754602"/>
              <a:gd name="connsiteY88" fmla="*/ 2309247 h 3738088"/>
              <a:gd name="connsiteX89" fmla="*/ 1681567 w 2754602"/>
              <a:gd name="connsiteY89" fmla="*/ 2293749 h 3738088"/>
              <a:gd name="connsiteX90" fmla="*/ 1673817 w 2754602"/>
              <a:gd name="connsiteY90" fmla="*/ 2255003 h 3738088"/>
              <a:gd name="connsiteX91" fmla="*/ 1627323 w 2754602"/>
              <a:gd name="connsiteY91" fmla="*/ 2239505 h 3738088"/>
              <a:gd name="connsiteX92" fmla="*/ 1580828 w 2754602"/>
              <a:gd name="connsiteY92" fmla="*/ 2247254 h 3738088"/>
              <a:gd name="connsiteX93" fmla="*/ 1542082 w 2754602"/>
              <a:gd name="connsiteY93" fmla="*/ 2255003 h 3738088"/>
              <a:gd name="connsiteX94" fmla="*/ 1472339 w 2754602"/>
              <a:gd name="connsiteY94" fmla="*/ 2262752 h 3738088"/>
              <a:gd name="connsiteX95" fmla="*/ 1418095 w 2754602"/>
              <a:gd name="connsiteY95" fmla="*/ 2309247 h 3738088"/>
              <a:gd name="connsiteX96" fmla="*/ 1394848 w 2754602"/>
              <a:gd name="connsiteY96" fmla="*/ 2301498 h 3738088"/>
              <a:gd name="connsiteX97" fmla="*/ 1363851 w 2754602"/>
              <a:gd name="connsiteY97" fmla="*/ 2293749 h 3738088"/>
              <a:gd name="connsiteX98" fmla="*/ 1387099 w 2754602"/>
              <a:gd name="connsiteY98" fmla="*/ 2386739 h 3738088"/>
              <a:gd name="connsiteX99" fmla="*/ 1394848 w 2754602"/>
              <a:gd name="connsiteY99" fmla="*/ 2409986 h 3738088"/>
              <a:gd name="connsiteX100" fmla="*/ 1402597 w 2754602"/>
              <a:gd name="connsiteY100" fmla="*/ 2440983 h 3738088"/>
              <a:gd name="connsiteX101" fmla="*/ 1363851 w 2754602"/>
              <a:gd name="connsiteY101" fmla="*/ 2479729 h 3738088"/>
              <a:gd name="connsiteX102" fmla="*/ 1317356 w 2754602"/>
              <a:gd name="connsiteY102" fmla="*/ 2495227 h 3738088"/>
              <a:gd name="connsiteX103" fmla="*/ 1286360 w 2754602"/>
              <a:gd name="connsiteY103" fmla="*/ 2541722 h 3738088"/>
              <a:gd name="connsiteX104" fmla="*/ 1270862 w 2754602"/>
              <a:gd name="connsiteY104" fmla="*/ 2564969 h 3738088"/>
              <a:gd name="connsiteX105" fmla="*/ 1247614 w 2754602"/>
              <a:gd name="connsiteY105" fmla="*/ 2572719 h 3738088"/>
              <a:gd name="connsiteX106" fmla="*/ 1224367 w 2754602"/>
              <a:gd name="connsiteY106" fmla="*/ 2595966 h 3738088"/>
              <a:gd name="connsiteX107" fmla="*/ 1177872 w 2754602"/>
              <a:gd name="connsiteY107" fmla="*/ 2634712 h 3738088"/>
              <a:gd name="connsiteX108" fmla="*/ 1170123 w 2754602"/>
              <a:gd name="connsiteY108" fmla="*/ 2696705 h 3738088"/>
              <a:gd name="connsiteX109" fmla="*/ 1154624 w 2754602"/>
              <a:gd name="connsiteY109" fmla="*/ 2719952 h 3738088"/>
              <a:gd name="connsiteX110" fmla="*/ 1131377 w 2754602"/>
              <a:gd name="connsiteY110" fmla="*/ 2766447 h 3738088"/>
              <a:gd name="connsiteX111" fmla="*/ 1100380 w 2754602"/>
              <a:gd name="connsiteY111" fmla="*/ 2805193 h 3738088"/>
              <a:gd name="connsiteX112" fmla="*/ 1084882 w 2754602"/>
              <a:gd name="connsiteY112" fmla="*/ 2851688 h 3738088"/>
              <a:gd name="connsiteX113" fmla="*/ 1069384 w 2754602"/>
              <a:gd name="connsiteY113" fmla="*/ 2874935 h 3738088"/>
              <a:gd name="connsiteX114" fmla="*/ 1061634 w 2754602"/>
              <a:gd name="connsiteY114" fmla="*/ 2898183 h 3738088"/>
              <a:gd name="connsiteX115" fmla="*/ 1038387 w 2754602"/>
              <a:gd name="connsiteY115" fmla="*/ 2921430 h 3738088"/>
              <a:gd name="connsiteX116" fmla="*/ 999641 w 2754602"/>
              <a:gd name="connsiteY116" fmla="*/ 2967925 h 3738088"/>
              <a:gd name="connsiteX117" fmla="*/ 960895 w 2754602"/>
              <a:gd name="connsiteY117" fmla="*/ 2918015 h 3738088"/>
              <a:gd name="connsiteX118" fmla="*/ 937648 w 2754602"/>
              <a:gd name="connsiteY118" fmla="*/ 2972259 h 3738088"/>
              <a:gd name="connsiteX119" fmla="*/ 922150 w 2754602"/>
              <a:gd name="connsiteY119" fmla="*/ 2860380 h 3738088"/>
              <a:gd name="connsiteX120" fmla="*/ 906651 w 2754602"/>
              <a:gd name="connsiteY120" fmla="*/ 2924069 h 3738088"/>
              <a:gd name="connsiteX121" fmla="*/ 906651 w 2754602"/>
              <a:gd name="connsiteY121" fmla="*/ 2924069 h 3738088"/>
              <a:gd name="connsiteX122" fmla="*/ 922150 w 2754602"/>
              <a:gd name="connsiteY122" fmla="*/ 2924069 h 3738088"/>
              <a:gd name="connsiteX123" fmla="*/ 911656 w 2754602"/>
              <a:gd name="connsiteY123" fmla="*/ 2848354 h 3738088"/>
              <a:gd name="connsiteX124" fmla="*/ 842930 w 2754602"/>
              <a:gd name="connsiteY124" fmla="*/ 2788918 h 3738088"/>
              <a:gd name="connsiteX125" fmla="*/ 836909 w 2754602"/>
              <a:gd name="connsiteY125" fmla="*/ 2727702 h 3738088"/>
              <a:gd name="connsiteX126" fmla="*/ 813662 w 2754602"/>
              <a:gd name="connsiteY126" fmla="*/ 2704454 h 3738088"/>
              <a:gd name="connsiteX127" fmla="*/ 767167 w 2754602"/>
              <a:gd name="connsiteY127" fmla="*/ 2665708 h 3738088"/>
              <a:gd name="connsiteX128" fmla="*/ 612184 w 2754602"/>
              <a:gd name="connsiteY128" fmla="*/ 2502976 h 3738088"/>
              <a:gd name="connsiteX129" fmla="*/ 410706 w 2754602"/>
              <a:gd name="connsiteY129" fmla="*/ 2286000 h 3738088"/>
              <a:gd name="connsiteX130" fmla="*/ 0 w 2754602"/>
              <a:gd name="connsiteY130" fmla="*/ 1844298 h 3738088"/>
              <a:gd name="connsiteX131" fmla="*/ 1046136 w 2754602"/>
              <a:gd name="connsiteY131" fmla="*/ 658678 h 3738088"/>
              <a:gd name="connsiteX132" fmla="*/ 1084882 w 2754602"/>
              <a:gd name="connsiteY132" fmla="*/ 573437 h 3738088"/>
              <a:gd name="connsiteX133" fmla="*/ 1061634 w 2754602"/>
              <a:gd name="connsiteY133" fmla="*/ 526942 h 3738088"/>
              <a:gd name="connsiteX134" fmla="*/ 1015139 w 2754602"/>
              <a:gd name="connsiteY134" fmla="*/ 488197 h 3738088"/>
              <a:gd name="connsiteX135" fmla="*/ 922150 w 2754602"/>
              <a:gd name="connsiteY135" fmla="*/ 472698 h 3738088"/>
              <a:gd name="connsiteX136" fmla="*/ 1371600 w 2754602"/>
              <a:gd name="connsiteY136" fmla="*/ 0 h 3738088"/>
              <a:gd name="connsiteX137" fmla="*/ 1425845 w 2754602"/>
              <a:gd name="connsiteY137" fmla="*/ 54244 h 3738088"/>
              <a:gd name="connsiteX138" fmla="*/ 1464590 w 2754602"/>
              <a:gd name="connsiteY138" fmla="*/ 61993 h 3738088"/>
              <a:gd name="connsiteX139" fmla="*/ 1480089 w 2754602"/>
              <a:gd name="connsiteY139" fmla="*/ 116237 h 3738088"/>
              <a:gd name="connsiteX140" fmla="*/ 1511085 w 2754602"/>
              <a:gd name="connsiteY140" fmla="*/ 116237 h 3738088"/>
              <a:gd name="connsiteX141" fmla="*/ 1526584 w 2754602"/>
              <a:gd name="connsiteY141" fmla="*/ 139485 h 3738088"/>
              <a:gd name="connsiteX142" fmla="*/ 1526584 w 2754602"/>
              <a:gd name="connsiteY142" fmla="*/ 139485 h 3738088"/>
              <a:gd name="connsiteX143" fmla="*/ 1542082 w 2754602"/>
              <a:gd name="connsiteY143" fmla="*/ 170481 h 3738088"/>
              <a:gd name="connsiteX144" fmla="*/ 1573078 w 2754602"/>
              <a:gd name="connsiteY144" fmla="*/ 201478 h 3738088"/>
              <a:gd name="connsiteX145" fmla="*/ 1604075 w 2754602"/>
              <a:gd name="connsiteY145" fmla="*/ 263471 h 3738088"/>
              <a:gd name="connsiteX146" fmla="*/ 1627323 w 2754602"/>
              <a:gd name="connsiteY146" fmla="*/ 247973 h 3738088"/>
              <a:gd name="connsiteX147" fmla="*/ 1681567 w 2754602"/>
              <a:gd name="connsiteY147" fmla="*/ 232474 h 3738088"/>
              <a:gd name="connsiteX148" fmla="*/ 1681567 w 2754602"/>
              <a:gd name="connsiteY148" fmla="*/ 232474 h 3738088"/>
              <a:gd name="connsiteX149" fmla="*/ 1697065 w 2754602"/>
              <a:gd name="connsiteY149" fmla="*/ 302217 h 3738088"/>
              <a:gd name="connsiteX150" fmla="*/ 1673817 w 2754602"/>
              <a:gd name="connsiteY150" fmla="*/ 317715 h 3738088"/>
              <a:gd name="connsiteX151" fmla="*/ 1673817 w 2754602"/>
              <a:gd name="connsiteY151" fmla="*/ 317715 h 3738088"/>
              <a:gd name="connsiteX152" fmla="*/ 1774556 w 2754602"/>
              <a:gd name="connsiteY152" fmla="*/ 348712 h 3738088"/>
              <a:gd name="connsiteX153" fmla="*/ 1821051 w 2754602"/>
              <a:gd name="connsiteY153" fmla="*/ 325464 h 3738088"/>
              <a:gd name="connsiteX154" fmla="*/ 1852048 w 2754602"/>
              <a:gd name="connsiteY154" fmla="*/ 348712 h 3738088"/>
              <a:gd name="connsiteX155" fmla="*/ 1844299 w 2754602"/>
              <a:gd name="connsiteY155" fmla="*/ 348712 h 3738088"/>
              <a:gd name="connsiteX156" fmla="*/ 1852048 w 2754602"/>
              <a:gd name="connsiteY156" fmla="*/ 348712 h 3738088"/>
              <a:gd name="connsiteX157" fmla="*/ 1883045 w 2754602"/>
              <a:gd name="connsiteY157" fmla="*/ 340963 h 3738088"/>
              <a:gd name="connsiteX158" fmla="*/ 1906292 w 2754602"/>
              <a:gd name="connsiteY158" fmla="*/ 333213 h 3738088"/>
              <a:gd name="connsiteX159" fmla="*/ 1937289 w 2754602"/>
              <a:gd name="connsiteY159" fmla="*/ 255722 h 3738088"/>
              <a:gd name="connsiteX160" fmla="*/ 1945038 w 2754602"/>
              <a:gd name="connsiteY160" fmla="*/ 255722 h 3738088"/>
              <a:gd name="connsiteX161" fmla="*/ 1945038 w 2754602"/>
              <a:gd name="connsiteY161" fmla="*/ 255722 h 3738088"/>
              <a:gd name="connsiteX162" fmla="*/ 2014780 w 2754602"/>
              <a:gd name="connsiteY162" fmla="*/ 232474 h 3738088"/>
              <a:gd name="connsiteX163" fmla="*/ 2030278 w 2754602"/>
              <a:gd name="connsiteY163" fmla="*/ 255722 h 3738088"/>
              <a:gd name="connsiteX164" fmla="*/ 2061275 w 2754602"/>
              <a:gd name="connsiteY164" fmla="*/ 317715 h 3738088"/>
              <a:gd name="connsiteX165" fmla="*/ 2069024 w 2754602"/>
              <a:gd name="connsiteY165" fmla="*/ 348712 h 3738088"/>
              <a:gd name="connsiteX166" fmla="*/ 2061275 w 2754602"/>
              <a:gd name="connsiteY166" fmla="*/ 410705 h 3738088"/>
              <a:gd name="connsiteX167" fmla="*/ 2084523 w 2754602"/>
              <a:gd name="connsiteY167" fmla="*/ 426203 h 3738088"/>
              <a:gd name="connsiteX168" fmla="*/ 2107770 w 2754602"/>
              <a:gd name="connsiteY168" fmla="*/ 449451 h 3738088"/>
              <a:gd name="connsiteX169" fmla="*/ 2107770 w 2754602"/>
              <a:gd name="connsiteY169" fmla="*/ 449451 h 3738088"/>
              <a:gd name="connsiteX170" fmla="*/ 2169763 w 2754602"/>
              <a:gd name="connsiteY170" fmla="*/ 472698 h 3738088"/>
              <a:gd name="connsiteX171" fmla="*/ 2185262 w 2754602"/>
              <a:gd name="connsiteY171" fmla="*/ 511444 h 3738088"/>
              <a:gd name="connsiteX172" fmla="*/ 2247255 w 2754602"/>
              <a:gd name="connsiteY172" fmla="*/ 511444 h 3738088"/>
              <a:gd name="connsiteX173" fmla="*/ 2293750 w 2754602"/>
              <a:gd name="connsiteY173" fmla="*/ 526942 h 3738088"/>
              <a:gd name="connsiteX174" fmla="*/ 2324746 w 2754602"/>
              <a:gd name="connsiteY174" fmla="*/ 612183 h 3738088"/>
              <a:gd name="connsiteX175" fmla="*/ 2347994 w 2754602"/>
              <a:gd name="connsiteY175" fmla="*/ 619932 h 3738088"/>
              <a:gd name="connsiteX176" fmla="*/ 2363492 w 2754602"/>
              <a:gd name="connsiteY176" fmla="*/ 619932 h 3738088"/>
              <a:gd name="connsiteX177" fmla="*/ 2402238 w 2754602"/>
              <a:gd name="connsiteY177" fmla="*/ 627681 h 3738088"/>
              <a:gd name="connsiteX178" fmla="*/ 2448733 w 2754602"/>
              <a:gd name="connsiteY178" fmla="*/ 619932 h 3738088"/>
              <a:gd name="connsiteX179" fmla="*/ 2425485 w 2754602"/>
              <a:gd name="connsiteY179" fmla="*/ 604434 h 3738088"/>
              <a:gd name="connsiteX180" fmla="*/ 2402238 w 2754602"/>
              <a:gd name="connsiteY180" fmla="*/ 596685 h 3738088"/>
              <a:gd name="connsiteX181" fmla="*/ 2425485 w 2754602"/>
              <a:gd name="connsiteY181" fmla="*/ 581186 h 3738088"/>
              <a:gd name="connsiteX182" fmla="*/ 2456482 w 2754602"/>
              <a:gd name="connsiteY182" fmla="*/ 573437 h 3738088"/>
              <a:gd name="connsiteX183" fmla="*/ 2479729 w 2754602"/>
              <a:gd name="connsiteY183" fmla="*/ 565688 h 3738088"/>
              <a:gd name="connsiteX184" fmla="*/ 2510726 w 2754602"/>
              <a:gd name="connsiteY184" fmla="*/ 534691 h 3738088"/>
              <a:gd name="connsiteX185" fmla="*/ 2495228 w 2754602"/>
              <a:gd name="connsiteY185" fmla="*/ 511444 h 3738088"/>
              <a:gd name="connsiteX186" fmla="*/ 2518475 w 2754602"/>
              <a:gd name="connsiteY186" fmla="*/ 519193 h 3738088"/>
              <a:gd name="connsiteX187" fmla="*/ 2541723 w 2754602"/>
              <a:gd name="connsiteY187" fmla="*/ 534691 h 3738088"/>
              <a:gd name="connsiteX188" fmla="*/ 2557221 w 2754602"/>
              <a:gd name="connsiteY188" fmla="*/ 557939 h 3738088"/>
              <a:gd name="connsiteX189" fmla="*/ 2580468 w 2754602"/>
              <a:gd name="connsiteY189" fmla="*/ 565688 h 3738088"/>
              <a:gd name="connsiteX190" fmla="*/ 2595967 w 2754602"/>
              <a:gd name="connsiteY190" fmla="*/ 581186 h 3738088"/>
              <a:gd name="connsiteX191" fmla="*/ 2588217 w 2754602"/>
              <a:gd name="connsiteY191" fmla="*/ 604434 h 3738088"/>
              <a:gd name="connsiteX192" fmla="*/ 2557221 w 2754602"/>
              <a:gd name="connsiteY192" fmla="*/ 596685 h 3738088"/>
              <a:gd name="connsiteX193" fmla="*/ 2518475 w 2754602"/>
              <a:gd name="connsiteY193" fmla="*/ 588935 h 3738088"/>
              <a:gd name="connsiteX194" fmla="*/ 2502977 w 2754602"/>
              <a:gd name="connsiteY194" fmla="*/ 604434 h 3738088"/>
              <a:gd name="connsiteX195" fmla="*/ 2510726 w 2754602"/>
              <a:gd name="connsiteY195" fmla="*/ 627681 h 3738088"/>
              <a:gd name="connsiteX196" fmla="*/ 2518475 w 2754602"/>
              <a:gd name="connsiteY196" fmla="*/ 658678 h 3738088"/>
              <a:gd name="connsiteX197" fmla="*/ 2541723 w 2754602"/>
              <a:gd name="connsiteY197" fmla="*/ 666427 h 3738088"/>
              <a:gd name="connsiteX198" fmla="*/ 2549472 w 2754602"/>
              <a:gd name="connsiteY198" fmla="*/ 635430 h 3738088"/>
              <a:gd name="connsiteX199" fmla="*/ 2665709 w 2754602"/>
              <a:gd name="connsiteY199" fmla="*/ 689674 h 3738088"/>
              <a:gd name="connsiteX200" fmla="*/ 2642462 w 2754602"/>
              <a:gd name="connsiteY200" fmla="*/ 720671 h 3738088"/>
              <a:gd name="connsiteX201" fmla="*/ 2626963 w 2754602"/>
              <a:gd name="connsiteY201" fmla="*/ 736169 h 3738088"/>
              <a:gd name="connsiteX202" fmla="*/ 2634712 w 2754602"/>
              <a:gd name="connsiteY202" fmla="*/ 759417 h 3738088"/>
              <a:gd name="connsiteX203" fmla="*/ 2657960 w 2754602"/>
              <a:gd name="connsiteY203" fmla="*/ 767166 h 3738088"/>
              <a:gd name="connsiteX204" fmla="*/ 2650211 w 2754602"/>
              <a:gd name="connsiteY204" fmla="*/ 798163 h 3738088"/>
              <a:gd name="connsiteX205" fmla="*/ 2626963 w 2754602"/>
              <a:gd name="connsiteY205" fmla="*/ 805912 h 3738088"/>
              <a:gd name="connsiteX206" fmla="*/ 2588217 w 2754602"/>
              <a:gd name="connsiteY206" fmla="*/ 813661 h 3738088"/>
              <a:gd name="connsiteX207" fmla="*/ 2572719 w 2754602"/>
              <a:gd name="connsiteY207" fmla="*/ 836908 h 3738088"/>
              <a:gd name="connsiteX208" fmla="*/ 2595967 w 2754602"/>
              <a:gd name="connsiteY208" fmla="*/ 829159 h 3738088"/>
              <a:gd name="connsiteX209" fmla="*/ 2634712 w 2754602"/>
              <a:gd name="connsiteY209" fmla="*/ 883403 h 3738088"/>
              <a:gd name="connsiteX210" fmla="*/ 2650211 w 2754602"/>
              <a:gd name="connsiteY210" fmla="*/ 898902 h 3738088"/>
              <a:gd name="connsiteX211" fmla="*/ 2642462 w 2754602"/>
              <a:gd name="connsiteY211" fmla="*/ 922149 h 3738088"/>
              <a:gd name="connsiteX212" fmla="*/ 2704455 w 2754602"/>
              <a:gd name="connsiteY212" fmla="*/ 929898 h 3738088"/>
              <a:gd name="connsiteX213" fmla="*/ 2743200 w 2754602"/>
              <a:gd name="connsiteY213" fmla="*/ 968644 h 3738088"/>
              <a:gd name="connsiteX214" fmla="*/ 2719953 w 2754602"/>
              <a:gd name="connsiteY214" fmla="*/ 976393 h 3738088"/>
              <a:gd name="connsiteX215" fmla="*/ 2603716 w 2754602"/>
              <a:gd name="connsiteY215" fmla="*/ 953146 h 3738088"/>
              <a:gd name="connsiteX216" fmla="*/ 2564970 w 2754602"/>
              <a:gd name="connsiteY216" fmla="*/ 937647 h 3738088"/>
              <a:gd name="connsiteX217" fmla="*/ 2518475 w 2754602"/>
              <a:gd name="connsiteY217" fmla="*/ 945397 h 3738088"/>
              <a:gd name="connsiteX218" fmla="*/ 2510726 w 2754602"/>
              <a:gd name="connsiteY218" fmla="*/ 968644 h 3738088"/>
              <a:gd name="connsiteX219" fmla="*/ 2479729 w 2754602"/>
              <a:gd name="connsiteY219" fmla="*/ 976393 h 3738088"/>
              <a:gd name="connsiteX220" fmla="*/ 2440984 w 2754602"/>
              <a:gd name="connsiteY220" fmla="*/ 1046135 h 3738088"/>
              <a:gd name="connsiteX221" fmla="*/ 2448733 w 2754602"/>
              <a:gd name="connsiteY221" fmla="*/ 1077132 h 3738088"/>
              <a:gd name="connsiteX222" fmla="*/ 2479729 w 2754602"/>
              <a:gd name="connsiteY222" fmla="*/ 1084881 h 3738088"/>
              <a:gd name="connsiteX223" fmla="*/ 2471980 w 2754602"/>
              <a:gd name="connsiteY223" fmla="*/ 1115878 h 3738088"/>
              <a:gd name="connsiteX224" fmla="*/ 2425485 w 2754602"/>
              <a:gd name="connsiteY224" fmla="*/ 1139125 h 3738088"/>
              <a:gd name="connsiteX225" fmla="*/ 2433234 w 2754602"/>
              <a:gd name="connsiteY225" fmla="*/ 1170122 h 3738088"/>
              <a:gd name="connsiteX226" fmla="*/ 2448733 w 2754602"/>
              <a:gd name="connsiteY226" fmla="*/ 1185620 h 3738088"/>
              <a:gd name="connsiteX227" fmla="*/ 2456482 w 2754602"/>
              <a:gd name="connsiteY227" fmla="*/ 1216617 h 3738088"/>
              <a:gd name="connsiteX228" fmla="*/ 2487478 w 2754602"/>
              <a:gd name="connsiteY228" fmla="*/ 1201119 h 3738088"/>
              <a:gd name="connsiteX229" fmla="*/ 2510726 w 2754602"/>
              <a:gd name="connsiteY229" fmla="*/ 1154624 h 3738088"/>
              <a:gd name="connsiteX230" fmla="*/ 2549472 w 2754602"/>
              <a:gd name="connsiteY230" fmla="*/ 1201119 h 3738088"/>
              <a:gd name="connsiteX231" fmla="*/ 2526224 w 2754602"/>
              <a:gd name="connsiteY231" fmla="*/ 1216617 h 3738088"/>
              <a:gd name="connsiteX232" fmla="*/ 2479729 w 2754602"/>
              <a:gd name="connsiteY232" fmla="*/ 1232115 h 3738088"/>
              <a:gd name="connsiteX233" fmla="*/ 2479729 w 2754602"/>
              <a:gd name="connsiteY233" fmla="*/ 1294108 h 3738088"/>
              <a:gd name="connsiteX234" fmla="*/ 2526224 w 2754602"/>
              <a:gd name="connsiteY234" fmla="*/ 1286359 h 3738088"/>
              <a:gd name="connsiteX235" fmla="*/ 2549472 w 2754602"/>
              <a:gd name="connsiteY235" fmla="*/ 1317356 h 3738088"/>
              <a:gd name="connsiteX236" fmla="*/ 2557221 w 2754602"/>
              <a:gd name="connsiteY236" fmla="*/ 1363851 h 3738088"/>
              <a:gd name="connsiteX237" fmla="*/ 2533973 w 2754602"/>
              <a:gd name="connsiteY237" fmla="*/ 1379349 h 3738088"/>
              <a:gd name="connsiteX238" fmla="*/ 2510726 w 2754602"/>
              <a:gd name="connsiteY238" fmla="*/ 1387098 h 3738088"/>
              <a:gd name="connsiteX239" fmla="*/ 2471980 w 2754602"/>
              <a:gd name="connsiteY239" fmla="*/ 1402597 h 3738088"/>
              <a:gd name="connsiteX240" fmla="*/ 2456482 w 2754602"/>
              <a:gd name="connsiteY240" fmla="*/ 1449091 h 3738088"/>
              <a:gd name="connsiteX241" fmla="*/ 2471980 w 2754602"/>
              <a:gd name="connsiteY241" fmla="*/ 1464590 h 3738088"/>
              <a:gd name="connsiteX242" fmla="*/ 2440984 w 2754602"/>
              <a:gd name="connsiteY242" fmla="*/ 1503335 h 3738088"/>
              <a:gd name="connsiteX243" fmla="*/ 2417736 w 2754602"/>
              <a:gd name="connsiteY243" fmla="*/ 1495586 h 3738088"/>
              <a:gd name="connsiteX244" fmla="*/ 2386739 w 2754602"/>
              <a:gd name="connsiteY244" fmla="*/ 1518834 h 3738088"/>
              <a:gd name="connsiteX245" fmla="*/ 2371241 w 2754602"/>
              <a:gd name="connsiteY245" fmla="*/ 1495586 h 3738088"/>
              <a:gd name="connsiteX246" fmla="*/ 2355743 w 2754602"/>
              <a:gd name="connsiteY246" fmla="*/ 1511085 h 3738088"/>
              <a:gd name="connsiteX247" fmla="*/ 2340245 w 2754602"/>
              <a:gd name="connsiteY247" fmla="*/ 1534332 h 3738088"/>
              <a:gd name="connsiteX248" fmla="*/ 2340245 w 2754602"/>
              <a:gd name="connsiteY248" fmla="*/ 1588576 h 3738088"/>
              <a:gd name="connsiteX249" fmla="*/ 2286000 w 2754602"/>
              <a:gd name="connsiteY249" fmla="*/ 1596325 h 3738088"/>
              <a:gd name="connsiteX250" fmla="*/ 2262753 w 2754602"/>
              <a:gd name="connsiteY250" fmla="*/ 1642820 h 3738088"/>
              <a:gd name="connsiteX251" fmla="*/ 2255004 w 2754602"/>
              <a:gd name="connsiteY251" fmla="*/ 1666068 h 3738088"/>
              <a:gd name="connsiteX252" fmla="*/ 2224007 w 2754602"/>
              <a:gd name="connsiteY252" fmla="*/ 1673817 h 3738088"/>
              <a:gd name="connsiteX253" fmla="*/ 2185262 w 2754602"/>
              <a:gd name="connsiteY253" fmla="*/ 1681566 h 3738088"/>
              <a:gd name="connsiteX254" fmla="*/ 2131017 w 2754602"/>
              <a:gd name="connsiteY254" fmla="*/ 1697064 h 3738088"/>
              <a:gd name="connsiteX255" fmla="*/ 2100021 w 2754602"/>
              <a:gd name="connsiteY255" fmla="*/ 1689315 h 3738088"/>
              <a:gd name="connsiteX256" fmla="*/ 2061275 w 2754602"/>
              <a:gd name="connsiteY256" fmla="*/ 1658319 h 3738088"/>
              <a:gd name="connsiteX257" fmla="*/ 2045777 w 2754602"/>
              <a:gd name="connsiteY257" fmla="*/ 1642820 h 3738088"/>
              <a:gd name="connsiteX258" fmla="*/ 1937289 w 2754602"/>
              <a:gd name="connsiteY258" fmla="*/ 1627322 h 3738088"/>
              <a:gd name="connsiteX259" fmla="*/ 1890794 w 2754602"/>
              <a:gd name="connsiteY259" fmla="*/ 1619573 h 3738088"/>
              <a:gd name="connsiteX260" fmla="*/ 1867546 w 2754602"/>
              <a:gd name="connsiteY260" fmla="*/ 1681566 h 3738088"/>
              <a:gd name="connsiteX261" fmla="*/ 1813302 w 2754602"/>
              <a:gd name="connsiteY261" fmla="*/ 1751308 h 3738088"/>
              <a:gd name="connsiteX262" fmla="*/ 1828800 w 2754602"/>
              <a:gd name="connsiteY262" fmla="*/ 1813302 h 3738088"/>
              <a:gd name="connsiteX263" fmla="*/ 1813302 w 2754602"/>
              <a:gd name="connsiteY263" fmla="*/ 1836549 h 3738088"/>
              <a:gd name="connsiteX264" fmla="*/ 1844299 w 2754602"/>
              <a:gd name="connsiteY264" fmla="*/ 1898542 h 3738088"/>
              <a:gd name="connsiteX265" fmla="*/ 1836550 w 2754602"/>
              <a:gd name="connsiteY265" fmla="*/ 1960535 h 3738088"/>
              <a:gd name="connsiteX266" fmla="*/ 1828800 w 2754602"/>
              <a:gd name="connsiteY266" fmla="*/ 2053525 h 3738088"/>
              <a:gd name="connsiteX267" fmla="*/ 1813302 w 2754602"/>
              <a:gd name="connsiteY267" fmla="*/ 2100020 h 3738088"/>
              <a:gd name="connsiteX268" fmla="*/ 1821051 w 2754602"/>
              <a:gd name="connsiteY268" fmla="*/ 2169763 h 3738088"/>
              <a:gd name="connsiteX269" fmla="*/ 1805553 w 2754602"/>
              <a:gd name="connsiteY269" fmla="*/ 2193010 h 3738088"/>
              <a:gd name="connsiteX270" fmla="*/ 1821051 w 2754602"/>
              <a:gd name="connsiteY270" fmla="*/ 2293749 h 3738088"/>
              <a:gd name="connsiteX271" fmla="*/ 1828800 w 2754602"/>
              <a:gd name="connsiteY271" fmla="*/ 2371241 h 3738088"/>
              <a:gd name="connsiteX272" fmla="*/ 1821051 w 2754602"/>
              <a:gd name="connsiteY272" fmla="*/ 2394488 h 3738088"/>
              <a:gd name="connsiteX273" fmla="*/ 1813302 w 2754602"/>
              <a:gd name="connsiteY273" fmla="*/ 2433234 h 3738088"/>
              <a:gd name="connsiteX274" fmla="*/ 1836550 w 2754602"/>
              <a:gd name="connsiteY274" fmla="*/ 2448732 h 3738088"/>
              <a:gd name="connsiteX275" fmla="*/ 1844299 w 2754602"/>
              <a:gd name="connsiteY275" fmla="*/ 2479729 h 3738088"/>
              <a:gd name="connsiteX276" fmla="*/ 1828800 w 2754602"/>
              <a:gd name="connsiteY276" fmla="*/ 2580468 h 3738088"/>
              <a:gd name="connsiteX277" fmla="*/ 1844299 w 2754602"/>
              <a:gd name="connsiteY277" fmla="*/ 2704454 h 3738088"/>
              <a:gd name="connsiteX278" fmla="*/ 1859797 w 2754602"/>
              <a:gd name="connsiteY278" fmla="*/ 2743200 h 3738088"/>
              <a:gd name="connsiteX279" fmla="*/ 1906292 w 2754602"/>
              <a:gd name="connsiteY279" fmla="*/ 2789695 h 3738088"/>
              <a:gd name="connsiteX280" fmla="*/ 1914041 w 2754602"/>
              <a:gd name="connsiteY280" fmla="*/ 2766447 h 3738088"/>
              <a:gd name="connsiteX281" fmla="*/ 1937289 w 2754602"/>
              <a:gd name="connsiteY281" fmla="*/ 2774197 h 3738088"/>
              <a:gd name="connsiteX282" fmla="*/ 1968285 w 2754602"/>
              <a:gd name="connsiteY282" fmla="*/ 2789695 h 3738088"/>
              <a:gd name="connsiteX283" fmla="*/ 1999282 w 2754602"/>
              <a:gd name="connsiteY283" fmla="*/ 2812942 h 3738088"/>
              <a:gd name="connsiteX284" fmla="*/ 2092272 w 2754602"/>
              <a:gd name="connsiteY284" fmla="*/ 2836190 h 3738088"/>
              <a:gd name="connsiteX285" fmla="*/ 2107770 w 2754602"/>
              <a:gd name="connsiteY285" fmla="*/ 2867186 h 3738088"/>
              <a:gd name="connsiteX286" fmla="*/ 2216258 w 2754602"/>
              <a:gd name="connsiteY286" fmla="*/ 2913681 h 3738088"/>
              <a:gd name="connsiteX287" fmla="*/ 2231756 w 2754602"/>
              <a:gd name="connsiteY287" fmla="*/ 2936929 h 3738088"/>
              <a:gd name="connsiteX288" fmla="*/ 2278251 w 2754602"/>
              <a:gd name="connsiteY288" fmla="*/ 2975674 h 3738088"/>
              <a:gd name="connsiteX289" fmla="*/ 2324746 w 2754602"/>
              <a:gd name="connsiteY289" fmla="*/ 3037668 h 3738088"/>
              <a:gd name="connsiteX290" fmla="*/ 2347994 w 2754602"/>
              <a:gd name="connsiteY290" fmla="*/ 3045417 h 3738088"/>
              <a:gd name="connsiteX291" fmla="*/ 2371241 w 2754602"/>
              <a:gd name="connsiteY291" fmla="*/ 3060915 h 3738088"/>
              <a:gd name="connsiteX292" fmla="*/ 2394489 w 2754602"/>
              <a:gd name="connsiteY292" fmla="*/ 3053166 h 3738088"/>
              <a:gd name="connsiteX293" fmla="*/ 2402238 w 2754602"/>
              <a:gd name="connsiteY293" fmla="*/ 3076413 h 3738088"/>
              <a:gd name="connsiteX294" fmla="*/ 2417736 w 2754602"/>
              <a:gd name="connsiteY294" fmla="*/ 3091912 h 3738088"/>
              <a:gd name="connsiteX295" fmla="*/ 2371241 w 2754602"/>
              <a:gd name="connsiteY295" fmla="*/ 3107410 h 3738088"/>
              <a:gd name="connsiteX296" fmla="*/ 2363492 w 2754602"/>
              <a:gd name="connsiteY296" fmla="*/ 3076413 h 3738088"/>
              <a:gd name="connsiteX297" fmla="*/ 2332495 w 2754602"/>
              <a:gd name="connsiteY297" fmla="*/ 3068664 h 3738088"/>
              <a:gd name="connsiteX298" fmla="*/ 2247255 w 2754602"/>
              <a:gd name="connsiteY298" fmla="*/ 3053166 h 3738088"/>
              <a:gd name="connsiteX299" fmla="*/ 2231756 w 2754602"/>
              <a:gd name="connsiteY299" fmla="*/ 3037668 h 3738088"/>
              <a:gd name="connsiteX300" fmla="*/ 2169763 w 2754602"/>
              <a:gd name="connsiteY300" fmla="*/ 3037668 h 3738088"/>
              <a:gd name="connsiteX301" fmla="*/ 2131017 w 2754602"/>
              <a:gd name="connsiteY301" fmla="*/ 3084163 h 3738088"/>
              <a:gd name="connsiteX302" fmla="*/ 2100021 w 2754602"/>
              <a:gd name="connsiteY302" fmla="*/ 3130658 h 3738088"/>
              <a:gd name="connsiteX303" fmla="*/ 2115519 w 2754602"/>
              <a:gd name="connsiteY303" fmla="*/ 3153905 h 3738088"/>
              <a:gd name="connsiteX304" fmla="*/ 2169763 w 2754602"/>
              <a:gd name="connsiteY304" fmla="*/ 3177152 h 3738088"/>
              <a:gd name="connsiteX305" fmla="*/ 2224007 w 2754602"/>
              <a:gd name="connsiteY305" fmla="*/ 3208149 h 3738088"/>
              <a:gd name="connsiteX306" fmla="*/ 2239506 w 2754602"/>
              <a:gd name="connsiteY306" fmla="*/ 3184902 h 3738088"/>
              <a:gd name="connsiteX307" fmla="*/ 2262753 w 2754602"/>
              <a:gd name="connsiteY307" fmla="*/ 3192651 h 3738088"/>
              <a:gd name="connsiteX308" fmla="*/ 2309248 w 2754602"/>
              <a:gd name="connsiteY308" fmla="*/ 3169403 h 3738088"/>
              <a:gd name="connsiteX309" fmla="*/ 2347994 w 2754602"/>
              <a:gd name="connsiteY309" fmla="*/ 3130658 h 3738088"/>
              <a:gd name="connsiteX310" fmla="*/ 2332495 w 2754602"/>
              <a:gd name="connsiteY310" fmla="*/ 3169403 h 3738088"/>
              <a:gd name="connsiteX311" fmla="*/ 2324746 w 2754602"/>
              <a:gd name="connsiteY311" fmla="*/ 3192651 h 3738088"/>
              <a:gd name="connsiteX312" fmla="*/ 2278251 w 2754602"/>
              <a:gd name="connsiteY312" fmla="*/ 3239146 h 3738088"/>
              <a:gd name="connsiteX313" fmla="*/ 2262753 w 2754602"/>
              <a:gd name="connsiteY313" fmla="*/ 3262393 h 3738088"/>
              <a:gd name="connsiteX314" fmla="*/ 2239506 w 2754602"/>
              <a:gd name="connsiteY314" fmla="*/ 3293390 h 3738088"/>
              <a:gd name="connsiteX315" fmla="*/ 2231756 w 2754602"/>
              <a:gd name="connsiteY315" fmla="*/ 3339885 h 3738088"/>
              <a:gd name="connsiteX316" fmla="*/ 2169763 w 2754602"/>
              <a:gd name="connsiteY316" fmla="*/ 3448373 h 3738088"/>
              <a:gd name="connsiteX317" fmla="*/ 2154265 w 2754602"/>
              <a:gd name="connsiteY317" fmla="*/ 3471620 h 3738088"/>
              <a:gd name="connsiteX318" fmla="*/ 2100021 w 2754602"/>
              <a:gd name="connsiteY318" fmla="*/ 3502617 h 3738088"/>
              <a:gd name="connsiteX319" fmla="*/ 2115519 w 2754602"/>
              <a:gd name="connsiteY319" fmla="*/ 3580108 h 3738088"/>
              <a:gd name="connsiteX320" fmla="*/ 2131017 w 2754602"/>
              <a:gd name="connsiteY320" fmla="*/ 3626603 h 3738088"/>
              <a:gd name="connsiteX321" fmla="*/ 2076773 w 2754602"/>
              <a:gd name="connsiteY321" fmla="*/ 3618854 h 3738088"/>
              <a:gd name="connsiteX322" fmla="*/ 2030278 w 2754602"/>
              <a:gd name="connsiteY322" fmla="*/ 3556861 h 3738088"/>
              <a:gd name="connsiteX323" fmla="*/ 1999282 w 2754602"/>
              <a:gd name="connsiteY323" fmla="*/ 3502617 h 3738088"/>
              <a:gd name="connsiteX324" fmla="*/ 1991533 w 2754602"/>
              <a:gd name="connsiteY324" fmla="*/ 3479369 h 3738088"/>
              <a:gd name="connsiteX325" fmla="*/ 1921790 w 2754602"/>
              <a:gd name="connsiteY325" fmla="*/ 3425125 h 3738088"/>
              <a:gd name="connsiteX326" fmla="*/ 1867546 w 2754602"/>
              <a:gd name="connsiteY326" fmla="*/ 3440624 h 3738088"/>
              <a:gd name="connsiteX327" fmla="*/ 1859797 w 2754602"/>
              <a:gd name="connsiteY327" fmla="*/ 3471620 h 3738088"/>
              <a:gd name="connsiteX328" fmla="*/ 1836550 w 2754602"/>
              <a:gd name="connsiteY328" fmla="*/ 3479369 h 3738088"/>
              <a:gd name="connsiteX329" fmla="*/ 1797804 w 2754602"/>
              <a:gd name="connsiteY329" fmla="*/ 3510366 h 3738088"/>
              <a:gd name="connsiteX330" fmla="*/ 1774556 w 2754602"/>
              <a:gd name="connsiteY330" fmla="*/ 3518115 h 3738088"/>
              <a:gd name="connsiteX331" fmla="*/ 1658319 w 2754602"/>
              <a:gd name="connsiteY331" fmla="*/ 3533613 h 3738088"/>
              <a:gd name="connsiteX332" fmla="*/ 1627323 w 2754602"/>
              <a:gd name="connsiteY332" fmla="*/ 3541363 h 3738088"/>
              <a:gd name="connsiteX333" fmla="*/ 1596326 w 2754602"/>
              <a:gd name="connsiteY333" fmla="*/ 3556861 h 3738088"/>
              <a:gd name="connsiteX334" fmla="*/ 1549831 w 2754602"/>
              <a:gd name="connsiteY334" fmla="*/ 3587858 h 3738088"/>
              <a:gd name="connsiteX335" fmla="*/ 1619573 w 2754602"/>
              <a:gd name="connsiteY335" fmla="*/ 3603356 h 3738088"/>
              <a:gd name="connsiteX336" fmla="*/ 1635072 w 2754602"/>
              <a:gd name="connsiteY336" fmla="*/ 3618854 h 3738088"/>
              <a:gd name="connsiteX337" fmla="*/ 1681567 w 2754602"/>
              <a:gd name="connsiteY337" fmla="*/ 3680847 h 3738088"/>
              <a:gd name="connsiteX338" fmla="*/ 1712563 w 2754602"/>
              <a:gd name="connsiteY338" fmla="*/ 3673098 h 3738088"/>
              <a:gd name="connsiteX339" fmla="*/ 1704814 w 2754602"/>
              <a:gd name="connsiteY339" fmla="*/ 3704095 h 3738088"/>
              <a:gd name="connsiteX340" fmla="*/ 1673817 w 2754602"/>
              <a:gd name="connsiteY340" fmla="*/ 3688597 h 3738088"/>
              <a:gd name="connsiteX341" fmla="*/ 1635072 w 2754602"/>
              <a:gd name="connsiteY341" fmla="*/ 3680847 h 3738088"/>
              <a:gd name="connsiteX342" fmla="*/ 1611824 w 2754602"/>
              <a:gd name="connsiteY342" fmla="*/ 3673098 h 3738088"/>
              <a:gd name="connsiteX343" fmla="*/ 1526584 w 2754602"/>
              <a:gd name="connsiteY343" fmla="*/ 3680847 h 3738088"/>
              <a:gd name="connsiteX344" fmla="*/ 1487838 w 2754602"/>
              <a:gd name="connsiteY344" fmla="*/ 3673098 h 3738088"/>
              <a:gd name="connsiteX345" fmla="*/ 1464590 w 2754602"/>
              <a:gd name="connsiteY345" fmla="*/ 3688597 h 3738088"/>
              <a:gd name="connsiteX346" fmla="*/ 1441343 w 2754602"/>
              <a:gd name="connsiteY346" fmla="*/ 3696346 h 3738088"/>
              <a:gd name="connsiteX347" fmla="*/ 1387099 w 2754602"/>
              <a:gd name="connsiteY347" fmla="*/ 3719593 h 3738088"/>
              <a:gd name="connsiteX348" fmla="*/ 1278611 w 2754602"/>
              <a:gd name="connsiteY348" fmla="*/ 3688597 h 3738088"/>
              <a:gd name="connsiteX349" fmla="*/ 1270862 w 2754602"/>
              <a:gd name="connsiteY349" fmla="*/ 3680847 h 3738088"/>
              <a:gd name="connsiteX350" fmla="*/ 1263112 w 2754602"/>
              <a:gd name="connsiteY350" fmla="*/ 3456122 h 3738088"/>
              <a:gd name="connsiteX351" fmla="*/ 1247614 w 2754602"/>
              <a:gd name="connsiteY351" fmla="*/ 3432874 h 3738088"/>
              <a:gd name="connsiteX352" fmla="*/ 1247614 w 2754602"/>
              <a:gd name="connsiteY352" fmla="*/ 3425125 h 3738088"/>
              <a:gd name="connsiteX353" fmla="*/ 1007390 w 2754602"/>
              <a:gd name="connsiteY353" fmla="*/ 2991173 h 3738088"/>
              <a:gd name="connsiteX0" fmla="*/ 1007390 w 2754602"/>
              <a:gd name="connsiteY0" fmla="*/ 2991173 h 3738088"/>
              <a:gd name="connsiteX1" fmla="*/ 1053885 w 2754602"/>
              <a:gd name="connsiteY1" fmla="*/ 2983424 h 3738088"/>
              <a:gd name="connsiteX2" fmla="*/ 1061634 w 2754602"/>
              <a:gd name="connsiteY2" fmla="*/ 2952427 h 3738088"/>
              <a:gd name="connsiteX3" fmla="*/ 1115878 w 2754602"/>
              <a:gd name="connsiteY3" fmla="*/ 2890434 h 3738088"/>
              <a:gd name="connsiteX4" fmla="*/ 1123628 w 2754602"/>
              <a:gd name="connsiteY4" fmla="*/ 2867186 h 3738088"/>
              <a:gd name="connsiteX5" fmla="*/ 1139126 w 2754602"/>
              <a:gd name="connsiteY5" fmla="*/ 2882685 h 3738088"/>
              <a:gd name="connsiteX6" fmla="*/ 1154624 w 2754602"/>
              <a:gd name="connsiteY6" fmla="*/ 2905932 h 3738088"/>
              <a:gd name="connsiteX7" fmla="*/ 1185621 w 2754602"/>
              <a:gd name="connsiteY7" fmla="*/ 2936929 h 3738088"/>
              <a:gd name="connsiteX8" fmla="*/ 1193370 w 2754602"/>
              <a:gd name="connsiteY8" fmla="*/ 2960176 h 3738088"/>
              <a:gd name="connsiteX9" fmla="*/ 1216617 w 2754602"/>
              <a:gd name="connsiteY9" fmla="*/ 2967925 h 3738088"/>
              <a:gd name="connsiteX10" fmla="*/ 1278611 w 2754602"/>
              <a:gd name="connsiteY10" fmla="*/ 2952427 h 3738088"/>
              <a:gd name="connsiteX11" fmla="*/ 1286360 w 2754602"/>
              <a:gd name="connsiteY11" fmla="*/ 2867186 h 3738088"/>
              <a:gd name="connsiteX12" fmla="*/ 1309607 w 2754602"/>
              <a:gd name="connsiteY12" fmla="*/ 2851688 h 3738088"/>
              <a:gd name="connsiteX13" fmla="*/ 1301858 w 2754602"/>
              <a:gd name="connsiteY13" fmla="*/ 2828441 h 3738088"/>
              <a:gd name="connsiteX14" fmla="*/ 1263112 w 2754602"/>
              <a:gd name="connsiteY14" fmla="*/ 2797444 h 3738088"/>
              <a:gd name="connsiteX15" fmla="*/ 1255363 w 2754602"/>
              <a:gd name="connsiteY15" fmla="*/ 2774197 h 3738088"/>
              <a:gd name="connsiteX16" fmla="*/ 1278611 w 2754602"/>
              <a:gd name="connsiteY16" fmla="*/ 2727702 h 3738088"/>
              <a:gd name="connsiteX17" fmla="*/ 1270862 w 2754602"/>
              <a:gd name="connsiteY17" fmla="*/ 2704454 h 3738088"/>
              <a:gd name="connsiteX18" fmla="*/ 1255363 w 2754602"/>
              <a:gd name="connsiteY18" fmla="*/ 2665708 h 3738088"/>
              <a:gd name="connsiteX19" fmla="*/ 1224367 w 2754602"/>
              <a:gd name="connsiteY19" fmla="*/ 2650210 h 3738088"/>
              <a:gd name="connsiteX20" fmla="*/ 1270862 w 2754602"/>
              <a:gd name="connsiteY20" fmla="*/ 2588217 h 3738088"/>
              <a:gd name="connsiteX21" fmla="*/ 1309607 w 2754602"/>
              <a:gd name="connsiteY21" fmla="*/ 2541722 h 3738088"/>
              <a:gd name="connsiteX22" fmla="*/ 1325106 w 2754602"/>
              <a:gd name="connsiteY22" fmla="*/ 2518474 h 3738088"/>
              <a:gd name="connsiteX23" fmla="*/ 1348353 w 2754602"/>
              <a:gd name="connsiteY23" fmla="*/ 2502976 h 3738088"/>
              <a:gd name="connsiteX24" fmla="*/ 1379350 w 2754602"/>
              <a:gd name="connsiteY24" fmla="*/ 2510725 h 3738088"/>
              <a:gd name="connsiteX25" fmla="*/ 1402597 w 2754602"/>
              <a:gd name="connsiteY25" fmla="*/ 2549471 h 3738088"/>
              <a:gd name="connsiteX26" fmla="*/ 1425845 w 2754602"/>
              <a:gd name="connsiteY26" fmla="*/ 2564969 h 3738088"/>
              <a:gd name="connsiteX27" fmla="*/ 1472339 w 2754602"/>
              <a:gd name="connsiteY27" fmla="*/ 2549471 h 3738088"/>
              <a:gd name="connsiteX28" fmla="*/ 1487838 w 2754602"/>
              <a:gd name="connsiteY28" fmla="*/ 2533973 h 3738088"/>
              <a:gd name="connsiteX29" fmla="*/ 1503336 w 2754602"/>
              <a:gd name="connsiteY29" fmla="*/ 2510725 h 3738088"/>
              <a:gd name="connsiteX30" fmla="*/ 1526584 w 2754602"/>
              <a:gd name="connsiteY30" fmla="*/ 2495227 h 3738088"/>
              <a:gd name="connsiteX31" fmla="*/ 1565329 w 2754602"/>
              <a:gd name="connsiteY31" fmla="*/ 2510725 h 3738088"/>
              <a:gd name="connsiteX32" fmla="*/ 1604075 w 2754602"/>
              <a:gd name="connsiteY32" fmla="*/ 2526224 h 3738088"/>
              <a:gd name="connsiteX33" fmla="*/ 1596326 w 2754602"/>
              <a:gd name="connsiteY33" fmla="*/ 2549471 h 3738088"/>
              <a:gd name="connsiteX34" fmla="*/ 1573078 w 2754602"/>
              <a:gd name="connsiteY34" fmla="*/ 2557220 h 3738088"/>
              <a:gd name="connsiteX35" fmla="*/ 1588577 w 2754602"/>
              <a:gd name="connsiteY35" fmla="*/ 2642461 h 3738088"/>
              <a:gd name="connsiteX36" fmla="*/ 1565329 w 2754602"/>
              <a:gd name="connsiteY36" fmla="*/ 2681207 h 3738088"/>
              <a:gd name="connsiteX37" fmla="*/ 1542082 w 2754602"/>
              <a:gd name="connsiteY37" fmla="*/ 2688956 h 3738088"/>
              <a:gd name="connsiteX38" fmla="*/ 1534333 w 2754602"/>
              <a:gd name="connsiteY38" fmla="*/ 2712203 h 3738088"/>
              <a:gd name="connsiteX39" fmla="*/ 1495587 w 2754602"/>
              <a:gd name="connsiteY39" fmla="*/ 2743200 h 3738088"/>
              <a:gd name="connsiteX40" fmla="*/ 1487838 w 2754602"/>
              <a:gd name="connsiteY40" fmla="*/ 2766447 h 3738088"/>
              <a:gd name="connsiteX41" fmla="*/ 1464590 w 2754602"/>
              <a:gd name="connsiteY41" fmla="*/ 2774197 h 3738088"/>
              <a:gd name="connsiteX42" fmla="*/ 1449092 w 2754602"/>
              <a:gd name="connsiteY42" fmla="*/ 2867186 h 3738088"/>
              <a:gd name="connsiteX43" fmla="*/ 1433594 w 2754602"/>
              <a:gd name="connsiteY43" fmla="*/ 2882685 h 3738088"/>
              <a:gd name="connsiteX44" fmla="*/ 1425845 w 2754602"/>
              <a:gd name="connsiteY44" fmla="*/ 2913681 h 3738088"/>
              <a:gd name="connsiteX45" fmla="*/ 1433594 w 2754602"/>
              <a:gd name="connsiteY45" fmla="*/ 2944678 h 3738088"/>
              <a:gd name="connsiteX46" fmla="*/ 1441343 w 2754602"/>
              <a:gd name="connsiteY46" fmla="*/ 2991173 h 3738088"/>
              <a:gd name="connsiteX47" fmla="*/ 1425845 w 2754602"/>
              <a:gd name="connsiteY47" fmla="*/ 3045417 h 3738088"/>
              <a:gd name="connsiteX48" fmla="*/ 1402597 w 2754602"/>
              <a:gd name="connsiteY48" fmla="*/ 3037668 h 3738088"/>
              <a:gd name="connsiteX49" fmla="*/ 1387099 w 2754602"/>
              <a:gd name="connsiteY49" fmla="*/ 3022169 h 3738088"/>
              <a:gd name="connsiteX50" fmla="*/ 1356102 w 2754602"/>
              <a:gd name="connsiteY50" fmla="*/ 3060915 h 3738088"/>
              <a:gd name="connsiteX51" fmla="*/ 1363851 w 2754602"/>
              <a:gd name="connsiteY51" fmla="*/ 3091912 h 3738088"/>
              <a:gd name="connsiteX52" fmla="*/ 1371600 w 2754602"/>
              <a:gd name="connsiteY52" fmla="*/ 3115159 h 3738088"/>
              <a:gd name="connsiteX53" fmla="*/ 1418095 w 2754602"/>
              <a:gd name="connsiteY53" fmla="*/ 3130658 h 3738088"/>
              <a:gd name="connsiteX54" fmla="*/ 1441343 w 2754602"/>
              <a:gd name="connsiteY54" fmla="*/ 3122908 h 3738088"/>
              <a:gd name="connsiteX55" fmla="*/ 1611824 w 2754602"/>
              <a:gd name="connsiteY55" fmla="*/ 3115159 h 3738088"/>
              <a:gd name="connsiteX56" fmla="*/ 1596326 w 2754602"/>
              <a:gd name="connsiteY56" fmla="*/ 3068664 h 3738088"/>
              <a:gd name="connsiteX57" fmla="*/ 1588577 w 2754602"/>
              <a:gd name="connsiteY57" fmla="*/ 3045417 h 3738088"/>
              <a:gd name="connsiteX58" fmla="*/ 1580828 w 2754602"/>
              <a:gd name="connsiteY58" fmla="*/ 3022169 h 3738088"/>
              <a:gd name="connsiteX59" fmla="*/ 1611824 w 2754602"/>
              <a:gd name="connsiteY59" fmla="*/ 2952427 h 3738088"/>
              <a:gd name="connsiteX60" fmla="*/ 1596326 w 2754602"/>
              <a:gd name="connsiteY60" fmla="*/ 2905932 h 3738088"/>
              <a:gd name="connsiteX61" fmla="*/ 1611824 w 2754602"/>
              <a:gd name="connsiteY61" fmla="*/ 2859437 h 3738088"/>
              <a:gd name="connsiteX62" fmla="*/ 1619573 w 2754602"/>
              <a:gd name="connsiteY62" fmla="*/ 2805193 h 3738088"/>
              <a:gd name="connsiteX63" fmla="*/ 1650570 w 2754602"/>
              <a:gd name="connsiteY63" fmla="*/ 2797444 h 3738088"/>
              <a:gd name="connsiteX64" fmla="*/ 1704814 w 2754602"/>
              <a:gd name="connsiteY64" fmla="*/ 2774197 h 3738088"/>
              <a:gd name="connsiteX65" fmla="*/ 1728062 w 2754602"/>
              <a:gd name="connsiteY65" fmla="*/ 2758698 h 3738088"/>
              <a:gd name="connsiteX66" fmla="*/ 1774556 w 2754602"/>
              <a:gd name="connsiteY66" fmla="*/ 2719952 h 3738088"/>
              <a:gd name="connsiteX67" fmla="*/ 1797804 w 2754602"/>
              <a:gd name="connsiteY67" fmla="*/ 2688956 h 3738088"/>
              <a:gd name="connsiteX68" fmla="*/ 1751309 w 2754602"/>
              <a:gd name="connsiteY68" fmla="*/ 2650210 h 3738088"/>
              <a:gd name="connsiteX69" fmla="*/ 1712563 w 2754602"/>
              <a:gd name="connsiteY69" fmla="*/ 2657959 h 3738088"/>
              <a:gd name="connsiteX70" fmla="*/ 1704814 w 2754602"/>
              <a:gd name="connsiteY70" fmla="*/ 2681207 h 3738088"/>
              <a:gd name="connsiteX71" fmla="*/ 1697065 w 2754602"/>
              <a:gd name="connsiteY71" fmla="*/ 2743200 h 3738088"/>
              <a:gd name="connsiteX72" fmla="*/ 1650570 w 2754602"/>
              <a:gd name="connsiteY72" fmla="*/ 2774197 h 3738088"/>
              <a:gd name="connsiteX73" fmla="*/ 1635072 w 2754602"/>
              <a:gd name="connsiteY73" fmla="*/ 2758698 h 3738088"/>
              <a:gd name="connsiteX74" fmla="*/ 1635072 w 2754602"/>
              <a:gd name="connsiteY74" fmla="*/ 2688956 h 3738088"/>
              <a:gd name="connsiteX75" fmla="*/ 1642821 w 2754602"/>
              <a:gd name="connsiteY75" fmla="*/ 2665708 h 3738088"/>
              <a:gd name="connsiteX76" fmla="*/ 1666068 w 2754602"/>
              <a:gd name="connsiteY76" fmla="*/ 2619213 h 3738088"/>
              <a:gd name="connsiteX77" fmla="*/ 1689316 w 2754602"/>
              <a:gd name="connsiteY77" fmla="*/ 2611464 h 3738088"/>
              <a:gd name="connsiteX78" fmla="*/ 1766807 w 2754602"/>
              <a:gd name="connsiteY78" fmla="*/ 2595966 h 3738088"/>
              <a:gd name="connsiteX79" fmla="*/ 1805553 w 2754602"/>
              <a:gd name="connsiteY79" fmla="*/ 2526224 h 3738088"/>
              <a:gd name="connsiteX80" fmla="*/ 1813302 w 2754602"/>
              <a:gd name="connsiteY80" fmla="*/ 2502976 h 3738088"/>
              <a:gd name="connsiteX81" fmla="*/ 1743560 w 2754602"/>
              <a:gd name="connsiteY81" fmla="*/ 2502976 h 3738088"/>
              <a:gd name="connsiteX82" fmla="*/ 1689316 w 2754602"/>
              <a:gd name="connsiteY82" fmla="*/ 2526224 h 3738088"/>
              <a:gd name="connsiteX83" fmla="*/ 1666068 w 2754602"/>
              <a:gd name="connsiteY83" fmla="*/ 2510725 h 3738088"/>
              <a:gd name="connsiteX84" fmla="*/ 1635072 w 2754602"/>
              <a:gd name="connsiteY84" fmla="*/ 2502976 h 3738088"/>
              <a:gd name="connsiteX85" fmla="*/ 1627323 w 2754602"/>
              <a:gd name="connsiteY85" fmla="*/ 2471980 h 3738088"/>
              <a:gd name="connsiteX86" fmla="*/ 1642821 w 2754602"/>
              <a:gd name="connsiteY86" fmla="*/ 2402237 h 3738088"/>
              <a:gd name="connsiteX87" fmla="*/ 1658319 w 2754602"/>
              <a:gd name="connsiteY87" fmla="*/ 2332495 h 3738088"/>
              <a:gd name="connsiteX88" fmla="*/ 1666068 w 2754602"/>
              <a:gd name="connsiteY88" fmla="*/ 2309247 h 3738088"/>
              <a:gd name="connsiteX89" fmla="*/ 1681567 w 2754602"/>
              <a:gd name="connsiteY89" fmla="*/ 2293749 h 3738088"/>
              <a:gd name="connsiteX90" fmla="*/ 1673817 w 2754602"/>
              <a:gd name="connsiteY90" fmla="*/ 2255003 h 3738088"/>
              <a:gd name="connsiteX91" fmla="*/ 1627323 w 2754602"/>
              <a:gd name="connsiteY91" fmla="*/ 2239505 h 3738088"/>
              <a:gd name="connsiteX92" fmla="*/ 1580828 w 2754602"/>
              <a:gd name="connsiteY92" fmla="*/ 2247254 h 3738088"/>
              <a:gd name="connsiteX93" fmla="*/ 1542082 w 2754602"/>
              <a:gd name="connsiteY93" fmla="*/ 2255003 h 3738088"/>
              <a:gd name="connsiteX94" fmla="*/ 1472339 w 2754602"/>
              <a:gd name="connsiteY94" fmla="*/ 2262752 h 3738088"/>
              <a:gd name="connsiteX95" fmla="*/ 1418095 w 2754602"/>
              <a:gd name="connsiteY95" fmla="*/ 2309247 h 3738088"/>
              <a:gd name="connsiteX96" fmla="*/ 1394848 w 2754602"/>
              <a:gd name="connsiteY96" fmla="*/ 2301498 h 3738088"/>
              <a:gd name="connsiteX97" fmla="*/ 1363851 w 2754602"/>
              <a:gd name="connsiteY97" fmla="*/ 2293749 h 3738088"/>
              <a:gd name="connsiteX98" fmla="*/ 1387099 w 2754602"/>
              <a:gd name="connsiteY98" fmla="*/ 2386739 h 3738088"/>
              <a:gd name="connsiteX99" fmla="*/ 1394848 w 2754602"/>
              <a:gd name="connsiteY99" fmla="*/ 2409986 h 3738088"/>
              <a:gd name="connsiteX100" fmla="*/ 1402597 w 2754602"/>
              <a:gd name="connsiteY100" fmla="*/ 2440983 h 3738088"/>
              <a:gd name="connsiteX101" fmla="*/ 1363851 w 2754602"/>
              <a:gd name="connsiteY101" fmla="*/ 2479729 h 3738088"/>
              <a:gd name="connsiteX102" fmla="*/ 1317356 w 2754602"/>
              <a:gd name="connsiteY102" fmla="*/ 2495227 h 3738088"/>
              <a:gd name="connsiteX103" fmla="*/ 1286360 w 2754602"/>
              <a:gd name="connsiteY103" fmla="*/ 2541722 h 3738088"/>
              <a:gd name="connsiteX104" fmla="*/ 1270862 w 2754602"/>
              <a:gd name="connsiteY104" fmla="*/ 2564969 h 3738088"/>
              <a:gd name="connsiteX105" fmla="*/ 1247614 w 2754602"/>
              <a:gd name="connsiteY105" fmla="*/ 2572719 h 3738088"/>
              <a:gd name="connsiteX106" fmla="*/ 1224367 w 2754602"/>
              <a:gd name="connsiteY106" fmla="*/ 2595966 h 3738088"/>
              <a:gd name="connsiteX107" fmla="*/ 1177872 w 2754602"/>
              <a:gd name="connsiteY107" fmla="*/ 2634712 h 3738088"/>
              <a:gd name="connsiteX108" fmla="*/ 1170123 w 2754602"/>
              <a:gd name="connsiteY108" fmla="*/ 2696705 h 3738088"/>
              <a:gd name="connsiteX109" fmla="*/ 1154624 w 2754602"/>
              <a:gd name="connsiteY109" fmla="*/ 2719952 h 3738088"/>
              <a:gd name="connsiteX110" fmla="*/ 1131377 w 2754602"/>
              <a:gd name="connsiteY110" fmla="*/ 2766447 h 3738088"/>
              <a:gd name="connsiteX111" fmla="*/ 1100380 w 2754602"/>
              <a:gd name="connsiteY111" fmla="*/ 2805193 h 3738088"/>
              <a:gd name="connsiteX112" fmla="*/ 1084882 w 2754602"/>
              <a:gd name="connsiteY112" fmla="*/ 2851688 h 3738088"/>
              <a:gd name="connsiteX113" fmla="*/ 1069384 w 2754602"/>
              <a:gd name="connsiteY113" fmla="*/ 2874935 h 3738088"/>
              <a:gd name="connsiteX114" fmla="*/ 1061634 w 2754602"/>
              <a:gd name="connsiteY114" fmla="*/ 2898183 h 3738088"/>
              <a:gd name="connsiteX115" fmla="*/ 1038387 w 2754602"/>
              <a:gd name="connsiteY115" fmla="*/ 2921430 h 3738088"/>
              <a:gd name="connsiteX116" fmla="*/ 999641 w 2754602"/>
              <a:gd name="connsiteY116" fmla="*/ 2967925 h 3738088"/>
              <a:gd name="connsiteX117" fmla="*/ 960895 w 2754602"/>
              <a:gd name="connsiteY117" fmla="*/ 2918015 h 3738088"/>
              <a:gd name="connsiteX118" fmla="*/ 937648 w 2754602"/>
              <a:gd name="connsiteY118" fmla="*/ 2972259 h 3738088"/>
              <a:gd name="connsiteX119" fmla="*/ 922150 w 2754602"/>
              <a:gd name="connsiteY119" fmla="*/ 2860380 h 3738088"/>
              <a:gd name="connsiteX120" fmla="*/ 906651 w 2754602"/>
              <a:gd name="connsiteY120" fmla="*/ 2924069 h 3738088"/>
              <a:gd name="connsiteX121" fmla="*/ 906651 w 2754602"/>
              <a:gd name="connsiteY121" fmla="*/ 2924069 h 3738088"/>
              <a:gd name="connsiteX122" fmla="*/ 922150 w 2754602"/>
              <a:gd name="connsiteY122" fmla="*/ 2852607 h 3738088"/>
              <a:gd name="connsiteX123" fmla="*/ 911656 w 2754602"/>
              <a:gd name="connsiteY123" fmla="*/ 2848354 h 3738088"/>
              <a:gd name="connsiteX124" fmla="*/ 842930 w 2754602"/>
              <a:gd name="connsiteY124" fmla="*/ 2788918 h 3738088"/>
              <a:gd name="connsiteX125" fmla="*/ 836909 w 2754602"/>
              <a:gd name="connsiteY125" fmla="*/ 2727702 h 3738088"/>
              <a:gd name="connsiteX126" fmla="*/ 813662 w 2754602"/>
              <a:gd name="connsiteY126" fmla="*/ 2704454 h 3738088"/>
              <a:gd name="connsiteX127" fmla="*/ 767167 w 2754602"/>
              <a:gd name="connsiteY127" fmla="*/ 2665708 h 3738088"/>
              <a:gd name="connsiteX128" fmla="*/ 612184 w 2754602"/>
              <a:gd name="connsiteY128" fmla="*/ 2502976 h 3738088"/>
              <a:gd name="connsiteX129" fmla="*/ 410706 w 2754602"/>
              <a:gd name="connsiteY129" fmla="*/ 2286000 h 3738088"/>
              <a:gd name="connsiteX130" fmla="*/ 0 w 2754602"/>
              <a:gd name="connsiteY130" fmla="*/ 1844298 h 3738088"/>
              <a:gd name="connsiteX131" fmla="*/ 1046136 w 2754602"/>
              <a:gd name="connsiteY131" fmla="*/ 658678 h 3738088"/>
              <a:gd name="connsiteX132" fmla="*/ 1084882 w 2754602"/>
              <a:gd name="connsiteY132" fmla="*/ 573437 h 3738088"/>
              <a:gd name="connsiteX133" fmla="*/ 1061634 w 2754602"/>
              <a:gd name="connsiteY133" fmla="*/ 526942 h 3738088"/>
              <a:gd name="connsiteX134" fmla="*/ 1015139 w 2754602"/>
              <a:gd name="connsiteY134" fmla="*/ 488197 h 3738088"/>
              <a:gd name="connsiteX135" fmla="*/ 922150 w 2754602"/>
              <a:gd name="connsiteY135" fmla="*/ 472698 h 3738088"/>
              <a:gd name="connsiteX136" fmla="*/ 1371600 w 2754602"/>
              <a:gd name="connsiteY136" fmla="*/ 0 h 3738088"/>
              <a:gd name="connsiteX137" fmla="*/ 1425845 w 2754602"/>
              <a:gd name="connsiteY137" fmla="*/ 54244 h 3738088"/>
              <a:gd name="connsiteX138" fmla="*/ 1464590 w 2754602"/>
              <a:gd name="connsiteY138" fmla="*/ 61993 h 3738088"/>
              <a:gd name="connsiteX139" fmla="*/ 1480089 w 2754602"/>
              <a:gd name="connsiteY139" fmla="*/ 116237 h 3738088"/>
              <a:gd name="connsiteX140" fmla="*/ 1511085 w 2754602"/>
              <a:gd name="connsiteY140" fmla="*/ 116237 h 3738088"/>
              <a:gd name="connsiteX141" fmla="*/ 1526584 w 2754602"/>
              <a:gd name="connsiteY141" fmla="*/ 139485 h 3738088"/>
              <a:gd name="connsiteX142" fmla="*/ 1526584 w 2754602"/>
              <a:gd name="connsiteY142" fmla="*/ 139485 h 3738088"/>
              <a:gd name="connsiteX143" fmla="*/ 1542082 w 2754602"/>
              <a:gd name="connsiteY143" fmla="*/ 170481 h 3738088"/>
              <a:gd name="connsiteX144" fmla="*/ 1573078 w 2754602"/>
              <a:gd name="connsiteY144" fmla="*/ 201478 h 3738088"/>
              <a:gd name="connsiteX145" fmla="*/ 1604075 w 2754602"/>
              <a:gd name="connsiteY145" fmla="*/ 263471 h 3738088"/>
              <a:gd name="connsiteX146" fmla="*/ 1627323 w 2754602"/>
              <a:gd name="connsiteY146" fmla="*/ 247973 h 3738088"/>
              <a:gd name="connsiteX147" fmla="*/ 1681567 w 2754602"/>
              <a:gd name="connsiteY147" fmla="*/ 232474 h 3738088"/>
              <a:gd name="connsiteX148" fmla="*/ 1681567 w 2754602"/>
              <a:gd name="connsiteY148" fmla="*/ 232474 h 3738088"/>
              <a:gd name="connsiteX149" fmla="*/ 1697065 w 2754602"/>
              <a:gd name="connsiteY149" fmla="*/ 302217 h 3738088"/>
              <a:gd name="connsiteX150" fmla="*/ 1673817 w 2754602"/>
              <a:gd name="connsiteY150" fmla="*/ 317715 h 3738088"/>
              <a:gd name="connsiteX151" fmla="*/ 1673817 w 2754602"/>
              <a:gd name="connsiteY151" fmla="*/ 317715 h 3738088"/>
              <a:gd name="connsiteX152" fmla="*/ 1774556 w 2754602"/>
              <a:gd name="connsiteY152" fmla="*/ 348712 h 3738088"/>
              <a:gd name="connsiteX153" fmla="*/ 1821051 w 2754602"/>
              <a:gd name="connsiteY153" fmla="*/ 325464 h 3738088"/>
              <a:gd name="connsiteX154" fmla="*/ 1852048 w 2754602"/>
              <a:gd name="connsiteY154" fmla="*/ 348712 h 3738088"/>
              <a:gd name="connsiteX155" fmla="*/ 1844299 w 2754602"/>
              <a:gd name="connsiteY155" fmla="*/ 348712 h 3738088"/>
              <a:gd name="connsiteX156" fmla="*/ 1852048 w 2754602"/>
              <a:gd name="connsiteY156" fmla="*/ 348712 h 3738088"/>
              <a:gd name="connsiteX157" fmla="*/ 1883045 w 2754602"/>
              <a:gd name="connsiteY157" fmla="*/ 340963 h 3738088"/>
              <a:gd name="connsiteX158" fmla="*/ 1906292 w 2754602"/>
              <a:gd name="connsiteY158" fmla="*/ 333213 h 3738088"/>
              <a:gd name="connsiteX159" fmla="*/ 1937289 w 2754602"/>
              <a:gd name="connsiteY159" fmla="*/ 255722 h 3738088"/>
              <a:gd name="connsiteX160" fmla="*/ 1945038 w 2754602"/>
              <a:gd name="connsiteY160" fmla="*/ 255722 h 3738088"/>
              <a:gd name="connsiteX161" fmla="*/ 1945038 w 2754602"/>
              <a:gd name="connsiteY161" fmla="*/ 255722 h 3738088"/>
              <a:gd name="connsiteX162" fmla="*/ 2014780 w 2754602"/>
              <a:gd name="connsiteY162" fmla="*/ 232474 h 3738088"/>
              <a:gd name="connsiteX163" fmla="*/ 2030278 w 2754602"/>
              <a:gd name="connsiteY163" fmla="*/ 255722 h 3738088"/>
              <a:gd name="connsiteX164" fmla="*/ 2061275 w 2754602"/>
              <a:gd name="connsiteY164" fmla="*/ 317715 h 3738088"/>
              <a:gd name="connsiteX165" fmla="*/ 2069024 w 2754602"/>
              <a:gd name="connsiteY165" fmla="*/ 348712 h 3738088"/>
              <a:gd name="connsiteX166" fmla="*/ 2061275 w 2754602"/>
              <a:gd name="connsiteY166" fmla="*/ 410705 h 3738088"/>
              <a:gd name="connsiteX167" fmla="*/ 2084523 w 2754602"/>
              <a:gd name="connsiteY167" fmla="*/ 426203 h 3738088"/>
              <a:gd name="connsiteX168" fmla="*/ 2107770 w 2754602"/>
              <a:gd name="connsiteY168" fmla="*/ 449451 h 3738088"/>
              <a:gd name="connsiteX169" fmla="*/ 2107770 w 2754602"/>
              <a:gd name="connsiteY169" fmla="*/ 449451 h 3738088"/>
              <a:gd name="connsiteX170" fmla="*/ 2169763 w 2754602"/>
              <a:gd name="connsiteY170" fmla="*/ 472698 h 3738088"/>
              <a:gd name="connsiteX171" fmla="*/ 2185262 w 2754602"/>
              <a:gd name="connsiteY171" fmla="*/ 511444 h 3738088"/>
              <a:gd name="connsiteX172" fmla="*/ 2247255 w 2754602"/>
              <a:gd name="connsiteY172" fmla="*/ 511444 h 3738088"/>
              <a:gd name="connsiteX173" fmla="*/ 2293750 w 2754602"/>
              <a:gd name="connsiteY173" fmla="*/ 526942 h 3738088"/>
              <a:gd name="connsiteX174" fmla="*/ 2324746 w 2754602"/>
              <a:gd name="connsiteY174" fmla="*/ 612183 h 3738088"/>
              <a:gd name="connsiteX175" fmla="*/ 2347994 w 2754602"/>
              <a:gd name="connsiteY175" fmla="*/ 619932 h 3738088"/>
              <a:gd name="connsiteX176" fmla="*/ 2363492 w 2754602"/>
              <a:gd name="connsiteY176" fmla="*/ 619932 h 3738088"/>
              <a:gd name="connsiteX177" fmla="*/ 2402238 w 2754602"/>
              <a:gd name="connsiteY177" fmla="*/ 627681 h 3738088"/>
              <a:gd name="connsiteX178" fmla="*/ 2448733 w 2754602"/>
              <a:gd name="connsiteY178" fmla="*/ 619932 h 3738088"/>
              <a:gd name="connsiteX179" fmla="*/ 2425485 w 2754602"/>
              <a:gd name="connsiteY179" fmla="*/ 604434 h 3738088"/>
              <a:gd name="connsiteX180" fmla="*/ 2402238 w 2754602"/>
              <a:gd name="connsiteY180" fmla="*/ 596685 h 3738088"/>
              <a:gd name="connsiteX181" fmla="*/ 2425485 w 2754602"/>
              <a:gd name="connsiteY181" fmla="*/ 581186 h 3738088"/>
              <a:gd name="connsiteX182" fmla="*/ 2456482 w 2754602"/>
              <a:gd name="connsiteY182" fmla="*/ 573437 h 3738088"/>
              <a:gd name="connsiteX183" fmla="*/ 2479729 w 2754602"/>
              <a:gd name="connsiteY183" fmla="*/ 565688 h 3738088"/>
              <a:gd name="connsiteX184" fmla="*/ 2510726 w 2754602"/>
              <a:gd name="connsiteY184" fmla="*/ 534691 h 3738088"/>
              <a:gd name="connsiteX185" fmla="*/ 2495228 w 2754602"/>
              <a:gd name="connsiteY185" fmla="*/ 511444 h 3738088"/>
              <a:gd name="connsiteX186" fmla="*/ 2518475 w 2754602"/>
              <a:gd name="connsiteY186" fmla="*/ 519193 h 3738088"/>
              <a:gd name="connsiteX187" fmla="*/ 2541723 w 2754602"/>
              <a:gd name="connsiteY187" fmla="*/ 534691 h 3738088"/>
              <a:gd name="connsiteX188" fmla="*/ 2557221 w 2754602"/>
              <a:gd name="connsiteY188" fmla="*/ 557939 h 3738088"/>
              <a:gd name="connsiteX189" fmla="*/ 2580468 w 2754602"/>
              <a:gd name="connsiteY189" fmla="*/ 565688 h 3738088"/>
              <a:gd name="connsiteX190" fmla="*/ 2595967 w 2754602"/>
              <a:gd name="connsiteY190" fmla="*/ 581186 h 3738088"/>
              <a:gd name="connsiteX191" fmla="*/ 2588217 w 2754602"/>
              <a:gd name="connsiteY191" fmla="*/ 604434 h 3738088"/>
              <a:gd name="connsiteX192" fmla="*/ 2557221 w 2754602"/>
              <a:gd name="connsiteY192" fmla="*/ 596685 h 3738088"/>
              <a:gd name="connsiteX193" fmla="*/ 2518475 w 2754602"/>
              <a:gd name="connsiteY193" fmla="*/ 588935 h 3738088"/>
              <a:gd name="connsiteX194" fmla="*/ 2502977 w 2754602"/>
              <a:gd name="connsiteY194" fmla="*/ 604434 h 3738088"/>
              <a:gd name="connsiteX195" fmla="*/ 2510726 w 2754602"/>
              <a:gd name="connsiteY195" fmla="*/ 627681 h 3738088"/>
              <a:gd name="connsiteX196" fmla="*/ 2518475 w 2754602"/>
              <a:gd name="connsiteY196" fmla="*/ 658678 h 3738088"/>
              <a:gd name="connsiteX197" fmla="*/ 2541723 w 2754602"/>
              <a:gd name="connsiteY197" fmla="*/ 666427 h 3738088"/>
              <a:gd name="connsiteX198" fmla="*/ 2549472 w 2754602"/>
              <a:gd name="connsiteY198" fmla="*/ 635430 h 3738088"/>
              <a:gd name="connsiteX199" fmla="*/ 2665709 w 2754602"/>
              <a:gd name="connsiteY199" fmla="*/ 689674 h 3738088"/>
              <a:gd name="connsiteX200" fmla="*/ 2642462 w 2754602"/>
              <a:gd name="connsiteY200" fmla="*/ 720671 h 3738088"/>
              <a:gd name="connsiteX201" fmla="*/ 2626963 w 2754602"/>
              <a:gd name="connsiteY201" fmla="*/ 736169 h 3738088"/>
              <a:gd name="connsiteX202" fmla="*/ 2634712 w 2754602"/>
              <a:gd name="connsiteY202" fmla="*/ 759417 h 3738088"/>
              <a:gd name="connsiteX203" fmla="*/ 2657960 w 2754602"/>
              <a:gd name="connsiteY203" fmla="*/ 767166 h 3738088"/>
              <a:gd name="connsiteX204" fmla="*/ 2650211 w 2754602"/>
              <a:gd name="connsiteY204" fmla="*/ 798163 h 3738088"/>
              <a:gd name="connsiteX205" fmla="*/ 2626963 w 2754602"/>
              <a:gd name="connsiteY205" fmla="*/ 805912 h 3738088"/>
              <a:gd name="connsiteX206" fmla="*/ 2588217 w 2754602"/>
              <a:gd name="connsiteY206" fmla="*/ 813661 h 3738088"/>
              <a:gd name="connsiteX207" fmla="*/ 2572719 w 2754602"/>
              <a:gd name="connsiteY207" fmla="*/ 836908 h 3738088"/>
              <a:gd name="connsiteX208" fmla="*/ 2595967 w 2754602"/>
              <a:gd name="connsiteY208" fmla="*/ 829159 h 3738088"/>
              <a:gd name="connsiteX209" fmla="*/ 2634712 w 2754602"/>
              <a:gd name="connsiteY209" fmla="*/ 883403 h 3738088"/>
              <a:gd name="connsiteX210" fmla="*/ 2650211 w 2754602"/>
              <a:gd name="connsiteY210" fmla="*/ 898902 h 3738088"/>
              <a:gd name="connsiteX211" fmla="*/ 2642462 w 2754602"/>
              <a:gd name="connsiteY211" fmla="*/ 922149 h 3738088"/>
              <a:gd name="connsiteX212" fmla="*/ 2704455 w 2754602"/>
              <a:gd name="connsiteY212" fmla="*/ 929898 h 3738088"/>
              <a:gd name="connsiteX213" fmla="*/ 2743200 w 2754602"/>
              <a:gd name="connsiteY213" fmla="*/ 968644 h 3738088"/>
              <a:gd name="connsiteX214" fmla="*/ 2719953 w 2754602"/>
              <a:gd name="connsiteY214" fmla="*/ 976393 h 3738088"/>
              <a:gd name="connsiteX215" fmla="*/ 2603716 w 2754602"/>
              <a:gd name="connsiteY215" fmla="*/ 953146 h 3738088"/>
              <a:gd name="connsiteX216" fmla="*/ 2564970 w 2754602"/>
              <a:gd name="connsiteY216" fmla="*/ 937647 h 3738088"/>
              <a:gd name="connsiteX217" fmla="*/ 2518475 w 2754602"/>
              <a:gd name="connsiteY217" fmla="*/ 945397 h 3738088"/>
              <a:gd name="connsiteX218" fmla="*/ 2510726 w 2754602"/>
              <a:gd name="connsiteY218" fmla="*/ 968644 h 3738088"/>
              <a:gd name="connsiteX219" fmla="*/ 2479729 w 2754602"/>
              <a:gd name="connsiteY219" fmla="*/ 976393 h 3738088"/>
              <a:gd name="connsiteX220" fmla="*/ 2440984 w 2754602"/>
              <a:gd name="connsiteY220" fmla="*/ 1046135 h 3738088"/>
              <a:gd name="connsiteX221" fmla="*/ 2448733 w 2754602"/>
              <a:gd name="connsiteY221" fmla="*/ 1077132 h 3738088"/>
              <a:gd name="connsiteX222" fmla="*/ 2479729 w 2754602"/>
              <a:gd name="connsiteY222" fmla="*/ 1084881 h 3738088"/>
              <a:gd name="connsiteX223" fmla="*/ 2471980 w 2754602"/>
              <a:gd name="connsiteY223" fmla="*/ 1115878 h 3738088"/>
              <a:gd name="connsiteX224" fmla="*/ 2425485 w 2754602"/>
              <a:gd name="connsiteY224" fmla="*/ 1139125 h 3738088"/>
              <a:gd name="connsiteX225" fmla="*/ 2433234 w 2754602"/>
              <a:gd name="connsiteY225" fmla="*/ 1170122 h 3738088"/>
              <a:gd name="connsiteX226" fmla="*/ 2448733 w 2754602"/>
              <a:gd name="connsiteY226" fmla="*/ 1185620 h 3738088"/>
              <a:gd name="connsiteX227" fmla="*/ 2456482 w 2754602"/>
              <a:gd name="connsiteY227" fmla="*/ 1216617 h 3738088"/>
              <a:gd name="connsiteX228" fmla="*/ 2487478 w 2754602"/>
              <a:gd name="connsiteY228" fmla="*/ 1201119 h 3738088"/>
              <a:gd name="connsiteX229" fmla="*/ 2510726 w 2754602"/>
              <a:gd name="connsiteY229" fmla="*/ 1154624 h 3738088"/>
              <a:gd name="connsiteX230" fmla="*/ 2549472 w 2754602"/>
              <a:gd name="connsiteY230" fmla="*/ 1201119 h 3738088"/>
              <a:gd name="connsiteX231" fmla="*/ 2526224 w 2754602"/>
              <a:gd name="connsiteY231" fmla="*/ 1216617 h 3738088"/>
              <a:gd name="connsiteX232" fmla="*/ 2479729 w 2754602"/>
              <a:gd name="connsiteY232" fmla="*/ 1232115 h 3738088"/>
              <a:gd name="connsiteX233" fmla="*/ 2479729 w 2754602"/>
              <a:gd name="connsiteY233" fmla="*/ 1294108 h 3738088"/>
              <a:gd name="connsiteX234" fmla="*/ 2526224 w 2754602"/>
              <a:gd name="connsiteY234" fmla="*/ 1286359 h 3738088"/>
              <a:gd name="connsiteX235" fmla="*/ 2549472 w 2754602"/>
              <a:gd name="connsiteY235" fmla="*/ 1317356 h 3738088"/>
              <a:gd name="connsiteX236" fmla="*/ 2557221 w 2754602"/>
              <a:gd name="connsiteY236" fmla="*/ 1363851 h 3738088"/>
              <a:gd name="connsiteX237" fmla="*/ 2533973 w 2754602"/>
              <a:gd name="connsiteY237" fmla="*/ 1379349 h 3738088"/>
              <a:gd name="connsiteX238" fmla="*/ 2510726 w 2754602"/>
              <a:gd name="connsiteY238" fmla="*/ 1387098 h 3738088"/>
              <a:gd name="connsiteX239" fmla="*/ 2471980 w 2754602"/>
              <a:gd name="connsiteY239" fmla="*/ 1402597 h 3738088"/>
              <a:gd name="connsiteX240" fmla="*/ 2456482 w 2754602"/>
              <a:gd name="connsiteY240" fmla="*/ 1449091 h 3738088"/>
              <a:gd name="connsiteX241" fmla="*/ 2471980 w 2754602"/>
              <a:gd name="connsiteY241" fmla="*/ 1464590 h 3738088"/>
              <a:gd name="connsiteX242" fmla="*/ 2440984 w 2754602"/>
              <a:gd name="connsiteY242" fmla="*/ 1503335 h 3738088"/>
              <a:gd name="connsiteX243" fmla="*/ 2417736 w 2754602"/>
              <a:gd name="connsiteY243" fmla="*/ 1495586 h 3738088"/>
              <a:gd name="connsiteX244" fmla="*/ 2386739 w 2754602"/>
              <a:gd name="connsiteY244" fmla="*/ 1518834 h 3738088"/>
              <a:gd name="connsiteX245" fmla="*/ 2371241 w 2754602"/>
              <a:gd name="connsiteY245" fmla="*/ 1495586 h 3738088"/>
              <a:gd name="connsiteX246" fmla="*/ 2355743 w 2754602"/>
              <a:gd name="connsiteY246" fmla="*/ 1511085 h 3738088"/>
              <a:gd name="connsiteX247" fmla="*/ 2340245 w 2754602"/>
              <a:gd name="connsiteY247" fmla="*/ 1534332 h 3738088"/>
              <a:gd name="connsiteX248" fmla="*/ 2340245 w 2754602"/>
              <a:gd name="connsiteY248" fmla="*/ 1588576 h 3738088"/>
              <a:gd name="connsiteX249" fmla="*/ 2286000 w 2754602"/>
              <a:gd name="connsiteY249" fmla="*/ 1596325 h 3738088"/>
              <a:gd name="connsiteX250" fmla="*/ 2262753 w 2754602"/>
              <a:gd name="connsiteY250" fmla="*/ 1642820 h 3738088"/>
              <a:gd name="connsiteX251" fmla="*/ 2255004 w 2754602"/>
              <a:gd name="connsiteY251" fmla="*/ 1666068 h 3738088"/>
              <a:gd name="connsiteX252" fmla="*/ 2224007 w 2754602"/>
              <a:gd name="connsiteY252" fmla="*/ 1673817 h 3738088"/>
              <a:gd name="connsiteX253" fmla="*/ 2185262 w 2754602"/>
              <a:gd name="connsiteY253" fmla="*/ 1681566 h 3738088"/>
              <a:gd name="connsiteX254" fmla="*/ 2131017 w 2754602"/>
              <a:gd name="connsiteY254" fmla="*/ 1697064 h 3738088"/>
              <a:gd name="connsiteX255" fmla="*/ 2100021 w 2754602"/>
              <a:gd name="connsiteY255" fmla="*/ 1689315 h 3738088"/>
              <a:gd name="connsiteX256" fmla="*/ 2061275 w 2754602"/>
              <a:gd name="connsiteY256" fmla="*/ 1658319 h 3738088"/>
              <a:gd name="connsiteX257" fmla="*/ 2045777 w 2754602"/>
              <a:gd name="connsiteY257" fmla="*/ 1642820 h 3738088"/>
              <a:gd name="connsiteX258" fmla="*/ 1937289 w 2754602"/>
              <a:gd name="connsiteY258" fmla="*/ 1627322 h 3738088"/>
              <a:gd name="connsiteX259" fmla="*/ 1890794 w 2754602"/>
              <a:gd name="connsiteY259" fmla="*/ 1619573 h 3738088"/>
              <a:gd name="connsiteX260" fmla="*/ 1867546 w 2754602"/>
              <a:gd name="connsiteY260" fmla="*/ 1681566 h 3738088"/>
              <a:gd name="connsiteX261" fmla="*/ 1813302 w 2754602"/>
              <a:gd name="connsiteY261" fmla="*/ 1751308 h 3738088"/>
              <a:gd name="connsiteX262" fmla="*/ 1828800 w 2754602"/>
              <a:gd name="connsiteY262" fmla="*/ 1813302 h 3738088"/>
              <a:gd name="connsiteX263" fmla="*/ 1813302 w 2754602"/>
              <a:gd name="connsiteY263" fmla="*/ 1836549 h 3738088"/>
              <a:gd name="connsiteX264" fmla="*/ 1844299 w 2754602"/>
              <a:gd name="connsiteY264" fmla="*/ 1898542 h 3738088"/>
              <a:gd name="connsiteX265" fmla="*/ 1836550 w 2754602"/>
              <a:gd name="connsiteY265" fmla="*/ 1960535 h 3738088"/>
              <a:gd name="connsiteX266" fmla="*/ 1828800 w 2754602"/>
              <a:gd name="connsiteY266" fmla="*/ 2053525 h 3738088"/>
              <a:gd name="connsiteX267" fmla="*/ 1813302 w 2754602"/>
              <a:gd name="connsiteY267" fmla="*/ 2100020 h 3738088"/>
              <a:gd name="connsiteX268" fmla="*/ 1821051 w 2754602"/>
              <a:gd name="connsiteY268" fmla="*/ 2169763 h 3738088"/>
              <a:gd name="connsiteX269" fmla="*/ 1805553 w 2754602"/>
              <a:gd name="connsiteY269" fmla="*/ 2193010 h 3738088"/>
              <a:gd name="connsiteX270" fmla="*/ 1821051 w 2754602"/>
              <a:gd name="connsiteY270" fmla="*/ 2293749 h 3738088"/>
              <a:gd name="connsiteX271" fmla="*/ 1828800 w 2754602"/>
              <a:gd name="connsiteY271" fmla="*/ 2371241 h 3738088"/>
              <a:gd name="connsiteX272" fmla="*/ 1821051 w 2754602"/>
              <a:gd name="connsiteY272" fmla="*/ 2394488 h 3738088"/>
              <a:gd name="connsiteX273" fmla="*/ 1813302 w 2754602"/>
              <a:gd name="connsiteY273" fmla="*/ 2433234 h 3738088"/>
              <a:gd name="connsiteX274" fmla="*/ 1836550 w 2754602"/>
              <a:gd name="connsiteY274" fmla="*/ 2448732 h 3738088"/>
              <a:gd name="connsiteX275" fmla="*/ 1844299 w 2754602"/>
              <a:gd name="connsiteY275" fmla="*/ 2479729 h 3738088"/>
              <a:gd name="connsiteX276" fmla="*/ 1828800 w 2754602"/>
              <a:gd name="connsiteY276" fmla="*/ 2580468 h 3738088"/>
              <a:gd name="connsiteX277" fmla="*/ 1844299 w 2754602"/>
              <a:gd name="connsiteY277" fmla="*/ 2704454 h 3738088"/>
              <a:gd name="connsiteX278" fmla="*/ 1859797 w 2754602"/>
              <a:gd name="connsiteY278" fmla="*/ 2743200 h 3738088"/>
              <a:gd name="connsiteX279" fmla="*/ 1906292 w 2754602"/>
              <a:gd name="connsiteY279" fmla="*/ 2789695 h 3738088"/>
              <a:gd name="connsiteX280" fmla="*/ 1914041 w 2754602"/>
              <a:gd name="connsiteY280" fmla="*/ 2766447 h 3738088"/>
              <a:gd name="connsiteX281" fmla="*/ 1937289 w 2754602"/>
              <a:gd name="connsiteY281" fmla="*/ 2774197 h 3738088"/>
              <a:gd name="connsiteX282" fmla="*/ 1968285 w 2754602"/>
              <a:gd name="connsiteY282" fmla="*/ 2789695 h 3738088"/>
              <a:gd name="connsiteX283" fmla="*/ 1999282 w 2754602"/>
              <a:gd name="connsiteY283" fmla="*/ 2812942 h 3738088"/>
              <a:gd name="connsiteX284" fmla="*/ 2092272 w 2754602"/>
              <a:gd name="connsiteY284" fmla="*/ 2836190 h 3738088"/>
              <a:gd name="connsiteX285" fmla="*/ 2107770 w 2754602"/>
              <a:gd name="connsiteY285" fmla="*/ 2867186 h 3738088"/>
              <a:gd name="connsiteX286" fmla="*/ 2216258 w 2754602"/>
              <a:gd name="connsiteY286" fmla="*/ 2913681 h 3738088"/>
              <a:gd name="connsiteX287" fmla="*/ 2231756 w 2754602"/>
              <a:gd name="connsiteY287" fmla="*/ 2936929 h 3738088"/>
              <a:gd name="connsiteX288" fmla="*/ 2278251 w 2754602"/>
              <a:gd name="connsiteY288" fmla="*/ 2975674 h 3738088"/>
              <a:gd name="connsiteX289" fmla="*/ 2324746 w 2754602"/>
              <a:gd name="connsiteY289" fmla="*/ 3037668 h 3738088"/>
              <a:gd name="connsiteX290" fmla="*/ 2347994 w 2754602"/>
              <a:gd name="connsiteY290" fmla="*/ 3045417 h 3738088"/>
              <a:gd name="connsiteX291" fmla="*/ 2371241 w 2754602"/>
              <a:gd name="connsiteY291" fmla="*/ 3060915 h 3738088"/>
              <a:gd name="connsiteX292" fmla="*/ 2394489 w 2754602"/>
              <a:gd name="connsiteY292" fmla="*/ 3053166 h 3738088"/>
              <a:gd name="connsiteX293" fmla="*/ 2402238 w 2754602"/>
              <a:gd name="connsiteY293" fmla="*/ 3076413 h 3738088"/>
              <a:gd name="connsiteX294" fmla="*/ 2417736 w 2754602"/>
              <a:gd name="connsiteY294" fmla="*/ 3091912 h 3738088"/>
              <a:gd name="connsiteX295" fmla="*/ 2371241 w 2754602"/>
              <a:gd name="connsiteY295" fmla="*/ 3107410 h 3738088"/>
              <a:gd name="connsiteX296" fmla="*/ 2363492 w 2754602"/>
              <a:gd name="connsiteY296" fmla="*/ 3076413 h 3738088"/>
              <a:gd name="connsiteX297" fmla="*/ 2332495 w 2754602"/>
              <a:gd name="connsiteY297" fmla="*/ 3068664 h 3738088"/>
              <a:gd name="connsiteX298" fmla="*/ 2247255 w 2754602"/>
              <a:gd name="connsiteY298" fmla="*/ 3053166 h 3738088"/>
              <a:gd name="connsiteX299" fmla="*/ 2231756 w 2754602"/>
              <a:gd name="connsiteY299" fmla="*/ 3037668 h 3738088"/>
              <a:gd name="connsiteX300" fmla="*/ 2169763 w 2754602"/>
              <a:gd name="connsiteY300" fmla="*/ 3037668 h 3738088"/>
              <a:gd name="connsiteX301" fmla="*/ 2131017 w 2754602"/>
              <a:gd name="connsiteY301" fmla="*/ 3084163 h 3738088"/>
              <a:gd name="connsiteX302" fmla="*/ 2100021 w 2754602"/>
              <a:gd name="connsiteY302" fmla="*/ 3130658 h 3738088"/>
              <a:gd name="connsiteX303" fmla="*/ 2115519 w 2754602"/>
              <a:gd name="connsiteY303" fmla="*/ 3153905 h 3738088"/>
              <a:gd name="connsiteX304" fmla="*/ 2169763 w 2754602"/>
              <a:gd name="connsiteY304" fmla="*/ 3177152 h 3738088"/>
              <a:gd name="connsiteX305" fmla="*/ 2224007 w 2754602"/>
              <a:gd name="connsiteY305" fmla="*/ 3208149 h 3738088"/>
              <a:gd name="connsiteX306" fmla="*/ 2239506 w 2754602"/>
              <a:gd name="connsiteY306" fmla="*/ 3184902 h 3738088"/>
              <a:gd name="connsiteX307" fmla="*/ 2262753 w 2754602"/>
              <a:gd name="connsiteY307" fmla="*/ 3192651 h 3738088"/>
              <a:gd name="connsiteX308" fmla="*/ 2309248 w 2754602"/>
              <a:gd name="connsiteY308" fmla="*/ 3169403 h 3738088"/>
              <a:gd name="connsiteX309" fmla="*/ 2347994 w 2754602"/>
              <a:gd name="connsiteY309" fmla="*/ 3130658 h 3738088"/>
              <a:gd name="connsiteX310" fmla="*/ 2332495 w 2754602"/>
              <a:gd name="connsiteY310" fmla="*/ 3169403 h 3738088"/>
              <a:gd name="connsiteX311" fmla="*/ 2324746 w 2754602"/>
              <a:gd name="connsiteY311" fmla="*/ 3192651 h 3738088"/>
              <a:gd name="connsiteX312" fmla="*/ 2278251 w 2754602"/>
              <a:gd name="connsiteY312" fmla="*/ 3239146 h 3738088"/>
              <a:gd name="connsiteX313" fmla="*/ 2262753 w 2754602"/>
              <a:gd name="connsiteY313" fmla="*/ 3262393 h 3738088"/>
              <a:gd name="connsiteX314" fmla="*/ 2239506 w 2754602"/>
              <a:gd name="connsiteY314" fmla="*/ 3293390 h 3738088"/>
              <a:gd name="connsiteX315" fmla="*/ 2231756 w 2754602"/>
              <a:gd name="connsiteY315" fmla="*/ 3339885 h 3738088"/>
              <a:gd name="connsiteX316" fmla="*/ 2169763 w 2754602"/>
              <a:gd name="connsiteY316" fmla="*/ 3448373 h 3738088"/>
              <a:gd name="connsiteX317" fmla="*/ 2154265 w 2754602"/>
              <a:gd name="connsiteY317" fmla="*/ 3471620 h 3738088"/>
              <a:gd name="connsiteX318" fmla="*/ 2100021 w 2754602"/>
              <a:gd name="connsiteY318" fmla="*/ 3502617 h 3738088"/>
              <a:gd name="connsiteX319" fmla="*/ 2115519 w 2754602"/>
              <a:gd name="connsiteY319" fmla="*/ 3580108 h 3738088"/>
              <a:gd name="connsiteX320" fmla="*/ 2131017 w 2754602"/>
              <a:gd name="connsiteY320" fmla="*/ 3626603 h 3738088"/>
              <a:gd name="connsiteX321" fmla="*/ 2076773 w 2754602"/>
              <a:gd name="connsiteY321" fmla="*/ 3618854 h 3738088"/>
              <a:gd name="connsiteX322" fmla="*/ 2030278 w 2754602"/>
              <a:gd name="connsiteY322" fmla="*/ 3556861 h 3738088"/>
              <a:gd name="connsiteX323" fmla="*/ 1999282 w 2754602"/>
              <a:gd name="connsiteY323" fmla="*/ 3502617 h 3738088"/>
              <a:gd name="connsiteX324" fmla="*/ 1991533 w 2754602"/>
              <a:gd name="connsiteY324" fmla="*/ 3479369 h 3738088"/>
              <a:gd name="connsiteX325" fmla="*/ 1921790 w 2754602"/>
              <a:gd name="connsiteY325" fmla="*/ 3425125 h 3738088"/>
              <a:gd name="connsiteX326" fmla="*/ 1867546 w 2754602"/>
              <a:gd name="connsiteY326" fmla="*/ 3440624 h 3738088"/>
              <a:gd name="connsiteX327" fmla="*/ 1859797 w 2754602"/>
              <a:gd name="connsiteY327" fmla="*/ 3471620 h 3738088"/>
              <a:gd name="connsiteX328" fmla="*/ 1836550 w 2754602"/>
              <a:gd name="connsiteY328" fmla="*/ 3479369 h 3738088"/>
              <a:gd name="connsiteX329" fmla="*/ 1797804 w 2754602"/>
              <a:gd name="connsiteY329" fmla="*/ 3510366 h 3738088"/>
              <a:gd name="connsiteX330" fmla="*/ 1774556 w 2754602"/>
              <a:gd name="connsiteY330" fmla="*/ 3518115 h 3738088"/>
              <a:gd name="connsiteX331" fmla="*/ 1658319 w 2754602"/>
              <a:gd name="connsiteY331" fmla="*/ 3533613 h 3738088"/>
              <a:gd name="connsiteX332" fmla="*/ 1627323 w 2754602"/>
              <a:gd name="connsiteY332" fmla="*/ 3541363 h 3738088"/>
              <a:gd name="connsiteX333" fmla="*/ 1596326 w 2754602"/>
              <a:gd name="connsiteY333" fmla="*/ 3556861 h 3738088"/>
              <a:gd name="connsiteX334" fmla="*/ 1549831 w 2754602"/>
              <a:gd name="connsiteY334" fmla="*/ 3587858 h 3738088"/>
              <a:gd name="connsiteX335" fmla="*/ 1619573 w 2754602"/>
              <a:gd name="connsiteY335" fmla="*/ 3603356 h 3738088"/>
              <a:gd name="connsiteX336" fmla="*/ 1635072 w 2754602"/>
              <a:gd name="connsiteY336" fmla="*/ 3618854 h 3738088"/>
              <a:gd name="connsiteX337" fmla="*/ 1681567 w 2754602"/>
              <a:gd name="connsiteY337" fmla="*/ 3680847 h 3738088"/>
              <a:gd name="connsiteX338" fmla="*/ 1712563 w 2754602"/>
              <a:gd name="connsiteY338" fmla="*/ 3673098 h 3738088"/>
              <a:gd name="connsiteX339" fmla="*/ 1704814 w 2754602"/>
              <a:gd name="connsiteY339" fmla="*/ 3704095 h 3738088"/>
              <a:gd name="connsiteX340" fmla="*/ 1673817 w 2754602"/>
              <a:gd name="connsiteY340" fmla="*/ 3688597 h 3738088"/>
              <a:gd name="connsiteX341" fmla="*/ 1635072 w 2754602"/>
              <a:gd name="connsiteY341" fmla="*/ 3680847 h 3738088"/>
              <a:gd name="connsiteX342" fmla="*/ 1611824 w 2754602"/>
              <a:gd name="connsiteY342" fmla="*/ 3673098 h 3738088"/>
              <a:gd name="connsiteX343" fmla="*/ 1526584 w 2754602"/>
              <a:gd name="connsiteY343" fmla="*/ 3680847 h 3738088"/>
              <a:gd name="connsiteX344" fmla="*/ 1487838 w 2754602"/>
              <a:gd name="connsiteY344" fmla="*/ 3673098 h 3738088"/>
              <a:gd name="connsiteX345" fmla="*/ 1464590 w 2754602"/>
              <a:gd name="connsiteY345" fmla="*/ 3688597 h 3738088"/>
              <a:gd name="connsiteX346" fmla="*/ 1441343 w 2754602"/>
              <a:gd name="connsiteY346" fmla="*/ 3696346 h 3738088"/>
              <a:gd name="connsiteX347" fmla="*/ 1387099 w 2754602"/>
              <a:gd name="connsiteY347" fmla="*/ 3719593 h 3738088"/>
              <a:gd name="connsiteX348" fmla="*/ 1278611 w 2754602"/>
              <a:gd name="connsiteY348" fmla="*/ 3688597 h 3738088"/>
              <a:gd name="connsiteX349" fmla="*/ 1270862 w 2754602"/>
              <a:gd name="connsiteY349" fmla="*/ 3680847 h 3738088"/>
              <a:gd name="connsiteX350" fmla="*/ 1263112 w 2754602"/>
              <a:gd name="connsiteY350" fmla="*/ 3456122 h 3738088"/>
              <a:gd name="connsiteX351" fmla="*/ 1247614 w 2754602"/>
              <a:gd name="connsiteY351" fmla="*/ 3432874 h 3738088"/>
              <a:gd name="connsiteX352" fmla="*/ 1247614 w 2754602"/>
              <a:gd name="connsiteY352" fmla="*/ 3425125 h 3738088"/>
              <a:gd name="connsiteX353" fmla="*/ 1007390 w 2754602"/>
              <a:gd name="connsiteY353" fmla="*/ 2991173 h 3738088"/>
              <a:gd name="connsiteX0" fmla="*/ 1007390 w 2754602"/>
              <a:gd name="connsiteY0" fmla="*/ 2991173 h 3738088"/>
              <a:gd name="connsiteX1" fmla="*/ 1053885 w 2754602"/>
              <a:gd name="connsiteY1" fmla="*/ 2983424 h 3738088"/>
              <a:gd name="connsiteX2" fmla="*/ 1061634 w 2754602"/>
              <a:gd name="connsiteY2" fmla="*/ 2952427 h 3738088"/>
              <a:gd name="connsiteX3" fmla="*/ 1115878 w 2754602"/>
              <a:gd name="connsiteY3" fmla="*/ 2890434 h 3738088"/>
              <a:gd name="connsiteX4" fmla="*/ 1123628 w 2754602"/>
              <a:gd name="connsiteY4" fmla="*/ 2867186 h 3738088"/>
              <a:gd name="connsiteX5" fmla="*/ 1139126 w 2754602"/>
              <a:gd name="connsiteY5" fmla="*/ 2882685 h 3738088"/>
              <a:gd name="connsiteX6" fmla="*/ 1154624 w 2754602"/>
              <a:gd name="connsiteY6" fmla="*/ 2905932 h 3738088"/>
              <a:gd name="connsiteX7" fmla="*/ 1185621 w 2754602"/>
              <a:gd name="connsiteY7" fmla="*/ 2936929 h 3738088"/>
              <a:gd name="connsiteX8" fmla="*/ 1193370 w 2754602"/>
              <a:gd name="connsiteY8" fmla="*/ 2960176 h 3738088"/>
              <a:gd name="connsiteX9" fmla="*/ 1216617 w 2754602"/>
              <a:gd name="connsiteY9" fmla="*/ 2967925 h 3738088"/>
              <a:gd name="connsiteX10" fmla="*/ 1278611 w 2754602"/>
              <a:gd name="connsiteY10" fmla="*/ 2952427 h 3738088"/>
              <a:gd name="connsiteX11" fmla="*/ 1286360 w 2754602"/>
              <a:gd name="connsiteY11" fmla="*/ 2867186 h 3738088"/>
              <a:gd name="connsiteX12" fmla="*/ 1309607 w 2754602"/>
              <a:gd name="connsiteY12" fmla="*/ 2851688 h 3738088"/>
              <a:gd name="connsiteX13" fmla="*/ 1301858 w 2754602"/>
              <a:gd name="connsiteY13" fmla="*/ 2828441 h 3738088"/>
              <a:gd name="connsiteX14" fmla="*/ 1263112 w 2754602"/>
              <a:gd name="connsiteY14" fmla="*/ 2797444 h 3738088"/>
              <a:gd name="connsiteX15" fmla="*/ 1255363 w 2754602"/>
              <a:gd name="connsiteY15" fmla="*/ 2774197 h 3738088"/>
              <a:gd name="connsiteX16" fmla="*/ 1278611 w 2754602"/>
              <a:gd name="connsiteY16" fmla="*/ 2727702 h 3738088"/>
              <a:gd name="connsiteX17" fmla="*/ 1270862 w 2754602"/>
              <a:gd name="connsiteY17" fmla="*/ 2704454 h 3738088"/>
              <a:gd name="connsiteX18" fmla="*/ 1255363 w 2754602"/>
              <a:gd name="connsiteY18" fmla="*/ 2665708 h 3738088"/>
              <a:gd name="connsiteX19" fmla="*/ 1224367 w 2754602"/>
              <a:gd name="connsiteY19" fmla="*/ 2650210 h 3738088"/>
              <a:gd name="connsiteX20" fmla="*/ 1270862 w 2754602"/>
              <a:gd name="connsiteY20" fmla="*/ 2588217 h 3738088"/>
              <a:gd name="connsiteX21" fmla="*/ 1309607 w 2754602"/>
              <a:gd name="connsiteY21" fmla="*/ 2541722 h 3738088"/>
              <a:gd name="connsiteX22" fmla="*/ 1325106 w 2754602"/>
              <a:gd name="connsiteY22" fmla="*/ 2518474 h 3738088"/>
              <a:gd name="connsiteX23" fmla="*/ 1348353 w 2754602"/>
              <a:gd name="connsiteY23" fmla="*/ 2502976 h 3738088"/>
              <a:gd name="connsiteX24" fmla="*/ 1379350 w 2754602"/>
              <a:gd name="connsiteY24" fmla="*/ 2510725 h 3738088"/>
              <a:gd name="connsiteX25" fmla="*/ 1402597 w 2754602"/>
              <a:gd name="connsiteY25" fmla="*/ 2549471 h 3738088"/>
              <a:gd name="connsiteX26" fmla="*/ 1425845 w 2754602"/>
              <a:gd name="connsiteY26" fmla="*/ 2564969 h 3738088"/>
              <a:gd name="connsiteX27" fmla="*/ 1472339 w 2754602"/>
              <a:gd name="connsiteY27" fmla="*/ 2549471 h 3738088"/>
              <a:gd name="connsiteX28" fmla="*/ 1487838 w 2754602"/>
              <a:gd name="connsiteY28" fmla="*/ 2533973 h 3738088"/>
              <a:gd name="connsiteX29" fmla="*/ 1503336 w 2754602"/>
              <a:gd name="connsiteY29" fmla="*/ 2510725 h 3738088"/>
              <a:gd name="connsiteX30" fmla="*/ 1526584 w 2754602"/>
              <a:gd name="connsiteY30" fmla="*/ 2495227 h 3738088"/>
              <a:gd name="connsiteX31" fmla="*/ 1565329 w 2754602"/>
              <a:gd name="connsiteY31" fmla="*/ 2510725 h 3738088"/>
              <a:gd name="connsiteX32" fmla="*/ 1604075 w 2754602"/>
              <a:gd name="connsiteY32" fmla="*/ 2526224 h 3738088"/>
              <a:gd name="connsiteX33" fmla="*/ 1596326 w 2754602"/>
              <a:gd name="connsiteY33" fmla="*/ 2549471 h 3738088"/>
              <a:gd name="connsiteX34" fmla="*/ 1573078 w 2754602"/>
              <a:gd name="connsiteY34" fmla="*/ 2557220 h 3738088"/>
              <a:gd name="connsiteX35" fmla="*/ 1588577 w 2754602"/>
              <a:gd name="connsiteY35" fmla="*/ 2642461 h 3738088"/>
              <a:gd name="connsiteX36" fmla="*/ 1565329 w 2754602"/>
              <a:gd name="connsiteY36" fmla="*/ 2681207 h 3738088"/>
              <a:gd name="connsiteX37" fmla="*/ 1542082 w 2754602"/>
              <a:gd name="connsiteY37" fmla="*/ 2688956 h 3738088"/>
              <a:gd name="connsiteX38" fmla="*/ 1534333 w 2754602"/>
              <a:gd name="connsiteY38" fmla="*/ 2712203 h 3738088"/>
              <a:gd name="connsiteX39" fmla="*/ 1495587 w 2754602"/>
              <a:gd name="connsiteY39" fmla="*/ 2743200 h 3738088"/>
              <a:gd name="connsiteX40" fmla="*/ 1487838 w 2754602"/>
              <a:gd name="connsiteY40" fmla="*/ 2766447 h 3738088"/>
              <a:gd name="connsiteX41" fmla="*/ 1464590 w 2754602"/>
              <a:gd name="connsiteY41" fmla="*/ 2774197 h 3738088"/>
              <a:gd name="connsiteX42" fmla="*/ 1449092 w 2754602"/>
              <a:gd name="connsiteY42" fmla="*/ 2867186 h 3738088"/>
              <a:gd name="connsiteX43" fmla="*/ 1433594 w 2754602"/>
              <a:gd name="connsiteY43" fmla="*/ 2882685 h 3738088"/>
              <a:gd name="connsiteX44" fmla="*/ 1425845 w 2754602"/>
              <a:gd name="connsiteY44" fmla="*/ 2913681 h 3738088"/>
              <a:gd name="connsiteX45" fmla="*/ 1433594 w 2754602"/>
              <a:gd name="connsiteY45" fmla="*/ 2944678 h 3738088"/>
              <a:gd name="connsiteX46" fmla="*/ 1441343 w 2754602"/>
              <a:gd name="connsiteY46" fmla="*/ 2991173 h 3738088"/>
              <a:gd name="connsiteX47" fmla="*/ 1425845 w 2754602"/>
              <a:gd name="connsiteY47" fmla="*/ 3045417 h 3738088"/>
              <a:gd name="connsiteX48" fmla="*/ 1402597 w 2754602"/>
              <a:gd name="connsiteY48" fmla="*/ 3037668 h 3738088"/>
              <a:gd name="connsiteX49" fmla="*/ 1387099 w 2754602"/>
              <a:gd name="connsiteY49" fmla="*/ 3022169 h 3738088"/>
              <a:gd name="connsiteX50" fmla="*/ 1356102 w 2754602"/>
              <a:gd name="connsiteY50" fmla="*/ 3060915 h 3738088"/>
              <a:gd name="connsiteX51" fmla="*/ 1363851 w 2754602"/>
              <a:gd name="connsiteY51" fmla="*/ 3091912 h 3738088"/>
              <a:gd name="connsiteX52" fmla="*/ 1371600 w 2754602"/>
              <a:gd name="connsiteY52" fmla="*/ 3115159 h 3738088"/>
              <a:gd name="connsiteX53" fmla="*/ 1418095 w 2754602"/>
              <a:gd name="connsiteY53" fmla="*/ 3130658 h 3738088"/>
              <a:gd name="connsiteX54" fmla="*/ 1441343 w 2754602"/>
              <a:gd name="connsiteY54" fmla="*/ 3122908 h 3738088"/>
              <a:gd name="connsiteX55" fmla="*/ 1611824 w 2754602"/>
              <a:gd name="connsiteY55" fmla="*/ 3115159 h 3738088"/>
              <a:gd name="connsiteX56" fmla="*/ 1596326 w 2754602"/>
              <a:gd name="connsiteY56" fmla="*/ 3068664 h 3738088"/>
              <a:gd name="connsiteX57" fmla="*/ 1588577 w 2754602"/>
              <a:gd name="connsiteY57" fmla="*/ 3045417 h 3738088"/>
              <a:gd name="connsiteX58" fmla="*/ 1580828 w 2754602"/>
              <a:gd name="connsiteY58" fmla="*/ 3022169 h 3738088"/>
              <a:gd name="connsiteX59" fmla="*/ 1611824 w 2754602"/>
              <a:gd name="connsiteY59" fmla="*/ 2952427 h 3738088"/>
              <a:gd name="connsiteX60" fmla="*/ 1596326 w 2754602"/>
              <a:gd name="connsiteY60" fmla="*/ 2905932 h 3738088"/>
              <a:gd name="connsiteX61" fmla="*/ 1611824 w 2754602"/>
              <a:gd name="connsiteY61" fmla="*/ 2859437 h 3738088"/>
              <a:gd name="connsiteX62" fmla="*/ 1619573 w 2754602"/>
              <a:gd name="connsiteY62" fmla="*/ 2805193 h 3738088"/>
              <a:gd name="connsiteX63" fmla="*/ 1650570 w 2754602"/>
              <a:gd name="connsiteY63" fmla="*/ 2797444 h 3738088"/>
              <a:gd name="connsiteX64" fmla="*/ 1704814 w 2754602"/>
              <a:gd name="connsiteY64" fmla="*/ 2774197 h 3738088"/>
              <a:gd name="connsiteX65" fmla="*/ 1728062 w 2754602"/>
              <a:gd name="connsiteY65" fmla="*/ 2758698 h 3738088"/>
              <a:gd name="connsiteX66" fmla="*/ 1774556 w 2754602"/>
              <a:gd name="connsiteY66" fmla="*/ 2719952 h 3738088"/>
              <a:gd name="connsiteX67" fmla="*/ 1797804 w 2754602"/>
              <a:gd name="connsiteY67" fmla="*/ 2688956 h 3738088"/>
              <a:gd name="connsiteX68" fmla="*/ 1751309 w 2754602"/>
              <a:gd name="connsiteY68" fmla="*/ 2650210 h 3738088"/>
              <a:gd name="connsiteX69" fmla="*/ 1712563 w 2754602"/>
              <a:gd name="connsiteY69" fmla="*/ 2657959 h 3738088"/>
              <a:gd name="connsiteX70" fmla="*/ 1704814 w 2754602"/>
              <a:gd name="connsiteY70" fmla="*/ 2681207 h 3738088"/>
              <a:gd name="connsiteX71" fmla="*/ 1697065 w 2754602"/>
              <a:gd name="connsiteY71" fmla="*/ 2743200 h 3738088"/>
              <a:gd name="connsiteX72" fmla="*/ 1650570 w 2754602"/>
              <a:gd name="connsiteY72" fmla="*/ 2774197 h 3738088"/>
              <a:gd name="connsiteX73" fmla="*/ 1635072 w 2754602"/>
              <a:gd name="connsiteY73" fmla="*/ 2758698 h 3738088"/>
              <a:gd name="connsiteX74" fmla="*/ 1635072 w 2754602"/>
              <a:gd name="connsiteY74" fmla="*/ 2688956 h 3738088"/>
              <a:gd name="connsiteX75" fmla="*/ 1642821 w 2754602"/>
              <a:gd name="connsiteY75" fmla="*/ 2665708 h 3738088"/>
              <a:gd name="connsiteX76" fmla="*/ 1666068 w 2754602"/>
              <a:gd name="connsiteY76" fmla="*/ 2619213 h 3738088"/>
              <a:gd name="connsiteX77" fmla="*/ 1689316 w 2754602"/>
              <a:gd name="connsiteY77" fmla="*/ 2611464 h 3738088"/>
              <a:gd name="connsiteX78" fmla="*/ 1766807 w 2754602"/>
              <a:gd name="connsiteY78" fmla="*/ 2595966 h 3738088"/>
              <a:gd name="connsiteX79" fmla="*/ 1805553 w 2754602"/>
              <a:gd name="connsiteY79" fmla="*/ 2526224 h 3738088"/>
              <a:gd name="connsiteX80" fmla="*/ 1813302 w 2754602"/>
              <a:gd name="connsiteY80" fmla="*/ 2502976 h 3738088"/>
              <a:gd name="connsiteX81" fmla="*/ 1743560 w 2754602"/>
              <a:gd name="connsiteY81" fmla="*/ 2502976 h 3738088"/>
              <a:gd name="connsiteX82" fmla="*/ 1689316 w 2754602"/>
              <a:gd name="connsiteY82" fmla="*/ 2526224 h 3738088"/>
              <a:gd name="connsiteX83" fmla="*/ 1666068 w 2754602"/>
              <a:gd name="connsiteY83" fmla="*/ 2510725 h 3738088"/>
              <a:gd name="connsiteX84" fmla="*/ 1635072 w 2754602"/>
              <a:gd name="connsiteY84" fmla="*/ 2502976 h 3738088"/>
              <a:gd name="connsiteX85" fmla="*/ 1627323 w 2754602"/>
              <a:gd name="connsiteY85" fmla="*/ 2471980 h 3738088"/>
              <a:gd name="connsiteX86" fmla="*/ 1642821 w 2754602"/>
              <a:gd name="connsiteY86" fmla="*/ 2402237 h 3738088"/>
              <a:gd name="connsiteX87" fmla="*/ 1658319 w 2754602"/>
              <a:gd name="connsiteY87" fmla="*/ 2332495 h 3738088"/>
              <a:gd name="connsiteX88" fmla="*/ 1666068 w 2754602"/>
              <a:gd name="connsiteY88" fmla="*/ 2309247 h 3738088"/>
              <a:gd name="connsiteX89" fmla="*/ 1681567 w 2754602"/>
              <a:gd name="connsiteY89" fmla="*/ 2293749 h 3738088"/>
              <a:gd name="connsiteX90" fmla="*/ 1673817 w 2754602"/>
              <a:gd name="connsiteY90" fmla="*/ 2255003 h 3738088"/>
              <a:gd name="connsiteX91" fmla="*/ 1627323 w 2754602"/>
              <a:gd name="connsiteY91" fmla="*/ 2239505 h 3738088"/>
              <a:gd name="connsiteX92" fmla="*/ 1580828 w 2754602"/>
              <a:gd name="connsiteY92" fmla="*/ 2247254 h 3738088"/>
              <a:gd name="connsiteX93" fmla="*/ 1542082 w 2754602"/>
              <a:gd name="connsiteY93" fmla="*/ 2255003 h 3738088"/>
              <a:gd name="connsiteX94" fmla="*/ 1472339 w 2754602"/>
              <a:gd name="connsiteY94" fmla="*/ 2262752 h 3738088"/>
              <a:gd name="connsiteX95" fmla="*/ 1418095 w 2754602"/>
              <a:gd name="connsiteY95" fmla="*/ 2309247 h 3738088"/>
              <a:gd name="connsiteX96" fmla="*/ 1394848 w 2754602"/>
              <a:gd name="connsiteY96" fmla="*/ 2301498 h 3738088"/>
              <a:gd name="connsiteX97" fmla="*/ 1363851 w 2754602"/>
              <a:gd name="connsiteY97" fmla="*/ 2293749 h 3738088"/>
              <a:gd name="connsiteX98" fmla="*/ 1387099 w 2754602"/>
              <a:gd name="connsiteY98" fmla="*/ 2386739 h 3738088"/>
              <a:gd name="connsiteX99" fmla="*/ 1394848 w 2754602"/>
              <a:gd name="connsiteY99" fmla="*/ 2409986 h 3738088"/>
              <a:gd name="connsiteX100" fmla="*/ 1402597 w 2754602"/>
              <a:gd name="connsiteY100" fmla="*/ 2440983 h 3738088"/>
              <a:gd name="connsiteX101" fmla="*/ 1363851 w 2754602"/>
              <a:gd name="connsiteY101" fmla="*/ 2479729 h 3738088"/>
              <a:gd name="connsiteX102" fmla="*/ 1317356 w 2754602"/>
              <a:gd name="connsiteY102" fmla="*/ 2495227 h 3738088"/>
              <a:gd name="connsiteX103" fmla="*/ 1286360 w 2754602"/>
              <a:gd name="connsiteY103" fmla="*/ 2541722 h 3738088"/>
              <a:gd name="connsiteX104" fmla="*/ 1270862 w 2754602"/>
              <a:gd name="connsiteY104" fmla="*/ 2564969 h 3738088"/>
              <a:gd name="connsiteX105" fmla="*/ 1247614 w 2754602"/>
              <a:gd name="connsiteY105" fmla="*/ 2572719 h 3738088"/>
              <a:gd name="connsiteX106" fmla="*/ 1224367 w 2754602"/>
              <a:gd name="connsiteY106" fmla="*/ 2595966 h 3738088"/>
              <a:gd name="connsiteX107" fmla="*/ 1177872 w 2754602"/>
              <a:gd name="connsiteY107" fmla="*/ 2634712 h 3738088"/>
              <a:gd name="connsiteX108" fmla="*/ 1170123 w 2754602"/>
              <a:gd name="connsiteY108" fmla="*/ 2696705 h 3738088"/>
              <a:gd name="connsiteX109" fmla="*/ 1154624 w 2754602"/>
              <a:gd name="connsiteY109" fmla="*/ 2719952 h 3738088"/>
              <a:gd name="connsiteX110" fmla="*/ 1131377 w 2754602"/>
              <a:gd name="connsiteY110" fmla="*/ 2766447 h 3738088"/>
              <a:gd name="connsiteX111" fmla="*/ 1100380 w 2754602"/>
              <a:gd name="connsiteY111" fmla="*/ 2805193 h 3738088"/>
              <a:gd name="connsiteX112" fmla="*/ 1084882 w 2754602"/>
              <a:gd name="connsiteY112" fmla="*/ 2851688 h 3738088"/>
              <a:gd name="connsiteX113" fmla="*/ 1069384 w 2754602"/>
              <a:gd name="connsiteY113" fmla="*/ 2874935 h 3738088"/>
              <a:gd name="connsiteX114" fmla="*/ 1061634 w 2754602"/>
              <a:gd name="connsiteY114" fmla="*/ 2898183 h 3738088"/>
              <a:gd name="connsiteX115" fmla="*/ 1038387 w 2754602"/>
              <a:gd name="connsiteY115" fmla="*/ 2921430 h 3738088"/>
              <a:gd name="connsiteX116" fmla="*/ 999641 w 2754602"/>
              <a:gd name="connsiteY116" fmla="*/ 2967925 h 3738088"/>
              <a:gd name="connsiteX117" fmla="*/ 960895 w 2754602"/>
              <a:gd name="connsiteY117" fmla="*/ 2918015 h 3738088"/>
              <a:gd name="connsiteX118" fmla="*/ 937648 w 2754602"/>
              <a:gd name="connsiteY118" fmla="*/ 2972259 h 3738088"/>
              <a:gd name="connsiteX119" fmla="*/ 922150 w 2754602"/>
              <a:gd name="connsiteY119" fmla="*/ 2860380 h 3738088"/>
              <a:gd name="connsiteX120" fmla="*/ 906651 w 2754602"/>
              <a:gd name="connsiteY120" fmla="*/ 2924069 h 3738088"/>
              <a:gd name="connsiteX121" fmla="*/ 906651 w 2754602"/>
              <a:gd name="connsiteY121" fmla="*/ 2924069 h 3738088"/>
              <a:gd name="connsiteX122" fmla="*/ 922150 w 2754602"/>
              <a:gd name="connsiteY122" fmla="*/ 2852607 h 3738088"/>
              <a:gd name="connsiteX123" fmla="*/ 911656 w 2754602"/>
              <a:gd name="connsiteY123" fmla="*/ 2848354 h 3738088"/>
              <a:gd name="connsiteX124" fmla="*/ 842930 w 2754602"/>
              <a:gd name="connsiteY124" fmla="*/ 2788918 h 3738088"/>
              <a:gd name="connsiteX125" fmla="*/ 836909 w 2754602"/>
              <a:gd name="connsiteY125" fmla="*/ 2727702 h 3738088"/>
              <a:gd name="connsiteX126" fmla="*/ 813662 w 2754602"/>
              <a:gd name="connsiteY126" fmla="*/ 2704454 h 3738088"/>
              <a:gd name="connsiteX127" fmla="*/ 767167 w 2754602"/>
              <a:gd name="connsiteY127" fmla="*/ 2665708 h 3738088"/>
              <a:gd name="connsiteX128" fmla="*/ 612184 w 2754602"/>
              <a:gd name="connsiteY128" fmla="*/ 2502976 h 3738088"/>
              <a:gd name="connsiteX129" fmla="*/ 410706 w 2754602"/>
              <a:gd name="connsiteY129" fmla="*/ 2286000 h 3738088"/>
              <a:gd name="connsiteX130" fmla="*/ 0 w 2754602"/>
              <a:gd name="connsiteY130" fmla="*/ 1844298 h 3738088"/>
              <a:gd name="connsiteX131" fmla="*/ 1046136 w 2754602"/>
              <a:gd name="connsiteY131" fmla="*/ 658678 h 3738088"/>
              <a:gd name="connsiteX132" fmla="*/ 1084882 w 2754602"/>
              <a:gd name="connsiteY132" fmla="*/ 573437 h 3738088"/>
              <a:gd name="connsiteX133" fmla="*/ 1061634 w 2754602"/>
              <a:gd name="connsiteY133" fmla="*/ 526942 h 3738088"/>
              <a:gd name="connsiteX134" fmla="*/ 1015139 w 2754602"/>
              <a:gd name="connsiteY134" fmla="*/ 488197 h 3738088"/>
              <a:gd name="connsiteX135" fmla="*/ 922150 w 2754602"/>
              <a:gd name="connsiteY135" fmla="*/ 472698 h 3738088"/>
              <a:gd name="connsiteX136" fmla="*/ 1371600 w 2754602"/>
              <a:gd name="connsiteY136" fmla="*/ 0 h 3738088"/>
              <a:gd name="connsiteX137" fmla="*/ 1425845 w 2754602"/>
              <a:gd name="connsiteY137" fmla="*/ 54244 h 3738088"/>
              <a:gd name="connsiteX138" fmla="*/ 1464590 w 2754602"/>
              <a:gd name="connsiteY138" fmla="*/ 61993 h 3738088"/>
              <a:gd name="connsiteX139" fmla="*/ 1480089 w 2754602"/>
              <a:gd name="connsiteY139" fmla="*/ 116237 h 3738088"/>
              <a:gd name="connsiteX140" fmla="*/ 1511085 w 2754602"/>
              <a:gd name="connsiteY140" fmla="*/ 116237 h 3738088"/>
              <a:gd name="connsiteX141" fmla="*/ 1526584 w 2754602"/>
              <a:gd name="connsiteY141" fmla="*/ 139485 h 3738088"/>
              <a:gd name="connsiteX142" fmla="*/ 1526584 w 2754602"/>
              <a:gd name="connsiteY142" fmla="*/ 139485 h 3738088"/>
              <a:gd name="connsiteX143" fmla="*/ 1542082 w 2754602"/>
              <a:gd name="connsiteY143" fmla="*/ 170481 h 3738088"/>
              <a:gd name="connsiteX144" fmla="*/ 1573078 w 2754602"/>
              <a:gd name="connsiteY144" fmla="*/ 201478 h 3738088"/>
              <a:gd name="connsiteX145" fmla="*/ 1604075 w 2754602"/>
              <a:gd name="connsiteY145" fmla="*/ 263471 h 3738088"/>
              <a:gd name="connsiteX146" fmla="*/ 1627323 w 2754602"/>
              <a:gd name="connsiteY146" fmla="*/ 247973 h 3738088"/>
              <a:gd name="connsiteX147" fmla="*/ 1681567 w 2754602"/>
              <a:gd name="connsiteY147" fmla="*/ 232474 h 3738088"/>
              <a:gd name="connsiteX148" fmla="*/ 1681567 w 2754602"/>
              <a:gd name="connsiteY148" fmla="*/ 232474 h 3738088"/>
              <a:gd name="connsiteX149" fmla="*/ 1697065 w 2754602"/>
              <a:gd name="connsiteY149" fmla="*/ 302217 h 3738088"/>
              <a:gd name="connsiteX150" fmla="*/ 1673817 w 2754602"/>
              <a:gd name="connsiteY150" fmla="*/ 317715 h 3738088"/>
              <a:gd name="connsiteX151" fmla="*/ 1673817 w 2754602"/>
              <a:gd name="connsiteY151" fmla="*/ 317715 h 3738088"/>
              <a:gd name="connsiteX152" fmla="*/ 1774556 w 2754602"/>
              <a:gd name="connsiteY152" fmla="*/ 348712 h 3738088"/>
              <a:gd name="connsiteX153" fmla="*/ 1821051 w 2754602"/>
              <a:gd name="connsiteY153" fmla="*/ 325464 h 3738088"/>
              <a:gd name="connsiteX154" fmla="*/ 1852048 w 2754602"/>
              <a:gd name="connsiteY154" fmla="*/ 348712 h 3738088"/>
              <a:gd name="connsiteX155" fmla="*/ 1844299 w 2754602"/>
              <a:gd name="connsiteY155" fmla="*/ 348712 h 3738088"/>
              <a:gd name="connsiteX156" fmla="*/ 1852048 w 2754602"/>
              <a:gd name="connsiteY156" fmla="*/ 348712 h 3738088"/>
              <a:gd name="connsiteX157" fmla="*/ 1883045 w 2754602"/>
              <a:gd name="connsiteY157" fmla="*/ 340963 h 3738088"/>
              <a:gd name="connsiteX158" fmla="*/ 1906292 w 2754602"/>
              <a:gd name="connsiteY158" fmla="*/ 333213 h 3738088"/>
              <a:gd name="connsiteX159" fmla="*/ 1937289 w 2754602"/>
              <a:gd name="connsiteY159" fmla="*/ 255722 h 3738088"/>
              <a:gd name="connsiteX160" fmla="*/ 1945038 w 2754602"/>
              <a:gd name="connsiteY160" fmla="*/ 255722 h 3738088"/>
              <a:gd name="connsiteX161" fmla="*/ 1945038 w 2754602"/>
              <a:gd name="connsiteY161" fmla="*/ 255722 h 3738088"/>
              <a:gd name="connsiteX162" fmla="*/ 2014780 w 2754602"/>
              <a:gd name="connsiteY162" fmla="*/ 232474 h 3738088"/>
              <a:gd name="connsiteX163" fmla="*/ 2030278 w 2754602"/>
              <a:gd name="connsiteY163" fmla="*/ 255722 h 3738088"/>
              <a:gd name="connsiteX164" fmla="*/ 2061275 w 2754602"/>
              <a:gd name="connsiteY164" fmla="*/ 317715 h 3738088"/>
              <a:gd name="connsiteX165" fmla="*/ 2069024 w 2754602"/>
              <a:gd name="connsiteY165" fmla="*/ 348712 h 3738088"/>
              <a:gd name="connsiteX166" fmla="*/ 2061275 w 2754602"/>
              <a:gd name="connsiteY166" fmla="*/ 410705 h 3738088"/>
              <a:gd name="connsiteX167" fmla="*/ 2084523 w 2754602"/>
              <a:gd name="connsiteY167" fmla="*/ 426203 h 3738088"/>
              <a:gd name="connsiteX168" fmla="*/ 2107770 w 2754602"/>
              <a:gd name="connsiteY168" fmla="*/ 449451 h 3738088"/>
              <a:gd name="connsiteX169" fmla="*/ 2107770 w 2754602"/>
              <a:gd name="connsiteY169" fmla="*/ 449451 h 3738088"/>
              <a:gd name="connsiteX170" fmla="*/ 2169763 w 2754602"/>
              <a:gd name="connsiteY170" fmla="*/ 472698 h 3738088"/>
              <a:gd name="connsiteX171" fmla="*/ 2185262 w 2754602"/>
              <a:gd name="connsiteY171" fmla="*/ 511444 h 3738088"/>
              <a:gd name="connsiteX172" fmla="*/ 2247255 w 2754602"/>
              <a:gd name="connsiteY172" fmla="*/ 511444 h 3738088"/>
              <a:gd name="connsiteX173" fmla="*/ 2293750 w 2754602"/>
              <a:gd name="connsiteY173" fmla="*/ 526942 h 3738088"/>
              <a:gd name="connsiteX174" fmla="*/ 2324746 w 2754602"/>
              <a:gd name="connsiteY174" fmla="*/ 612183 h 3738088"/>
              <a:gd name="connsiteX175" fmla="*/ 2347994 w 2754602"/>
              <a:gd name="connsiteY175" fmla="*/ 619932 h 3738088"/>
              <a:gd name="connsiteX176" fmla="*/ 2363492 w 2754602"/>
              <a:gd name="connsiteY176" fmla="*/ 619932 h 3738088"/>
              <a:gd name="connsiteX177" fmla="*/ 2402238 w 2754602"/>
              <a:gd name="connsiteY177" fmla="*/ 627681 h 3738088"/>
              <a:gd name="connsiteX178" fmla="*/ 2448733 w 2754602"/>
              <a:gd name="connsiteY178" fmla="*/ 619932 h 3738088"/>
              <a:gd name="connsiteX179" fmla="*/ 2425485 w 2754602"/>
              <a:gd name="connsiteY179" fmla="*/ 604434 h 3738088"/>
              <a:gd name="connsiteX180" fmla="*/ 2402238 w 2754602"/>
              <a:gd name="connsiteY180" fmla="*/ 596685 h 3738088"/>
              <a:gd name="connsiteX181" fmla="*/ 2425485 w 2754602"/>
              <a:gd name="connsiteY181" fmla="*/ 581186 h 3738088"/>
              <a:gd name="connsiteX182" fmla="*/ 2456482 w 2754602"/>
              <a:gd name="connsiteY182" fmla="*/ 573437 h 3738088"/>
              <a:gd name="connsiteX183" fmla="*/ 2479729 w 2754602"/>
              <a:gd name="connsiteY183" fmla="*/ 565688 h 3738088"/>
              <a:gd name="connsiteX184" fmla="*/ 2510726 w 2754602"/>
              <a:gd name="connsiteY184" fmla="*/ 534691 h 3738088"/>
              <a:gd name="connsiteX185" fmla="*/ 2495228 w 2754602"/>
              <a:gd name="connsiteY185" fmla="*/ 511444 h 3738088"/>
              <a:gd name="connsiteX186" fmla="*/ 2518475 w 2754602"/>
              <a:gd name="connsiteY186" fmla="*/ 519193 h 3738088"/>
              <a:gd name="connsiteX187" fmla="*/ 2541723 w 2754602"/>
              <a:gd name="connsiteY187" fmla="*/ 534691 h 3738088"/>
              <a:gd name="connsiteX188" fmla="*/ 2557221 w 2754602"/>
              <a:gd name="connsiteY188" fmla="*/ 557939 h 3738088"/>
              <a:gd name="connsiteX189" fmla="*/ 2580468 w 2754602"/>
              <a:gd name="connsiteY189" fmla="*/ 565688 h 3738088"/>
              <a:gd name="connsiteX190" fmla="*/ 2595967 w 2754602"/>
              <a:gd name="connsiteY190" fmla="*/ 581186 h 3738088"/>
              <a:gd name="connsiteX191" fmla="*/ 2588217 w 2754602"/>
              <a:gd name="connsiteY191" fmla="*/ 604434 h 3738088"/>
              <a:gd name="connsiteX192" fmla="*/ 2557221 w 2754602"/>
              <a:gd name="connsiteY192" fmla="*/ 596685 h 3738088"/>
              <a:gd name="connsiteX193" fmla="*/ 2518475 w 2754602"/>
              <a:gd name="connsiteY193" fmla="*/ 588935 h 3738088"/>
              <a:gd name="connsiteX194" fmla="*/ 2502977 w 2754602"/>
              <a:gd name="connsiteY194" fmla="*/ 604434 h 3738088"/>
              <a:gd name="connsiteX195" fmla="*/ 2510726 w 2754602"/>
              <a:gd name="connsiteY195" fmla="*/ 627681 h 3738088"/>
              <a:gd name="connsiteX196" fmla="*/ 2518475 w 2754602"/>
              <a:gd name="connsiteY196" fmla="*/ 658678 h 3738088"/>
              <a:gd name="connsiteX197" fmla="*/ 2541723 w 2754602"/>
              <a:gd name="connsiteY197" fmla="*/ 666427 h 3738088"/>
              <a:gd name="connsiteX198" fmla="*/ 2549472 w 2754602"/>
              <a:gd name="connsiteY198" fmla="*/ 635430 h 3738088"/>
              <a:gd name="connsiteX199" fmla="*/ 2665709 w 2754602"/>
              <a:gd name="connsiteY199" fmla="*/ 689674 h 3738088"/>
              <a:gd name="connsiteX200" fmla="*/ 2642462 w 2754602"/>
              <a:gd name="connsiteY200" fmla="*/ 720671 h 3738088"/>
              <a:gd name="connsiteX201" fmla="*/ 2626963 w 2754602"/>
              <a:gd name="connsiteY201" fmla="*/ 736169 h 3738088"/>
              <a:gd name="connsiteX202" fmla="*/ 2634712 w 2754602"/>
              <a:gd name="connsiteY202" fmla="*/ 759417 h 3738088"/>
              <a:gd name="connsiteX203" fmla="*/ 2657960 w 2754602"/>
              <a:gd name="connsiteY203" fmla="*/ 767166 h 3738088"/>
              <a:gd name="connsiteX204" fmla="*/ 2650211 w 2754602"/>
              <a:gd name="connsiteY204" fmla="*/ 798163 h 3738088"/>
              <a:gd name="connsiteX205" fmla="*/ 2626963 w 2754602"/>
              <a:gd name="connsiteY205" fmla="*/ 805912 h 3738088"/>
              <a:gd name="connsiteX206" fmla="*/ 2588217 w 2754602"/>
              <a:gd name="connsiteY206" fmla="*/ 813661 h 3738088"/>
              <a:gd name="connsiteX207" fmla="*/ 2572719 w 2754602"/>
              <a:gd name="connsiteY207" fmla="*/ 836908 h 3738088"/>
              <a:gd name="connsiteX208" fmla="*/ 2595967 w 2754602"/>
              <a:gd name="connsiteY208" fmla="*/ 829159 h 3738088"/>
              <a:gd name="connsiteX209" fmla="*/ 2634712 w 2754602"/>
              <a:gd name="connsiteY209" fmla="*/ 883403 h 3738088"/>
              <a:gd name="connsiteX210" fmla="*/ 2650211 w 2754602"/>
              <a:gd name="connsiteY210" fmla="*/ 898902 h 3738088"/>
              <a:gd name="connsiteX211" fmla="*/ 2642462 w 2754602"/>
              <a:gd name="connsiteY211" fmla="*/ 922149 h 3738088"/>
              <a:gd name="connsiteX212" fmla="*/ 2704455 w 2754602"/>
              <a:gd name="connsiteY212" fmla="*/ 929898 h 3738088"/>
              <a:gd name="connsiteX213" fmla="*/ 2743200 w 2754602"/>
              <a:gd name="connsiteY213" fmla="*/ 968644 h 3738088"/>
              <a:gd name="connsiteX214" fmla="*/ 2719953 w 2754602"/>
              <a:gd name="connsiteY214" fmla="*/ 976393 h 3738088"/>
              <a:gd name="connsiteX215" fmla="*/ 2603716 w 2754602"/>
              <a:gd name="connsiteY215" fmla="*/ 953146 h 3738088"/>
              <a:gd name="connsiteX216" fmla="*/ 2564970 w 2754602"/>
              <a:gd name="connsiteY216" fmla="*/ 937647 h 3738088"/>
              <a:gd name="connsiteX217" fmla="*/ 2518475 w 2754602"/>
              <a:gd name="connsiteY217" fmla="*/ 945397 h 3738088"/>
              <a:gd name="connsiteX218" fmla="*/ 2510726 w 2754602"/>
              <a:gd name="connsiteY218" fmla="*/ 968644 h 3738088"/>
              <a:gd name="connsiteX219" fmla="*/ 2479729 w 2754602"/>
              <a:gd name="connsiteY219" fmla="*/ 976393 h 3738088"/>
              <a:gd name="connsiteX220" fmla="*/ 2440984 w 2754602"/>
              <a:gd name="connsiteY220" fmla="*/ 1046135 h 3738088"/>
              <a:gd name="connsiteX221" fmla="*/ 2448733 w 2754602"/>
              <a:gd name="connsiteY221" fmla="*/ 1077132 h 3738088"/>
              <a:gd name="connsiteX222" fmla="*/ 2479729 w 2754602"/>
              <a:gd name="connsiteY222" fmla="*/ 1084881 h 3738088"/>
              <a:gd name="connsiteX223" fmla="*/ 2471980 w 2754602"/>
              <a:gd name="connsiteY223" fmla="*/ 1115878 h 3738088"/>
              <a:gd name="connsiteX224" fmla="*/ 2425485 w 2754602"/>
              <a:gd name="connsiteY224" fmla="*/ 1139125 h 3738088"/>
              <a:gd name="connsiteX225" fmla="*/ 2433234 w 2754602"/>
              <a:gd name="connsiteY225" fmla="*/ 1170122 h 3738088"/>
              <a:gd name="connsiteX226" fmla="*/ 2448733 w 2754602"/>
              <a:gd name="connsiteY226" fmla="*/ 1185620 h 3738088"/>
              <a:gd name="connsiteX227" fmla="*/ 2456482 w 2754602"/>
              <a:gd name="connsiteY227" fmla="*/ 1216617 h 3738088"/>
              <a:gd name="connsiteX228" fmla="*/ 2487478 w 2754602"/>
              <a:gd name="connsiteY228" fmla="*/ 1201119 h 3738088"/>
              <a:gd name="connsiteX229" fmla="*/ 2510726 w 2754602"/>
              <a:gd name="connsiteY229" fmla="*/ 1154624 h 3738088"/>
              <a:gd name="connsiteX230" fmla="*/ 2549472 w 2754602"/>
              <a:gd name="connsiteY230" fmla="*/ 1201119 h 3738088"/>
              <a:gd name="connsiteX231" fmla="*/ 2526224 w 2754602"/>
              <a:gd name="connsiteY231" fmla="*/ 1216617 h 3738088"/>
              <a:gd name="connsiteX232" fmla="*/ 2479729 w 2754602"/>
              <a:gd name="connsiteY232" fmla="*/ 1232115 h 3738088"/>
              <a:gd name="connsiteX233" fmla="*/ 2479729 w 2754602"/>
              <a:gd name="connsiteY233" fmla="*/ 1294108 h 3738088"/>
              <a:gd name="connsiteX234" fmla="*/ 2526224 w 2754602"/>
              <a:gd name="connsiteY234" fmla="*/ 1286359 h 3738088"/>
              <a:gd name="connsiteX235" fmla="*/ 2549472 w 2754602"/>
              <a:gd name="connsiteY235" fmla="*/ 1317356 h 3738088"/>
              <a:gd name="connsiteX236" fmla="*/ 2557221 w 2754602"/>
              <a:gd name="connsiteY236" fmla="*/ 1363851 h 3738088"/>
              <a:gd name="connsiteX237" fmla="*/ 2533973 w 2754602"/>
              <a:gd name="connsiteY237" fmla="*/ 1379349 h 3738088"/>
              <a:gd name="connsiteX238" fmla="*/ 2510726 w 2754602"/>
              <a:gd name="connsiteY238" fmla="*/ 1387098 h 3738088"/>
              <a:gd name="connsiteX239" fmla="*/ 2471980 w 2754602"/>
              <a:gd name="connsiteY239" fmla="*/ 1402597 h 3738088"/>
              <a:gd name="connsiteX240" fmla="*/ 2456482 w 2754602"/>
              <a:gd name="connsiteY240" fmla="*/ 1449091 h 3738088"/>
              <a:gd name="connsiteX241" fmla="*/ 2471980 w 2754602"/>
              <a:gd name="connsiteY241" fmla="*/ 1464590 h 3738088"/>
              <a:gd name="connsiteX242" fmla="*/ 2440984 w 2754602"/>
              <a:gd name="connsiteY242" fmla="*/ 1503335 h 3738088"/>
              <a:gd name="connsiteX243" fmla="*/ 2417736 w 2754602"/>
              <a:gd name="connsiteY243" fmla="*/ 1495586 h 3738088"/>
              <a:gd name="connsiteX244" fmla="*/ 2386739 w 2754602"/>
              <a:gd name="connsiteY244" fmla="*/ 1518834 h 3738088"/>
              <a:gd name="connsiteX245" fmla="*/ 2371241 w 2754602"/>
              <a:gd name="connsiteY245" fmla="*/ 1495586 h 3738088"/>
              <a:gd name="connsiteX246" fmla="*/ 2355743 w 2754602"/>
              <a:gd name="connsiteY246" fmla="*/ 1511085 h 3738088"/>
              <a:gd name="connsiteX247" fmla="*/ 2340245 w 2754602"/>
              <a:gd name="connsiteY247" fmla="*/ 1534332 h 3738088"/>
              <a:gd name="connsiteX248" fmla="*/ 2340245 w 2754602"/>
              <a:gd name="connsiteY248" fmla="*/ 1588576 h 3738088"/>
              <a:gd name="connsiteX249" fmla="*/ 2286000 w 2754602"/>
              <a:gd name="connsiteY249" fmla="*/ 1596325 h 3738088"/>
              <a:gd name="connsiteX250" fmla="*/ 2262753 w 2754602"/>
              <a:gd name="connsiteY250" fmla="*/ 1642820 h 3738088"/>
              <a:gd name="connsiteX251" fmla="*/ 2255004 w 2754602"/>
              <a:gd name="connsiteY251" fmla="*/ 1666068 h 3738088"/>
              <a:gd name="connsiteX252" fmla="*/ 2224007 w 2754602"/>
              <a:gd name="connsiteY252" fmla="*/ 1673817 h 3738088"/>
              <a:gd name="connsiteX253" fmla="*/ 2185262 w 2754602"/>
              <a:gd name="connsiteY253" fmla="*/ 1681566 h 3738088"/>
              <a:gd name="connsiteX254" fmla="*/ 2131017 w 2754602"/>
              <a:gd name="connsiteY254" fmla="*/ 1697064 h 3738088"/>
              <a:gd name="connsiteX255" fmla="*/ 2100021 w 2754602"/>
              <a:gd name="connsiteY255" fmla="*/ 1689315 h 3738088"/>
              <a:gd name="connsiteX256" fmla="*/ 2061275 w 2754602"/>
              <a:gd name="connsiteY256" fmla="*/ 1658319 h 3738088"/>
              <a:gd name="connsiteX257" fmla="*/ 2045777 w 2754602"/>
              <a:gd name="connsiteY257" fmla="*/ 1642820 h 3738088"/>
              <a:gd name="connsiteX258" fmla="*/ 1937289 w 2754602"/>
              <a:gd name="connsiteY258" fmla="*/ 1627322 h 3738088"/>
              <a:gd name="connsiteX259" fmla="*/ 1890794 w 2754602"/>
              <a:gd name="connsiteY259" fmla="*/ 1619573 h 3738088"/>
              <a:gd name="connsiteX260" fmla="*/ 1867546 w 2754602"/>
              <a:gd name="connsiteY260" fmla="*/ 1681566 h 3738088"/>
              <a:gd name="connsiteX261" fmla="*/ 1813302 w 2754602"/>
              <a:gd name="connsiteY261" fmla="*/ 1751308 h 3738088"/>
              <a:gd name="connsiteX262" fmla="*/ 1828800 w 2754602"/>
              <a:gd name="connsiteY262" fmla="*/ 1813302 h 3738088"/>
              <a:gd name="connsiteX263" fmla="*/ 1813302 w 2754602"/>
              <a:gd name="connsiteY263" fmla="*/ 1836549 h 3738088"/>
              <a:gd name="connsiteX264" fmla="*/ 1844299 w 2754602"/>
              <a:gd name="connsiteY264" fmla="*/ 1898542 h 3738088"/>
              <a:gd name="connsiteX265" fmla="*/ 1836550 w 2754602"/>
              <a:gd name="connsiteY265" fmla="*/ 1960535 h 3738088"/>
              <a:gd name="connsiteX266" fmla="*/ 1828800 w 2754602"/>
              <a:gd name="connsiteY266" fmla="*/ 2053525 h 3738088"/>
              <a:gd name="connsiteX267" fmla="*/ 1813302 w 2754602"/>
              <a:gd name="connsiteY267" fmla="*/ 2100020 h 3738088"/>
              <a:gd name="connsiteX268" fmla="*/ 1821051 w 2754602"/>
              <a:gd name="connsiteY268" fmla="*/ 2169763 h 3738088"/>
              <a:gd name="connsiteX269" fmla="*/ 1805553 w 2754602"/>
              <a:gd name="connsiteY269" fmla="*/ 2193010 h 3738088"/>
              <a:gd name="connsiteX270" fmla="*/ 1821051 w 2754602"/>
              <a:gd name="connsiteY270" fmla="*/ 2293749 h 3738088"/>
              <a:gd name="connsiteX271" fmla="*/ 1828800 w 2754602"/>
              <a:gd name="connsiteY271" fmla="*/ 2371241 h 3738088"/>
              <a:gd name="connsiteX272" fmla="*/ 1821051 w 2754602"/>
              <a:gd name="connsiteY272" fmla="*/ 2394488 h 3738088"/>
              <a:gd name="connsiteX273" fmla="*/ 1813302 w 2754602"/>
              <a:gd name="connsiteY273" fmla="*/ 2433234 h 3738088"/>
              <a:gd name="connsiteX274" fmla="*/ 1836550 w 2754602"/>
              <a:gd name="connsiteY274" fmla="*/ 2448732 h 3738088"/>
              <a:gd name="connsiteX275" fmla="*/ 1844299 w 2754602"/>
              <a:gd name="connsiteY275" fmla="*/ 2479729 h 3738088"/>
              <a:gd name="connsiteX276" fmla="*/ 1828800 w 2754602"/>
              <a:gd name="connsiteY276" fmla="*/ 2580468 h 3738088"/>
              <a:gd name="connsiteX277" fmla="*/ 1844299 w 2754602"/>
              <a:gd name="connsiteY277" fmla="*/ 2704454 h 3738088"/>
              <a:gd name="connsiteX278" fmla="*/ 1859797 w 2754602"/>
              <a:gd name="connsiteY278" fmla="*/ 2743200 h 3738088"/>
              <a:gd name="connsiteX279" fmla="*/ 1906292 w 2754602"/>
              <a:gd name="connsiteY279" fmla="*/ 2789695 h 3738088"/>
              <a:gd name="connsiteX280" fmla="*/ 1914041 w 2754602"/>
              <a:gd name="connsiteY280" fmla="*/ 2766447 h 3738088"/>
              <a:gd name="connsiteX281" fmla="*/ 1937289 w 2754602"/>
              <a:gd name="connsiteY281" fmla="*/ 2774197 h 3738088"/>
              <a:gd name="connsiteX282" fmla="*/ 1968285 w 2754602"/>
              <a:gd name="connsiteY282" fmla="*/ 2789695 h 3738088"/>
              <a:gd name="connsiteX283" fmla="*/ 1999282 w 2754602"/>
              <a:gd name="connsiteY283" fmla="*/ 2812942 h 3738088"/>
              <a:gd name="connsiteX284" fmla="*/ 2092272 w 2754602"/>
              <a:gd name="connsiteY284" fmla="*/ 2836190 h 3738088"/>
              <a:gd name="connsiteX285" fmla="*/ 2107770 w 2754602"/>
              <a:gd name="connsiteY285" fmla="*/ 2867186 h 3738088"/>
              <a:gd name="connsiteX286" fmla="*/ 2216258 w 2754602"/>
              <a:gd name="connsiteY286" fmla="*/ 2913681 h 3738088"/>
              <a:gd name="connsiteX287" fmla="*/ 2231756 w 2754602"/>
              <a:gd name="connsiteY287" fmla="*/ 2936929 h 3738088"/>
              <a:gd name="connsiteX288" fmla="*/ 2278251 w 2754602"/>
              <a:gd name="connsiteY288" fmla="*/ 2975674 h 3738088"/>
              <a:gd name="connsiteX289" fmla="*/ 2324746 w 2754602"/>
              <a:gd name="connsiteY289" fmla="*/ 3037668 h 3738088"/>
              <a:gd name="connsiteX290" fmla="*/ 2347994 w 2754602"/>
              <a:gd name="connsiteY290" fmla="*/ 3045417 h 3738088"/>
              <a:gd name="connsiteX291" fmla="*/ 2371241 w 2754602"/>
              <a:gd name="connsiteY291" fmla="*/ 3060915 h 3738088"/>
              <a:gd name="connsiteX292" fmla="*/ 2394489 w 2754602"/>
              <a:gd name="connsiteY292" fmla="*/ 3053166 h 3738088"/>
              <a:gd name="connsiteX293" fmla="*/ 2402238 w 2754602"/>
              <a:gd name="connsiteY293" fmla="*/ 3076413 h 3738088"/>
              <a:gd name="connsiteX294" fmla="*/ 2417736 w 2754602"/>
              <a:gd name="connsiteY294" fmla="*/ 3091912 h 3738088"/>
              <a:gd name="connsiteX295" fmla="*/ 2371241 w 2754602"/>
              <a:gd name="connsiteY295" fmla="*/ 3107410 h 3738088"/>
              <a:gd name="connsiteX296" fmla="*/ 2363492 w 2754602"/>
              <a:gd name="connsiteY296" fmla="*/ 3076413 h 3738088"/>
              <a:gd name="connsiteX297" fmla="*/ 2332495 w 2754602"/>
              <a:gd name="connsiteY297" fmla="*/ 3068664 h 3738088"/>
              <a:gd name="connsiteX298" fmla="*/ 2247255 w 2754602"/>
              <a:gd name="connsiteY298" fmla="*/ 3053166 h 3738088"/>
              <a:gd name="connsiteX299" fmla="*/ 2231756 w 2754602"/>
              <a:gd name="connsiteY299" fmla="*/ 3037668 h 3738088"/>
              <a:gd name="connsiteX300" fmla="*/ 2169763 w 2754602"/>
              <a:gd name="connsiteY300" fmla="*/ 3037668 h 3738088"/>
              <a:gd name="connsiteX301" fmla="*/ 2131017 w 2754602"/>
              <a:gd name="connsiteY301" fmla="*/ 3084163 h 3738088"/>
              <a:gd name="connsiteX302" fmla="*/ 2100021 w 2754602"/>
              <a:gd name="connsiteY302" fmla="*/ 3130658 h 3738088"/>
              <a:gd name="connsiteX303" fmla="*/ 2115519 w 2754602"/>
              <a:gd name="connsiteY303" fmla="*/ 3153905 h 3738088"/>
              <a:gd name="connsiteX304" fmla="*/ 2169763 w 2754602"/>
              <a:gd name="connsiteY304" fmla="*/ 3177152 h 3738088"/>
              <a:gd name="connsiteX305" fmla="*/ 2224007 w 2754602"/>
              <a:gd name="connsiteY305" fmla="*/ 3208149 h 3738088"/>
              <a:gd name="connsiteX306" fmla="*/ 2239506 w 2754602"/>
              <a:gd name="connsiteY306" fmla="*/ 3184902 h 3738088"/>
              <a:gd name="connsiteX307" fmla="*/ 2262753 w 2754602"/>
              <a:gd name="connsiteY307" fmla="*/ 3192651 h 3738088"/>
              <a:gd name="connsiteX308" fmla="*/ 2309248 w 2754602"/>
              <a:gd name="connsiteY308" fmla="*/ 3169403 h 3738088"/>
              <a:gd name="connsiteX309" fmla="*/ 2347994 w 2754602"/>
              <a:gd name="connsiteY309" fmla="*/ 3130658 h 3738088"/>
              <a:gd name="connsiteX310" fmla="*/ 2332495 w 2754602"/>
              <a:gd name="connsiteY310" fmla="*/ 3169403 h 3738088"/>
              <a:gd name="connsiteX311" fmla="*/ 2324746 w 2754602"/>
              <a:gd name="connsiteY311" fmla="*/ 3192651 h 3738088"/>
              <a:gd name="connsiteX312" fmla="*/ 2278251 w 2754602"/>
              <a:gd name="connsiteY312" fmla="*/ 3239146 h 3738088"/>
              <a:gd name="connsiteX313" fmla="*/ 2262753 w 2754602"/>
              <a:gd name="connsiteY313" fmla="*/ 3262393 h 3738088"/>
              <a:gd name="connsiteX314" fmla="*/ 2239506 w 2754602"/>
              <a:gd name="connsiteY314" fmla="*/ 3293390 h 3738088"/>
              <a:gd name="connsiteX315" fmla="*/ 2231756 w 2754602"/>
              <a:gd name="connsiteY315" fmla="*/ 3339885 h 3738088"/>
              <a:gd name="connsiteX316" fmla="*/ 2169763 w 2754602"/>
              <a:gd name="connsiteY316" fmla="*/ 3448373 h 3738088"/>
              <a:gd name="connsiteX317" fmla="*/ 2154265 w 2754602"/>
              <a:gd name="connsiteY317" fmla="*/ 3471620 h 3738088"/>
              <a:gd name="connsiteX318" fmla="*/ 2100021 w 2754602"/>
              <a:gd name="connsiteY318" fmla="*/ 3502617 h 3738088"/>
              <a:gd name="connsiteX319" fmla="*/ 2115519 w 2754602"/>
              <a:gd name="connsiteY319" fmla="*/ 3580108 h 3738088"/>
              <a:gd name="connsiteX320" fmla="*/ 2131017 w 2754602"/>
              <a:gd name="connsiteY320" fmla="*/ 3626603 h 3738088"/>
              <a:gd name="connsiteX321" fmla="*/ 2076773 w 2754602"/>
              <a:gd name="connsiteY321" fmla="*/ 3618854 h 3738088"/>
              <a:gd name="connsiteX322" fmla="*/ 2030278 w 2754602"/>
              <a:gd name="connsiteY322" fmla="*/ 3556861 h 3738088"/>
              <a:gd name="connsiteX323" fmla="*/ 1999282 w 2754602"/>
              <a:gd name="connsiteY323" fmla="*/ 3502617 h 3738088"/>
              <a:gd name="connsiteX324" fmla="*/ 1991533 w 2754602"/>
              <a:gd name="connsiteY324" fmla="*/ 3479369 h 3738088"/>
              <a:gd name="connsiteX325" fmla="*/ 1921790 w 2754602"/>
              <a:gd name="connsiteY325" fmla="*/ 3425125 h 3738088"/>
              <a:gd name="connsiteX326" fmla="*/ 1867546 w 2754602"/>
              <a:gd name="connsiteY326" fmla="*/ 3440624 h 3738088"/>
              <a:gd name="connsiteX327" fmla="*/ 1859797 w 2754602"/>
              <a:gd name="connsiteY327" fmla="*/ 3471620 h 3738088"/>
              <a:gd name="connsiteX328" fmla="*/ 1836550 w 2754602"/>
              <a:gd name="connsiteY328" fmla="*/ 3479369 h 3738088"/>
              <a:gd name="connsiteX329" fmla="*/ 1797804 w 2754602"/>
              <a:gd name="connsiteY329" fmla="*/ 3510366 h 3738088"/>
              <a:gd name="connsiteX330" fmla="*/ 1774556 w 2754602"/>
              <a:gd name="connsiteY330" fmla="*/ 3518115 h 3738088"/>
              <a:gd name="connsiteX331" fmla="*/ 1658319 w 2754602"/>
              <a:gd name="connsiteY331" fmla="*/ 3533613 h 3738088"/>
              <a:gd name="connsiteX332" fmla="*/ 1627323 w 2754602"/>
              <a:gd name="connsiteY332" fmla="*/ 3541363 h 3738088"/>
              <a:gd name="connsiteX333" fmla="*/ 1596326 w 2754602"/>
              <a:gd name="connsiteY333" fmla="*/ 3556861 h 3738088"/>
              <a:gd name="connsiteX334" fmla="*/ 1549831 w 2754602"/>
              <a:gd name="connsiteY334" fmla="*/ 3587858 h 3738088"/>
              <a:gd name="connsiteX335" fmla="*/ 1619573 w 2754602"/>
              <a:gd name="connsiteY335" fmla="*/ 3603356 h 3738088"/>
              <a:gd name="connsiteX336" fmla="*/ 1635072 w 2754602"/>
              <a:gd name="connsiteY336" fmla="*/ 3618854 h 3738088"/>
              <a:gd name="connsiteX337" fmla="*/ 1681567 w 2754602"/>
              <a:gd name="connsiteY337" fmla="*/ 3680847 h 3738088"/>
              <a:gd name="connsiteX338" fmla="*/ 1712563 w 2754602"/>
              <a:gd name="connsiteY338" fmla="*/ 3673098 h 3738088"/>
              <a:gd name="connsiteX339" fmla="*/ 1704814 w 2754602"/>
              <a:gd name="connsiteY339" fmla="*/ 3704095 h 3738088"/>
              <a:gd name="connsiteX340" fmla="*/ 1673817 w 2754602"/>
              <a:gd name="connsiteY340" fmla="*/ 3688597 h 3738088"/>
              <a:gd name="connsiteX341" fmla="*/ 1635072 w 2754602"/>
              <a:gd name="connsiteY341" fmla="*/ 3680847 h 3738088"/>
              <a:gd name="connsiteX342" fmla="*/ 1611824 w 2754602"/>
              <a:gd name="connsiteY342" fmla="*/ 3673098 h 3738088"/>
              <a:gd name="connsiteX343" fmla="*/ 1526584 w 2754602"/>
              <a:gd name="connsiteY343" fmla="*/ 3680847 h 3738088"/>
              <a:gd name="connsiteX344" fmla="*/ 1487838 w 2754602"/>
              <a:gd name="connsiteY344" fmla="*/ 3673098 h 3738088"/>
              <a:gd name="connsiteX345" fmla="*/ 1464590 w 2754602"/>
              <a:gd name="connsiteY345" fmla="*/ 3688597 h 3738088"/>
              <a:gd name="connsiteX346" fmla="*/ 1441343 w 2754602"/>
              <a:gd name="connsiteY346" fmla="*/ 3696346 h 3738088"/>
              <a:gd name="connsiteX347" fmla="*/ 1387099 w 2754602"/>
              <a:gd name="connsiteY347" fmla="*/ 3719593 h 3738088"/>
              <a:gd name="connsiteX348" fmla="*/ 1278611 w 2754602"/>
              <a:gd name="connsiteY348" fmla="*/ 3688597 h 3738088"/>
              <a:gd name="connsiteX349" fmla="*/ 1270862 w 2754602"/>
              <a:gd name="connsiteY349" fmla="*/ 3680847 h 3738088"/>
              <a:gd name="connsiteX350" fmla="*/ 1263112 w 2754602"/>
              <a:gd name="connsiteY350" fmla="*/ 3456122 h 3738088"/>
              <a:gd name="connsiteX351" fmla="*/ 1247614 w 2754602"/>
              <a:gd name="connsiteY351" fmla="*/ 3432874 h 3738088"/>
              <a:gd name="connsiteX352" fmla="*/ 1247614 w 2754602"/>
              <a:gd name="connsiteY352" fmla="*/ 3425125 h 3738088"/>
              <a:gd name="connsiteX353" fmla="*/ 1007390 w 2754602"/>
              <a:gd name="connsiteY353" fmla="*/ 2991173 h 3738088"/>
              <a:gd name="connsiteX0" fmla="*/ 1007390 w 2754602"/>
              <a:gd name="connsiteY0" fmla="*/ 2991173 h 3738088"/>
              <a:gd name="connsiteX1" fmla="*/ 1053885 w 2754602"/>
              <a:gd name="connsiteY1" fmla="*/ 2983424 h 3738088"/>
              <a:gd name="connsiteX2" fmla="*/ 1061634 w 2754602"/>
              <a:gd name="connsiteY2" fmla="*/ 2952427 h 3738088"/>
              <a:gd name="connsiteX3" fmla="*/ 1115878 w 2754602"/>
              <a:gd name="connsiteY3" fmla="*/ 2890434 h 3738088"/>
              <a:gd name="connsiteX4" fmla="*/ 1123628 w 2754602"/>
              <a:gd name="connsiteY4" fmla="*/ 2867186 h 3738088"/>
              <a:gd name="connsiteX5" fmla="*/ 1139126 w 2754602"/>
              <a:gd name="connsiteY5" fmla="*/ 2882685 h 3738088"/>
              <a:gd name="connsiteX6" fmla="*/ 1154624 w 2754602"/>
              <a:gd name="connsiteY6" fmla="*/ 2905932 h 3738088"/>
              <a:gd name="connsiteX7" fmla="*/ 1185621 w 2754602"/>
              <a:gd name="connsiteY7" fmla="*/ 2936929 h 3738088"/>
              <a:gd name="connsiteX8" fmla="*/ 1193370 w 2754602"/>
              <a:gd name="connsiteY8" fmla="*/ 2960176 h 3738088"/>
              <a:gd name="connsiteX9" fmla="*/ 1216617 w 2754602"/>
              <a:gd name="connsiteY9" fmla="*/ 2967925 h 3738088"/>
              <a:gd name="connsiteX10" fmla="*/ 1278611 w 2754602"/>
              <a:gd name="connsiteY10" fmla="*/ 2952427 h 3738088"/>
              <a:gd name="connsiteX11" fmla="*/ 1286360 w 2754602"/>
              <a:gd name="connsiteY11" fmla="*/ 2867186 h 3738088"/>
              <a:gd name="connsiteX12" fmla="*/ 1309607 w 2754602"/>
              <a:gd name="connsiteY12" fmla="*/ 2851688 h 3738088"/>
              <a:gd name="connsiteX13" fmla="*/ 1301858 w 2754602"/>
              <a:gd name="connsiteY13" fmla="*/ 2828441 h 3738088"/>
              <a:gd name="connsiteX14" fmla="*/ 1263112 w 2754602"/>
              <a:gd name="connsiteY14" fmla="*/ 2797444 h 3738088"/>
              <a:gd name="connsiteX15" fmla="*/ 1255363 w 2754602"/>
              <a:gd name="connsiteY15" fmla="*/ 2774197 h 3738088"/>
              <a:gd name="connsiteX16" fmla="*/ 1278611 w 2754602"/>
              <a:gd name="connsiteY16" fmla="*/ 2727702 h 3738088"/>
              <a:gd name="connsiteX17" fmla="*/ 1270862 w 2754602"/>
              <a:gd name="connsiteY17" fmla="*/ 2704454 h 3738088"/>
              <a:gd name="connsiteX18" fmla="*/ 1255363 w 2754602"/>
              <a:gd name="connsiteY18" fmla="*/ 2665708 h 3738088"/>
              <a:gd name="connsiteX19" fmla="*/ 1224367 w 2754602"/>
              <a:gd name="connsiteY19" fmla="*/ 2650210 h 3738088"/>
              <a:gd name="connsiteX20" fmla="*/ 1270862 w 2754602"/>
              <a:gd name="connsiteY20" fmla="*/ 2588217 h 3738088"/>
              <a:gd name="connsiteX21" fmla="*/ 1309607 w 2754602"/>
              <a:gd name="connsiteY21" fmla="*/ 2541722 h 3738088"/>
              <a:gd name="connsiteX22" fmla="*/ 1325106 w 2754602"/>
              <a:gd name="connsiteY22" fmla="*/ 2518474 h 3738088"/>
              <a:gd name="connsiteX23" fmla="*/ 1348353 w 2754602"/>
              <a:gd name="connsiteY23" fmla="*/ 2502976 h 3738088"/>
              <a:gd name="connsiteX24" fmla="*/ 1379350 w 2754602"/>
              <a:gd name="connsiteY24" fmla="*/ 2510725 h 3738088"/>
              <a:gd name="connsiteX25" fmla="*/ 1402597 w 2754602"/>
              <a:gd name="connsiteY25" fmla="*/ 2549471 h 3738088"/>
              <a:gd name="connsiteX26" fmla="*/ 1425845 w 2754602"/>
              <a:gd name="connsiteY26" fmla="*/ 2564969 h 3738088"/>
              <a:gd name="connsiteX27" fmla="*/ 1472339 w 2754602"/>
              <a:gd name="connsiteY27" fmla="*/ 2549471 h 3738088"/>
              <a:gd name="connsiteX28" fmla="*/ 1487838 w 2754602"/>
              <a:gd name="connsiteY28" fmla="*/ 2533973 h 3738088"/>
              <a:gd name="connsiteX29" fmla="*/ 1503336 w 2754602"/>
              <a:gd name="connsiteY29" fmla="*/ 2510725 h 3738088"/>
              <a:gd name="connsiteX30" fmla="*/ 1526584 w 2754602"/>
              <a:gd name="connsiteY30" fmla="*/ 2495227 h 3738088"/>
              <a:gd name="connsiteX31" fmla="*/ 1565329 w 2754602"/>
              <a:gd name="connsiteY31" fmla="*/ 2510725 h 3738088"/>
              <a:gd name="connsiteX32" fmla="*/ 1604075 w 2754602"/>
              <a:gd name="connsiteY32" fmla="*/ 2526224 h 3738088"/>
              <a:gd name="connsiteX33" fmla="*/ 1596326 w 2754602"/>
              <a:gd name="connsiteY33" fmla="*/ 2549471 h 3738088"/>
              <a:gd name="connsiteX34" fmla="*/ 1573078 w 2754602"/>
              <a:gd name="connsiteY34" fmla="*/ 2557220 h 3738088"/>
              <a:gd name="connsiteX35" fmla="*/ 1588577 w 2754602"/>
              <a:gd name="connsiteY35" fmla="*/ 2642461 h 3738088"/>
              <a:gd name="connsiteX36" fmla="*/ 1565329 w 2754602"/>
              <a:gd name="connsiteY36" fmla="*/ 2681207 h 3738088"/>
              <a:gd name="connsiteX37" fmla="*/ 1542082 w 2754602"/>
              <a:gd name="connsiteY37" fmla="*/ 2688956 h 3738088"/>
              <a:gd name="connsiteX38" fmla="*/ 1534333 w 2754602"/>
              <a:gd name="connsiteY38" fmla="*/ 2712203 h 3738088"/>
              <a:gd name="connsiteX39" fmla="*/ 1495587 w 2754602"/>
              <a:gd name="connsiteY39" fmla="*/ 2743200 h 3738088"/>
              <a:gd name="connsiteX40" fmla="*/ 1487838 w 2754602"/>
              <a:gd name="connsiteY40" fmla="*/ 2766447 h 3738088"/>
              <a:gd name="connsiteX41" fmla="*/ 1464590 w 2754602"/>
              <a:gd name="connsiteY41" fmla="*/ 2774197 h 3738088"/>
              <a:gd name="connsiteX42" fmla="*/ 1449092 w 2754602"/>
              <a:gd name="connsiteY42" fmla="*/ 2867186 h 3738088"/>
              <a:gd name="connsiteX43" fmla="*/ 1433594 w 2754602"/>
              <a:gd name="connsiteY43" fmla="*/ 2882685 h 3738088"/>
              <a:gd name="connsiteX44" fmla="*/ 1425845 w 2754602"/>
              <a:gd name="connsiteY44" fmla="*/ 2913681 h 3738088"/>
              <a:gd name="connsiteX45" fmla="*/ 1433594 w 2754602"/>
              <a:gd name="connsiteY45" fmla="*/ 2944678 h 3738088"/>
              <a:gd name="connsiteX46" fmla="*/ 1441343 w 2754602"/>
              <a:gd name="connsiteY46" fmla="*/ 2991173 h 3738088"/>
              <a:gd name="connsiteX47" fmla="*/ 1425845 w 2754602"/>
              <a:gd name="connsiteY47" fmla="*/ 3045417 h 3738088"/>
              <a:gd name="connsiteX48" fmla="*/ 1402597 w 2754602"/>
              <a:gd name="connsiteY48" fmla="*/ 3037668 h 3738088"/>
              <a:gd name="connsiteX49" fmla="*/ 1387099 w 2754602"/>
              <a:gd name="connsiteY49" fmla="*/ 3022169 h 3738088"/>
              <a:gd name="connsiteX50" fmla="*/ 1356102 w 2754602"/>
              <a:gd name="connsiteY50" fmla="*/ 3060915 h 3738088"/>
              <a:gd name="connsiteX51" fmla="*/ 1363851 w 2754602"/>
              <a:gd name="connsiteY51" fmla="*/ 3091912 h 3738088"/>
              <a:gd name="connsiteX52" fmla="*/ 1371600 w 2754602"/>
              <a:gd name="connsiteY52" fmla="*/ 3115159 h 3738088"/>
              <a:gd name="connsiteX53" fmla="*/ 1418095 w 2754602"/>
              <a:gd name="connsiteY53" fmla="*/ 3130658 h 3738088"/>
              <a:gd name="connsiteX54" fmla="*/ 1441343 w 2754602"/>
              <a:gd name="connsiteY54" fmla="*/ 3122908 h 3738088"/>
              <a:gd name="connsiteX55" fmla="*/ 1611824 w 2754602"/>
              <a:gd name="connsiteY55" fmla="*/ 3115159 h 3738088"/>
              <a:gd name="connsiteX56" fmla="*/ 1596326 w 2754602"/>
              <a:gd name="connsiteY56" fmla="*/ 3068664 h 3738088"/>
              <a:gd name="connsiteX57" fmla="*/ 1588577 w 2754602"/>
              <a:gd name="connsiteY57" fmla="*/ 3045417 h 3738088"/>
              <a:gd name="connsiteX58" fmla="*/ 1580828 w 2754602"/>
              <a:gd name="connsiteY58" fmla="*/ 3022169 h 3738088"/>
              <a:gd name="connsiteX59" fmla="*/ 1611824 w 2754602"/>
              <a:gd name="connsiteY59" fmla="*/ 2952427 h 3738088"/>
              <a:gd name="connsiteX60" fmla="*/ 1596326 w 2754602"/>
              <a:gd name="connsiteY60" fmla="*/ 2905932 h 3738088"/>
              <a:gd name="connsiteX61" fmla="*/ 1611824 w 2754602"/>
              <a:gd name="connsiteY61" fmla="*/ 2859437 h 3738088"/>
              <a:gd name="connsiteX62" fmla="*/ 1619573 w 2754602"/>
              <a:gd name="connsiteY62" fmla="*/ 2805193 h 3738088"/>
              <a:gd name="connsiteX63" fmla="*/ 1650570 w 2754602"/>
              <a:gd name="connsiteY63" fmla="*/ 2797444 h 3738088"/>
              <a:gd name="connsiteX64" fmla="*/ 1704814 w 2754602"/>
              <a:gd name="connsiteY64" fmla="*/ 2774197 h 3738088"/>
              <a:gd name="connsiteX65" fmla="*/ 1728062 w 2754602"/>
              <a:gd name="connsiteY65" fmla="*/ 2758698 h 3738088"/>
              <a:gd name="connsiteX66" fmla="*/ 1774556 w 2754602"/>
              <a:gd name="connsiteY66" fmla="*/ 2719952 h 3738088"/>
              <a:gd name="connsiteX67" fmla="*/ 1797804 w 2754602"/>
              <a:gd name="connsiteY67" fmla="*/ 2688956 h 3738088"/>
              <a:gd name="connsiteX68" fmla="*/ 1751309 w 2754602"/>
              <a:gd name="connsiteY68" fmla="*/ 2650210 h 3738088"/>
              <a:gd name="connsiteX69" fmla="*/ 1712563 w 2754602"/>
              <a:gd name="connsiteY69" fmla="*/ 2657959 h 3738088"/>
              <a:gd name="connsiteX70" fmla="*/ 1704814 w 2754602"/>
              <a:gd name="connsiteY70" fmla="*/ 2681207 h 3738088"/>
              <a:gd name="connsiteX71" fmla="*/ 1697065 w 2754602"/>
              <a:gd name="connsiteY71" fmla="*/ 2743200 h 3738088"/>
              <a:gd name="connsiteX72" fmla="*/ 1650570 w 2754602"/>
              <a:gd name="connsiteY72" fmla="*/ 2774197 h 3738088"/>
              <a:gd name="connsiteX73" fmla="*/ 1635072 w 2754602"/>
              <a:gd name="connsiteY73" fmla="*/ 2758698 h 3738088"/>
              <a:gd name="connsiteX74" fmla="*/ 1635072 w 2754602"/>
              <a:gd name="connsiteY74" fmla="*/ 2688956 h 3738088"/>
              <a:gd name="connsiteX75" fmla="*/ 1642821 w 2754602"/>
              <a:gd name="connsiteY75" fmla="*/ 2665708 h 3738088"/>
              <a:gd name="connsiteX76" fmla="*/ 1666068 w 2754602"/>
              <a:gd name="connsiteY76" fmla="*/ 2619213 h 3738088"/>
              <a:gd name="connsiteX77" fmla="*/ 1689316 w 2754602"/>
              <a:gd name="connsiteY77" fmla="*/ 2611464 h 3738088"/>
              <a:gd name="connsiteX78" fmla="*/ 1766807 w 2754602"/>
              <a:gd name="connsiteY78" fmla="*/ 2595966 h 3738088"/>
              <a:gd name="connsiteX79" fmla="*/ 1805553 w 2754602"/>
              <a:gd name="connsiteY79" fmla="*/ 2526224 h 3738088"/>
              <a:gd name="connsiteX80" fmla="*/ 1813302 w 2754602"/>
              <a:gd name="connsiteY80" fmla="*/ 2502976 h 3738088"/>
              <a:gd name="connsiteX81" fmla="*/ 1743560 w 2754602"/>
              <a:gd name="connsiteY81" fmla="*/ 2502976 h 3738088"/>
              <a:gd name="connsiteX82" fmla="*/ 1689316 w 2754602"/>
              <a:gd name="connsiteY82" fmla="*/ 2526224 h 3738088"/>
              <a:gd name="connsiteX83" fmla="*/ 1666068 w 2754602"/>
              <a:gd name="connsiteY83" fmla="*/ 2510725 h 3738088"/>
              <a:gd name="connsiteX84" fmla="*/ 1635072 w 2754602"/>
              <a:gd name="connsiteY84" fmla="*/ 2502976 h 3738088"/>
              <a:gd name="connsiteX85" fmla="*/ 1627323 w 2754602"/>
              <a:gd name="connsiteY85" fmla="*/ 2471980 h 3738088"/>
              <a:gd name="connsiteX86" fmla="*/ 1642821 w 2754602"/>
              <a:gd name="connsiteY86" fmla="*/ 2402237 h 3738088"/>
              <a:gd name="connsiteX87" fmla="*/ 1658319 w 2754602"/>
              <a:gd name="connsiteY87" fmla="*/ 2332495 h 3738088"/>
              <a:gd name="connsiteX88" fmla="*/ 1666068 w 2754602"/>
              <a:gd name="connsiteY88" fmla="*/ 2309247 h 3738088"/>
              <a:gd name="connsiteX89" fmla="*/ 1681567 w 2754602"/>
              <a:gd name="connsiteY89" fmla="*/ 2293749 h 3738088"/>
              <a:gd name="connsiteX90" fmla="*/ 1673817 w 2754602"/>
              <a:gd name="connsiteY90" fmla="*/ 2255003 h 3738088"/>
              <a:gd name="connsiteX91" fmla="*/ 1627323 w 2754602"/>
              <a:gd name="connsiteY91" fmla="*/ 2239505 h 3738088"/>
              <a:gd name="connsiteX92" fmla="*/ 1580828 w 2754602"/>
              <a:gd name="connsiteY92" fmla="*/ 2247254 h 3738088"/>
              <a:gd name="connsiteX93" fmla="*/ 1542082 w 2754602"/>
              <a:gd name="connsiteY93" fmla="*/ 2255003 h 3738088"/>
              <a:gd name="connsiteX94" fmla="*/ 1472339 w 2754602"/>
              <a:gd name="connsiteY94" fmla="*/ 2262752 h 3738088"/>
              <a:gd name="connsiteX95" fmla="*/ 1418095 w 2754602"/>
              <a:gd name="connsiteY95" fmla="*/ 2309247 h 3738088"/>
              <a:gd name="connsiteX96" fmla="*/ 1394848 w 2754602"/>
              <a:gd name="connsiteY96" fmla="*/ 2301498 h 3738088"/>
              <a:gd name="connsiteX97" fmla="*/ 1363851 w 2754602"/>
              <a:gd name="connsiteY97" fmla="*/ 2293749 h 3738088"/>
              <a:gd name="connsiteX98" fmla="*/ 1387099 w 2754602"/>
              <a:gd name="connsiteY98" fmla="*/ 2386739 h 3738088"/>
              <a:gd name="connsiteX99" fmla="*/ 1394848 w 2754602"/>
              <a:gd name="connsiteY99" fmla="*/ 2409986 h 3738088"/>
              <a:gd name="connsiteX100" fmla="*/ 1402597 w 2754602"/>
              <a:gd name="connsiteY100" fmla="*/ 2440983 h 3738088"/>
              <a:gd name="connsiteX101" fmla="*/ 1363851 w 2754602"/>
              <a:gd name="connsiteY101" fmla="*/ 2479729 h 3738088"/>
              <a:gd name="connsiteX102" fmla="*/ 1317356 w 2754602"/>
              <a:gd name="connsiteY102" fmla="*/ 2495227 h 3738088"/>
              <a:gd name="connsiteX103" fmla="*/ 1286360 w 2754602"/>
              <a:gd name="connsiteY103" fmla="*/ 2541722 h 3738088"/>
              <a:gd name="connsiteX104" fmla="*/ 1270862 w 2754602"/>
              <a:gd name="connsiteY104" fmla="*/ 2564969 h 3738088"/>
              <a:gd name="connsiteX105" fmla="*/ 1247614 w 2754602"/>
              <a:gd name="connsiteY105" fmla="*/ 2572719 h 3738088"/>
              <a:gd name="connsiteX106" fmla="*/ 1224367 w 2754602"/>
              <a:gd name="connsiteY106" fmla="*/ 2595966 h 3738088"/>
              <a:gd name="connsiteX107" fmla="*/ 1177872 w 2754602"/>
              <a:gd name="connsiteY107" fmla="*/ 2634712 h 3738088"/>
              <a:gd name="connsiteX108" fmla="*/ 1170123 w 2754602"/>
              <a:gd name="connsiteY108" fmla="*/ 2696705 h 3738088"/>
              <a:gd name="connsiteX109" fmla="*/ 1154624 w 2754602"/>
              <a:gd name="connsiteY109" fmla="*/ 2719952 h 3738088"/>
              <a:gd name="connsiteX110" fmla="*/ 1131377 w 2754602"/>
              <a:gd name="connsiteY110" fmla="*/ 2766447 h 3738088"/>
              <a:gd name="connsiteX111" fmla="*/ 1100380 w 2754602"/>
              <a:gd name="connsiteY111" fmla="*/ 2805193 h 3738088"/>
              <a:gd name="connsiteX112" fmla="*/ 1084882 w 2754602"/>
              <a:gd name="connsiteY112" fmla="*/ 2851688 h 3738088"/>
              <a:gd name="connsiteX113" fmla="*/ 1069384 w 2754602"/>
              <a:gd name="connsiteY113" fmla="*/ 2874935 h 3738088"/>
              <a:gd name="connsiteX114" fmla="*/ 1061634 w 2754602"/>
              <a:gd name="connsiteY114" fmla="*/ 2898183 h 3738088"/>
              <a:gd name="connsiteX115" fmla="*/ 1038387 w 2754602"/>
              <a:gd name="connsiteY115" fmla="*/ 2921430 h 3738088"/>
              <a:gd name="connsiteX116" fmla="*/ 999641 w 2754602"/>
              <a:gd name="connsiteY116" fmla="*/ 2967925 h 3738088"/>
              <a:gd name="connsiteX117" fmla="*/ 960895 w 2754602"/>
              <a:gd name="connsiteY117" fmla="*/ 2918015 h 3738088"/>
              <a:gd name="connsiteX118" fmla="*/ 937648 w 2754602"/>
              <a:gd name="connsiteY118" fmla="*/ 2972259 h 3738088"/>
              <a:gd name="connsiteX119" fmla="*/ 922150 w 2754602"/>
              <a:gd name="connsiteY119" fmla="*/ 2860380 h 3738088"/>
              <a:gd name="connsiteX120" fmla="*/ 906651 w 2754602"/>
              <a:gd name="connsiteY120" fmla="*/ 2924069 h 3738088"/>
              <a:gd name="connsiteX121" fmla="*/ 906651 w 2754602"/>
              <a:gd name="connsiteY121" fmla="*/ 2924069 h 3738088"/>
              <a:gd name="connsiteX122" fmla="*/ 922150 w 2754602"/>
              <a:gd name="connsiteY122" fmla="*/ 2852607 h 3738088"/>
              <a:gd name="connsiteX123" fmla="*/ 911656 w 2754602"/>
              <a:gd name="connsiteY123" fmla="*/ 2848354 h 3738088"/>
              <a:gd name="connsiteX124" fmla="*/ 902131 w 2754602"/>
              <a:gd name="connsiteY124" fmla="*/ 2767392 h 3738088"/>
              <a:gd name="connsiteX125" fmla="*/ 842930 w 2754602"/>
              <a:gd name="connsiteY125" fmla="*/ 2788918 h 3738088"/>
              <a:gd name="connsiteX126" fmla="*/ 836909 w 2754602"/>
              <a:gd name="connsiteY126" fmla="*/ 2727702 h 3738088"/>
              <a:gd name="connsiteX127" fmla="*/ 813662 w 2754602"/>
              <a:gd name="connsiteY127" fmla="*/ 2704454 h 3738088"/>
              <a:gd name="connsiteX128" fmla="*/ 767167 w 2754602"/>
              <a:gd name="connsiteY128" fmla="*/ 2665708 h 3738088"/>
              <a:gd name="connsiteX129" fmla="*/ 612184 w 2754602"/>
              <a:gd name="connsiteY129" fmla="*/ 2502976 h 3738088"/>
              <a:gd name="connsiteX130" fmla="*/ 410706 w 2754602"/>
              <a:gd name="connsiteY130" fmla="*/ 2286000 h 3738088"/>
              <a:gd name="connsiteX131" fmla="*/ 0 w 2754602"/>
              <a:gd name="connsiteY131" fmla="*/ 1844298 h 3738088"/>
              <a:gd name="connsiteX132" fmla="*/ 1046136 w 2754602"/>
              <a:gd name="connsiteY132" fmla="*/ 658678 h 3738088"/>
              <a:gd name="connsiteX133" fmla="*/ 1084882 w 2754602"/>
              <a:gd name="connsiteY133" fmla="*/ 573437 h 3738088"/>
              <a:gd name="connsiteX134" fmla="*/ 1061634 w 2754602"/>
              <a:gd name="connsiteY134" fmla="*/ 526942 h 3738088"/>
              <a:gd name="connsiteX135" fmla="*/ 1015139 w 2754602"/>
              <a:gd name="connsiteY135" fmla="*/ 488197 h 3738088"/>
              <a:gd name="connsiteX136" fmla="*/ 922150 w 2754602"/>
              <a:gd name="connsiteY136" fmla="*/ 472698 h 3738088"/>
              <a:gd name="connsiteX137" fmla="*/ 1371600 w 2754602"/>
              <a:gd name="connsiteY137" fmla="*/ 0 h 3738088"/>
              <a:gd name="connsiteX138" fmla="*/ 1425845 w 2754602"/>
              <a:gd name="connsiteY138" fmla="*/ 54244 h 3738088"/>
              <a:gd name="connsiteX139" fmla="*/ 1464590 w 2754602"/>
              <a:gd name="connsiteY139" fmla="*/ 61993 h 3738088"/>
              <a:gd name="connsiteX140" fmla="*/ 1480089 w 2754602"/>
              <a:gd name="connsiteY140" fmla="*/ 116237 h 3738088"/>
              <a:gd name="connsiteX141" fmla="*/ 1511085 w 2754602"/>
              <a:gd name="connsiteY141" fmla="*/ 116237 h 3738088"/>
              <a:gd name="connsiteX142" fmla="*/ 1526584 w 2754602"/>
              <a:gd name="connsiteY142" fmla="*/ 139485 h 3738088"/>
              <a:gd name="connsiteX143" fmla="*/ 1526584 w 2754602"/>
              <a:gd name="connsiteY143" fmla="*/ 139485 h 3738088"/>
              <a:gd name="connsiteX144" fmla="*/ 1542082 w 2754602"/>
              <a:gd name="connsiteY144" fmla="*/ 170481 h 3738088"/>
              <a:gd name="connsiteX145" fmla="*/ 1573078 w 2754602"/>
              <a:gd name="connsiteY145" fmla="*/ 201478 h 3738088"/>
              <a:gd name="connsiteX146" fmla="*/ 1604075 w 2754602"/>
              <a:gd name="connsiteY146" fmla="*/ 263471 h 3738088"/>
              <a:gd name="connsiteX147" fmla="*/ 1627323 w 2754602"/>
              <a:gd name="connsiteY147" fmla="*/ 247973 h 3738088"/>
              <a:gd name="connsiteX148" fmla="*/ 1681567 w 2754602"/>
              <a:gd name="connsiteY148" fmla="*/ 232474 h 3738088"/>
              <a:gd name="connsiteX149" fmla="*/ 1681567 w 2754602"/>
              <a:gd name="connsiteY149" fmla="*/ 232474 h 3738088"/>
              <a:gd name="connsiteX150" fmla="*/ 1697065 w 2754602"/>
              <a:gd name="connsiteY150" fmla="*/ 302217 h 3738088"/>
              <a:gd name="connsiteX151" fmla="*/ 1673817 w 2754602"/>
              <a:gd name="connsiteY151" fmla="*/ 317715 h 3738088"/>
              <a:gd name="connsiteX152" fmla="*/ 1673817 w 2754602"/>
              <a:gd name="connsiteY152" fmla="*/ 317715 h 3738088"/>
              <a:gd name="connsiteX153" fmla="*/ 1774556 w 2754602"/>
              <a:gd name="connsiteY153" fmla="*/ 348712 h 3738088"/>
              <a:gd name="connsiteX154" fmla="*/ 1821051 w 2754602"/>
              <a:gd name="connsiteY154" fmla="*/ 325464 h 3738088"/>
              <a:gd name="connsiteX155" fmla="*/ 1852048 w 2754602"/>
              <a:gd name="connsiteY155" fmla="*/ 348712 h 3738088"/>
              <a:gd name="connsiteX156" fmla="*/ 1844299 w 2754602"/>
              <a:gd name="connsiteY156" fmla="*/ 348712 h 3738088"/>
              <a:gd name="connsiteX157" fmla="*/ 1852048 w 2754602"/>
              <a:gd name="connsiteY157" fmla="*/ 348712 h 3738088"/>
              <a:gd name="connsiteX158" fmla="*/ 1883045 w 2754602"/>
              <a:gd name="connsiteY158" fmla="*/ 340963 h 3738088"/>
              <a:gd name="connsiteX159" fmla="*/ 1906292 w 2754602"/>
              <a:gd name="connsiteY159" fmla="*/ 333213 h 3738088"/>
              <a:gd name="connsiteX160" fmla="*/ 1937289 w 2754602"/>
              <a:gd name="connsiteY160" fmla="*/ 255722 h 3738088"/>
              <a:gd name="connsiteX161" fmla="*/ 1945038 w 2754602"/>
              <a:gd name="connsiteY161" fmla="*/ 255722 h 3738088"/>
              <a:gd name="connsiteX162" fmla="*/ 1945038 w 2754602"/>
              <a:gd name="connsiteY162" fmla="*/ 255722 h 3738088"/>
              <a:gd name="connsiteX163" fmla="*/ 2014780 w 2754602"/>
              <a:gd name="connsiteY163" fmla="*/ 232474 h 3738088"/>
              <a:gd name="connsiteX164" fmla="*/ 2030278 w 2754602"/>
              <a:gd name="connsiteY164" fmla="*/ 255722 h 3738088"/>
              <a:gd name="connsiteX165" fmla="*/ 2061275 w 2754602"/>
              <a:gd name="connsiteY165" fmla="*/ 317715 h 3738088"/>
              <a:gd name="connsiteX166" fmla="*/ 2069024 w 2754602"/>
              <a:gd name="connsiteY166" fmla="*/ 348712 h 3738088"/>
              <a:gd name="connsiteX167" fmla="*/ 2061275 w 2754602"/>
              <a:gd name="connsiteY167" fmla="*/ 410705 h 3738088"/>
              <a:gd name="connsiteX168" fmla="*/ 2084523 w 2754602"/>
              <a:gd name="connsiteY168" fmla="*/ 426203 h 3738088"/>
              <a:gd name="connsiteX169" fmla="*/ 2107770 w 2754602"/>
              <a:gd name="connsiteY169" fmla="*/ 449451 h 3738088"/>
              <a:gd name="connsiteX170" fmla="*/ 2107770 w 2754602"/>
              <a:gd name="connsiteY170" fmla="*/ 449451 h 3738088"/>
              <a:gd name="connsiteX171" fmla="*/ 2169763 w 2754602"/>
              <a:gd name="connsiteY171" fmla="*/ 472698 h 3738088"/>
              <a:gd name="connsiteX172" fmla="*/ 2185262 w 2754602"/>
              <a:gd name="connsiteY172" fmla="*/ 511444 h 3738088"/>
              <a:gd name="connsiteX173" fmla="*/ 2247255 w 2754602"/>
              <a:gd name="connsiteY173" fmla="*/ 511444 h 3738088"/>
              <a:gd name="connsiteX174" fmla="*/ 2293750 w 2754602"/>
              <a:gd name="connsiteY174" fmla="*/ 526942 h 3738088"/>
              <a:gd name="connsiteX175" fmla="*/ 2324746 w 2754602"/>
              <a:gd name="connsiteY175" fmla="*/ 612183 h 3738088"/>
              <a:gd name="connsiteX176" fmla="*/ 2347994 w 2754602"/>
              <a:gd name="connsiteY176" fmla="*/ 619932 h 3738088"/>
              <a:gd name="connsiteX177" fmla="*/ 2363492 w 2754602"/>
              <a:gd name="connsiteY177" fmla="*/ 619932 h 3738088"/>
              <a:gd name="connsiteX178" fmla="*/ 2402238 w 2754602"/>
              <a:gd name="connsiteY178" fmla="*/ 627681 h 3738088"/>
              <a:gd name="connsiteX179" fmla="*/ 2448733 w 2754602"/>
              <a:gd name="connsiteY179" fmla="*/ 619932 h 3738088"/>
              <a:gd name="connsiteX180" fmla="*/ 2425485 w 2754602"/>
              <a:gd name="connsiteY180" fmla="*/ 604434 h 3738088"/>
              <a:gd name="connsiteX181" fmla="*/ 2402238 w 2754602"/>
              <a:gd name="connsiteY181" fmla="*/ 596685 h 3738088"/>
              <a:gd name="connsiteX182" fmla="*/ 2425485 w 2754602"/>
              <a:gd name="connsiteY182" fmla="*/ 581186 h 3738088"/>
              <a:gd name="connsiteX183" fmla="*/ 2456482 w 2754602"/>
              <a:gd name="connsiteY183" fmla="*/ 573437 h 3738088"/>
              <a:gd name="connsiteX184" fmla="*/ 2479729 w 2754602"/>
              <a:gd name="connsiteY184" fmla="*/ 565688 h 3738088"/>
              <a:gd name="connsiteX185" fmla="*/ 2510726 w 2754602"/>
              <a:gd name="connsiteY185" fmla="*/ 534691 h 3738088"/>
              <a:gd name="connsiteX186" fmla="*/ 2495228 w 2754602"/>
              <a:gd name="connsiteY186" fmla="*/ 511444 h 3738088"/>
              <a:gd name="connsiteX187" fmla="*/ 2518475 w 2754602"/>
              <a:gd name="connsiteY187" fmla="*/ 519193 h 3738088"/>
              <a:gd name="connsiteX188" fmla="*/ 2541723 w 2754602"/>
              <a:gd name="connsiteY188" fmla="*/ 534691 h 3738088"/>
              <a:gd name="connsiteX189" fmla="*/ 2557221 w 2754602"/>
              <a:gd name="connsiteY189" fmla="*/ 557939 h 3738088"/>
              <a:gd name="connsiteX190" fmla="*/ 2580468 w 2754602"/>
              <a:gd name="connsiteY190" fmla="*/ 565688 h 3738088"/>
              <a:gd name="connsiteX191" fmla="*/ 2595967 w 2754602"/>
              <a:gd name="connsiteY191" fmla="*/ 581186 h 3738088"/>
              <a:gd name="connsiteX192" fmla="*/ 2588217 w 2754602"/>
              <a:gd name="connsiteY192" fmla="*/ 604434 h 3738088"/>
              <a:gd name="connsiteX193" fmla="*/ 2557221 w 2754602"/>
              <a:gd name="connsiteY193" fmla="*/ 596685 h 3738088"/>
              <a:gd name="connsiteX194" fmla="*/ 2518475 w 2754602"/>
              <a:gd name="connsiteY194" fmla="*/ 588935 h 3738088"/>
              <a:gd name="connsiteX195" fmla="*/ 2502977 w 2754602"/>
              <a:gd name="connsiteY195" fmla="*/ 604434 h 3738088"/>
              <a:gd name="connsiteX196" fmla="*/ 2510726 w 2754602"/>
              <a:gd name="connsiteY196" fmla="*/ 627681 h 3738088"/>
              <a:gd name="connsiteX197" fmla="*/ 2518475 w 2754602"/>
              <a:gd name="connsiteY197" fmla="*/ 658678 h 3738088"/>
              <a:gd name="connsiteX198" fmla="*/ 2541723 w 2754602"/>
              <a:gd name="connsiteY198" fmla="*/ 666427 h 3738088"/>
              <a:gd name="connsiteX199" fmla="*/ 2549472 w 2754602"/>
              <a:gd name="connsiteY199" fmla="*/ 635430 h 3738088"/>
              <a:gd name="connsiteX200" fmla="*/ 2665709 w 2754602"/>
              <a:gd name="connsiteY200" fmla="*/ 689674 h 3738088"/>
              <a:gd name="connsiteX201" fmla="*/ 2642462 w 2754602"/>
              <a:gd name="connsiteY201" fmla="*/ 720671 h 3738088"/>
              <a:gd name="connsiteX202" fmla="*/ 2626963 w 2754602"/>
              <a:gd name="connsiteY202" fmla="*/ 736169 h 3738088"/>
              <a:gd name="connsiteX203" fmla="*/ 2634712 w 2754602"/>
              <a:gd name="connsiteY203" fmla="*/ 759417 h 3738088"/>
              <a:gd name="connsiteX204" fmla="*/ 2657960 w 2754602"/>
              <a:gd name="connsiteY204" fmla="*/ 767166 h 3738088"/>
              <a:gd name="connsiteX205" fmla="*/ 2650211 w 2754602"/>
              <a:gd name="connsiteY205" fmla="*/ 798163 h 3738088"/>
              <a:gd name="connsiteX206" fmla="*/ 2626963 w 2754602"/>
              <a:gd name="connsiteY206" fmla="*/ 805912 h 3738088"/>
              <a:gd name="connsiteX207" fmla="*/ 2588217 w 2754602"/>
              <a:gd name="connsiteY207" fmla="*/ 813661 h 3738088"/>
              <a:gd name="connsiteX208" fmla="*/ 2572719 w 2754602"/>
              <a:gd name="connsiteY208" fmla="*/ 836908 h 3738088"/>
              <a:gd name="connsiteX209" fmla="*/ 2595967 w 2754602"/>
              <a:gd name="connsiteY209" fmla="*/ 829159 h 3738088"/>
              <a:gd name="connsiteX210" fmla="*/ 2634712 w 2754602"/>
              <a:gd name="connsiteY210" fmla="*/ 883403 h 3738088"/>
              <a:gd name="connsiteX211" fmla="*/ 2650211 w 2754602"/>
              <a:gd name="connsiteY211" fmla="*/ 898902 h 3738088"/>
              <a:gd name="connsiteX212" fmla="*/ 2642462 w 2754602"/>
              <a:gd name="connsiteY212" fmla="*/ 922149 h 3738088"/>
              <a:gd name="connsiteX213" fmla="*/ 2704455 w 2754602"/>
              <a:gd name="connsiteY213" fmla="*/ 929898 h 3738088"/>
              <a:gd name="connsiteX214" fmla="*/ 2743200 w 2754602"/>
              <a:gd name="connsiteY214" fmla="*/ 968644 h 3738088"/>
              <a:gd name="connsiteX215" fmla="*/ 2719953 w 2754602"/>
              <a:gd name="connsiteY215" fmla="*/ 976393 h 3738088"/>
              <a:gd name="connsiteX216" fmla="*/ 2603716 w 2754602"/>
              <a:gd name="connsiteY216" fmla="*/ 953146 h 3738088"/>
              <a:gd name="connsiteX217" fmla="*/ 2564970 w 2754602"/>
              <a:gd name="connsiteY217" fmla="*/ 937647 h 3738088"/>
              <a:gd name="connsiteX218" fmla="*/ 2518475 w 2754602"/>
              <a:gd name="connsiteY218" fmla="*/ 945397 h 3738088"/>
              <a:gd name="connsiteX219" fmla="*/ 2510726 w 2754602"/>
              <a:gd name="connsiteY219" fmla="*/ 968644 h 3738088"/>
              <a:gd name="connsiteX220" fmla="*/ 2479729 w 2754602"/>
              <a:gd name="connsiteY220" fmla="*/ 976393 h 3738088"/>
              <a:gd name="connsiteX221" fmla="*/ 2440984 w 2754602"/>
              <a:gd name="connsiteY221" fmla="*/ 1046135 h 3738088"/>
              <a:gd name="connsiteX222" fmla="*/ 2448733 w 2754602"/>
              <a:gd name="connsiteY222" fmla="*/ 1077132 h 3738088"/>
              <a:gd name="connsiteX223" fmla="*/ 2479729 w 2754602"/>
              <a:gd name="connsiteY223" fmla="*/ 1084881 h 3738088"/>
              <a:gd name="connsiteX224" fmla="*/ 2471980 w 2754602"/>
              <a:gd name="connsiteY224" fmla="*/ 1115878 h 3738088"/>
              <a:gd name="connsiteX225" fmla="*/ 2425485 w 2754602"/>
              <a:gd name="connsiteY225" fmla="*/ 1139125 h 3738088"/>
              <a:gd name="connsiteX226" fmla="*/ 2433234 w 2754602"/>
              <a:gd name="connsiteY226" fmla="*/ 1170122 h 3738088"/>
              <a:gd name="connsiteX227" fmla="*/ 2448733 w 2754602"/>
              <a:gd name="connsiteY227" fmla="*/ 1185620 h 3738088"/>
              <a:gd name="connsiteX228" fmla="*/ 2456482 w 2754602"/>
              <a:gd name="connsiteY228" fmla="*/ 1216617 h 3738088"/>
              <a:gd name="connsiteX229" fmla="*/ 2487478 w 2754602"/>
              <a:gd name="connsiteY229" fmla="*/ 1201119 h 3738088"/>
              <a:gd name="connsiteX230" fmla="*/ 2510726 w 2754602"/>
              <a:gd name="connsiteY230" fmla="*/ 1154624 h 3738088"/>
              <a:gd name="connsiteX231" fmla="*/ 2549472 w 2754602"/>
              <a:gd name="connsiteY231" fmla="*/ 1201119 h 3738088"/>
              <a:gd name="connsiteX232" fmla="*/ 2526224 w 2754602"/>
              <a:gd name="connsiteY232" fmla="*/ 1216617 h 3738088"/>
              <a:gd name="connsiteX233" fmla="*/ 2479729 w 2754602"/>
              <a:gd name="connsiteY233" fmla="*/ 1232115 h 3738088"/>
              <a:gd name="connsiteX234" fmla="*/ 2479729 w 2754602"/>
              <a:gd name="connsiteY234" fmla="*/ 1294108 h 3738088"/>
              <a:gd name="connsiteX235" fmla="*/ 2526224 w 2754602"/>
              <a:gd name="connsiteY235" fmla="*/ 1286359 h 3738088"/>
              <a:gd name="connsiteX236" fmla="*/ 2549472 w 2754602"/>
              <a:gd name="connsiteY236" fmla="*/ 1317356 h 3738088"/>
              <a:gd name="connsiteX237" fmla="*/ 2557221 w 2754602"/>
              <a:gd name="connsiteY237" fmla="*/ 1363851 h 3738088"/>
              <a:gd name="connsiteX238" fmla="*/ 2533973 w 2754602"/>
              <a:gd name="connsiteY238" fmla="*/ 1379349 h 3738088"/>
              <a:gd name="connsiteX239" fmla="*/ 2510726 w 2754602"/>
              <a:gd name="connsiteY239" fmla="*/ 1387098 h 3738088"/>
              <a:gd name="connsiteX240" fmla="*/ 2471980 w 2754602"/>
              <a:gd name="connsiteY240" fmla="*/ 1402597 h 3738088"/>
              <a:gd name="connsiteX241" fmla="*/ 2456482 w 2754602"/>
              <a:gd name="connsiteY241" fmla="*/ 1449091 h 3738088"/>
              <a:gd name="connsiteX242" fmla="*/ 2471980 w 2754602"/>
              <a:gd name="connsiteY242" fmla="*/ 1464590 h 3738088"/>
              <a:gd name="connsiteX243" fmla="*/ 2440984 w 2754602"/>
              <a:gd name="connsiteY243" fmla="*/ 1503335 h 3738088"/>
              <a:gd name="connsiteX244" fmla="*/ 2417736 w 2754602"/>
              <a:gd name="connsiteY244" fmla="*/ 1495586 h 3738088"/>
              <a:gd name="connsiteX245" fmla="*/ 2386739 w 2754602"/>
              <a:gd name="connsiteY245" fmla="*/ 1518834 h 3738088"/>
              <a:gd name="connsiteX246" fmla="*/ 2371241 w 2754602"/>
              <a:gd name="connsiteY246" fmla="*/ 1495586 h 3738088"/>
              <a:gd name="connsiteX247" fmla="*/ 2355743 w 2754602"/>
              <a:gd name="connsiteY247" fmla="*/ 1511085 h 3738088"/>
              <a:gd name="connsiteX248" fmla="*/ 2340245 w 2754602"/>
              <a:gd name="connsiteY248" fmla="*/ 1534332 h 3738088"/>
              <a:gd name="connsiteX249" fmla="*/ 2340245 w 2754602"/>
              <a:gd name="connsiteY249" fmla="*/ 1588576 h 3738088"/>
              <a:gd name="connsiteX250" fmla="*/ 2286000 w 2754602"/>
              <a:gd name="connsiteY250" fmla="*/ 1596325 h 3738088"/>
              <a:gd name="connsiteX251" fmla="*/ 2262753 w 2754602"/>
              <a:gd name="connsiteY251" fmla="*/ 1642820 h 3738088"/>
              <a:gd name="connsiteX252" fmla="*/ 2255004 w 2754602"/>
              <a:gd name="connsiteY252" fmla="*/ 1666068 h 3738088"/>
              <a:gd name="connsiteX253" fmla="*/ 2224007 w 2754602"/>
              <a:gd name="connsiteY253" fmla="*/ 1673817 h 3738088"/>
              <a:gd name="connsiteX254" fmla="*/ 2185262 w 2754602"/>
              <a:gd name="connsiteY254" fmla="*/ 1681566 h 3738088"/>
              <a:gd name="connsiteX255" fmla="*/ 2131017 w 2754602"/>
              <a:gd name="connsiteY255" fmla="*/ 1697064 h 3738088"/>
              <a:gd name="connsiteX256" fmla="*/ 2100021 w 2754602"/>
              <a:gd name="connsiteY256" fmla="*/ 1689315 h 3738088"/>
              <a:gd name="connsiteX257" fmla="*/ 2061275 w 2754602"/>
              <a:gd name="connsiteY257" fmla="*/ 1658319 h 3738088"/>
              <a:gd name="connsiteX258" fmla="*/ 2045777 w 2754602"/>
              <a:gd name="connsiteY258" fmla="*/ 1642820 h 3738088"/>
              <a:gd name="connsiteX259" fmla="*/ 1937289 w 2754602"/>
              <a:gd name="connsiteY259" fmla="*/ 1627322 h 3738088"/>
              <a:gd name="connsiteX260" fmla="*/ 1890794 w 2754602"/>
              <a:gd name="connsiteY260" fmla="*/ 1619573 h 3738088"/>
              <a:gd name="connsiteX261" fmla="*/ 1867546 w 2754602"/>
              <a:gd name="connsiteY261" fmla="*/ 1681566 h 3738088"/>
              <a:gd name="connsiteX262" fmla="*/ 1813302 w 2754602"/>
              <a:gd name="connsiteY262" fmla="*/ 1751308 h 3738088"/>
              <a:gd name="connsiteX263" fmla="*/ 1828800 w 2754602"/>
              <a:gd name="connsiteY263" fmla="*/ 1813302 h 3738088"/>
              <a:gd name="connsiteX264" fmla="*/ 1813302 w 2754602"/>
              <a:gd name="connsiteY264" fmla="*/ 1836549 h 3738088"/>
              <a:gd name="connsiteX265" fmla="*/ 1844299 w 2754602"/>
              <a:gd name="connsiteY265" fmla="*/ 1898542 h 3738088"/>
              <a:gd name="connsiteX266" fmla="*/ 1836550 w 2754602"/>
              <a:gd name="connsiteY266" fmla="*/ 1960535 h 3738088"/>
              <a:gd name="connsiteX267" fmla="*/ 1828800 w 2754602"/>
              <a:gd name="connsiteY267" fmla="*/ 2053525 h 3738088"/>
              <a:gd name="connsiteX268" fmla="*/ 1813302 w 2754602"/>
              <a:gd name="connsiteY268" fmla="*/ 2100020 h 3738088"/>
              <a:gd name="connsiteX269" fmla="*/ 1821051 w 2754602"/>
              <a:gd name="connsiteY269" fmla="*/ 2169763 h 3738088"/>
              <a:gd name="connsiteX270" fmla="*/ 1805553 w 2754602"/>
              <a:gd name="connsiteY270" fmla="*/ 2193010 h 3738088"/>
              <a:gd name="connsiteX271" fmla="*/ 1821051 w 2754602"/>
              <a:gd name="connsiteY271" fmla="*/ 2293749 h 3738088"/>
              <a:gd name="connsiteX272" fmla="*/ 1828800 w 2754602"/>
              <a:gd name="connsiteY272" fmla="*/ 2371241 h 3738088"/>
              <a:gd name="connsiteX273" fmla="*/ 1821051 w 2754602"/>
              <a:gd name="connsiteY273" fmla="*/ 2394488 h 3738088"/>
              <a:gd name="connsiteX274" fmla="*/ 1813302 w 2754602"/>
              <a:gd name="connsiteY274" fmla="*/ 2433234 h 3738088"/>
              <a:gd name="connsiteX275" fmla="*/ 1836550 w 2754602"/>
              <a:gd name="connsiteY275" fmla="*/ 2448732 h 3738088"/>
              <a:gd name="connsiteX276" fmla="*/ 1844299 w 2754602"/>
              <a:gd name="connsiteY276" fmla="*/ 2479729 h 3738088"/>
              <a:gd name="connsiteX277" fmla="*/ 1828800 w 2754602"/>
              <a:gd name="connsiteY277" fmla="*/ 2580468 h 3738088"/>
              <a:gd name="connsiteX278" fmla="*/ 1844299 w 2754602"/>
              <a:gd name="connsiteY278" fmla="*/ 2704454 h 3738088"/>
              <a:gd name="connsiteX279" fmla="*/ 1859797 w 2754602"/>
              <a:gd name="connsiteY279" fmla="*/ 2743200 h 3738088"/>
              <a:gd name="connsiteX280" fmla="*/ 1906292 w 2754602"/>
              <a:gd name="connsiteY280" fmla="*/ 2789695 h 3738088"/>
              <a:gd name="connsiteX281" fmla="*/ 1914041 w 2754602"/>
              <a:gd name="connsiteY281" fmla="*/ 2766447 h 3738088"/>
              <a:gd name="connsiteX282" fmla="*/ 1937289 w 2754602"/>
              <a:gd name="connsiteY282" fmla="*/ 2774197 h 3738088"/>
              <a:gd name="connsiteX283" fmla="*/ 1968285 w 2754602"/>
              <a:gd name="connsiteY283" fmla="*/ 2789695 h 3738088"/>
              <a:gd name="connsiteX284" fmla="*/ 1999282 w 2754602"/>
              <a:gd name="connsiteY284" fmla="*/ 2812942 h 3738088"/>
              <a:gd name="connsiteX285" fmla="*/ 2092272 w 2754602"/>
              <a:gd name="connsiteY285" fmla="*/ 2836190 h 3738088"/>
              <a:gd name="connsiteX286" fmla="*/ 2107770 w 2754602"/>
              <a:gd name="connsiteY286" fmla="*/ 2867186 h 3738088"/>
              <a:gd name="connsiteX287" fmla="*/ 2216258 w 2754602"/>
              <a:gd name="connsiteY287" fmla="*/ 2913681 h 3738088"/>
              <a:gd name="connsiteX288" fmla="*/ 2231756 w 2754602"/>
              <a:gd name="connsiteY288" fmla="*/ 2936929 h 3738088"/>
              <a:gd name="connsiteX289" fmla="*/ 2278251 w 2754602"/>
              <a:gd name="connsiteY289" fmla="*/ 2975674 h 3738088"/>
              <a:gd name="connsiteX290" fmla="*/ 2324746 w 2754602"/>
              <a:gd name="connsiteY290" fmla="*/ 3037668 h 3738088"/>
              <a:gd name="connsiteX291" fmla="*/ 2347994 w 2754602"/>
              <a:gd name="connsiteY291" fmla="*/ 3045417 h 3738088"/>
              <a:gd name="connsiteX292" fmla="*/ 2371241 w 2754602"/>
              <a:gd name="connsiteY292" fmla="*/ 3060915 h 3738088"/>
              <a:gd name="connsiteX293" fmla="*/ 2394489 w 2754602"/>
              <a:gd name="connsiteY293" fmla="*/ 3053166 h 3738088"/>
              <a:gd name="connsiteX294" fmla="*/ 2402238 w 2754602"/>
              <a:gd name="connsiteY294" fmla="*/ 3076413 h 3738088"/>
              <a:gd name="connsiteX295" fmla="*/ 2417736 w 2754602"/>
              <a:gd name="connsiteY295" fmla="*/ 3091912 h 3738088"/>
              <a:gd name="connsiteX296" fmla="*/ 2371241 w 2754602"/>
              <a:gd name="connsiteY296" fmla="*/ 3107410 h 3738088"/>
              <a:gd name="connsiteX297" fmla="*/ 2363492 w 2754602"/>
              <a:gd name="connsiteY297" fmla="*/ 3076413 h 3738088"/>
              <a:gd name="connsiteX298" fmla="*/ 2332495 w 2754602"/>
              <a:gd name="connsiteY298" fmla="*/ 3068664 h 3738088"/>
              <a:gd name="connsiteX299" fmla="*/ 2247255 w 2754602"/>
              <a:gd name="connsiteY299" fmla="*/ 3053166 h 3738088"/>
              <a:gd name="connsiteX300" fmla="*/ 2231756 w 2754602"/>
              <a:gd name="connsiteY300" fmla="*/ 3037668 h 3738088"/>
              <a:gd name="connsiteX301" fmla="*/ 2169763 w 2754602"/>
              <a:gd name="connsiteY301" fmla="*/ 3037668 h 3738088"/>
              <a:gd name="connsiteX302" fmla="*/ 2131017 w 2754602"/>
              <a:gd name="connsiteY302" fmla="*/ 3084163 h 3738088"/>
              <a:gd name="connsiteX303" fmla="*/ 2100021 w 2754602"/>
              <a:gd name="connsiteY303" fmla="*/ 3130658 h 3738088"/>
              <a:gd name="connsiteX304" fmla="*/ 2115519 w 2754602"/>
              <a:gd name="connsiteY304" fmla="*/ 3153905 h 3738088"/>
              <a:gd name="connsiteX305" fmla="*/ 2169763 w 2754602"/>
              <a:gd name="connsiteY305" fmla="*/ 3177152 h 3738088"/>
              <a:gd name="connsiteX306" fmla="*/ 2224007 w 2754602"/>
              <a:gd name="connsiteY306" fmla="*/ 3208149 h 3738088"/>
              <a:gd name="connsiteX307" fmla="*/ 2239506 w 2754602"/>
              <a:gd name="connsiteY307" fmla="*/ 3184902 h 3738088"/>
              <a:gd name="connsiteX308" fmla="*/ 2262753 w 2754602"/>
              <a:gd name="connsiteY308" fmla="*/ 3192651 h 3738088"/>
              <a:gd name="connsiteX309" fmla="*/ 2309248 w 2754602"/>
              <a:gd name="connsiteY309" fmla="*/ 3169403 h 3738088"/>
              <a:gd name="connsiteX310" fmla="*/ 2347994 w 2754602"/>
              <a:gd name="connsiteY310" fmla="*/ 3130658 h 3738088"/>
              <a:gd name="connsiteX311" fmla="*/ 2332495 w 2754602"/>
              <a:gd name="connsiteY311" fmla="*/ 3169403 h 3738088"/>
              <a:gd name="connsiteX312" fmla="*/ 2324746 w 2754602"/>
              <a:gd name="connsiteY312" fmla="*/ 3192651 h 3738088"/>
              <a:gd name="connsiteX313" fmla="*/ 2278251 w 2754602"/>
              <a:gd name="connsiteY313" fmla="*/ 3239146 h 3738088"/>
              <a:gd name="connsiteX314" fmla="*/ 2262753 w 2754602"/>
              <a:gd name="connsiteY314" fmla="*/ 3262393 h 3738088"/>
              <a:gd name="connsiteX315" fmla="*/ 2239506 w 2754602"/>
              <a:gd name="connsiteY315" fmla="*/ 3293390 h 3738088"/>
              <a:gd name="connsiteX316" fmla="*/ 2231756 w 2754602"/>
              <a:gd name="connsiteY316" fmla="*/ 3339885 h 3738088"/>
              <a:gd name="connsiteX317" fmla="*/ 2169763 w 2754602"/>
              <a:gd name="connsiteY317" fmla="*/ 3448373 h 3738088"/>
              <a:gd name="connsiteX318" fmla="*/ 2154265 w 2754602"/>
              <a:gd name="connsiteY318" fmla="*/ 3471620 h 3738088"/>
              <a:gd name="connsiteX319" fmla="*/ 2100021 w 2754602"/>
              <a:gd name="connsiteY319" fmla="*/ 3502617 h 3738088"/>
              <a:gd name="connsiteX320" fmla="*/ 2115519 w 2754602"/>
              <a:gd name="connsiteY320" fmla="*/ 3580108 h 3738088"/>
              <a:gd name="connsiteX321" fmla="*/ 2131017 w 2754602"/>
              <a:gd name="connsiteY321" fmla="*/ 3626603 h 3738088"/>
              <a:gd name="connsiteX322" fmla="*/ 2076773 w 2754602"/>
              <a:gd name="connsiteY322" fmla="*/ 3618854 h 3738088"/>
              <a:gd name="connsiteX323" fmla="*/ 2030278 w 2754602"/>
              <a:gd name="connsiteY323" fmla="*/ 3556861 h 3738088"/>
              <a:gd name="connsiteX324" fmla="*/ 1999282 w 2754602"/>
              <a:gd name="connsiteY324" fmla="*/ 3502617 h 3738088"/>
              <a:gd name="connsiteX325" fmla="*/ 1991533 w 2754602"/>
              <a:gd name="connsiteY325" fmla="*/ 3479369 h 3738088"/>
              <a:gd name="connsiteX326" fmla="*/ 1921790 w 2754602"/>
              <a:gd name="connsiteY326" fmla="*/ 3425125 h 3738088"/>
              <a:gd name="connsiteX327" fmla="*/ 1867546 w 2754602"/>
              <a:gd name="connsiteY327" fmla="*/ 3440624 h 3738088"/>
              <a:gd name="connsiteX328" fmla="*/ 1859797 w 2754602"/>
              <a:gd name="connsiteY328" fmla="*/ 3471620 h 3738088"/>
              <a:gd name="connsiteX329" fmla="*/ 1836550 w 2754602"/>
              <a:gd name="connsiteY329" fmla="*/ 3479369 h 3738088"/>
              <a:gd name="connsiteX330" fmla="*/ 1797804 w 2754602"/>
              <a:gd name="connsiteY330" fmla="*/ 3510366 h 3738088"/>
              <a:gd name="connsiteX331" fmla="*/ 1774556 w 2754602"/>
              <a:gd name="connsiteY331" fmla="*/ 3518115 h 3738088"/>
              <a:gd name="connsiteX332" fmla="*/ 1658319 w 2754602"/>
              <a:gd name="connsiteY332" fmla="*/ 3533613 h 3738088"/>
              <a:gd name="connsiteX333" fmla="*/ 1627323 w 2754602"/>
              <a:gd name="connsiteY333" fmla="*/ 3541363 h 3738088"/>
              <a:gd name="connsiteX334" fmla="*/ 1596326 w 2754602"/>
              <a:gd name="connsiteY334" fmla="*/ 3556861 h 3738088"/>
              <a:gd name="connsiteX335" fmla="*/ 1549831 w 2754602"/>
              <a:gd name="connsiteY335" fmla="*/ 3587858 h 3738088"/>
              <a:gd name="connsiteX336" fmla="*/ 1619573 w 2754602"/>
              <a:gd name="connsiteY336" fmla="*/ 3603356 h 3738088"/>
              <a:gd name="connsiteX337" fmla="*/ 1635072 w 2754602"/>
              <a:gd name="connsiteY337" fmla="*/ 3618854 h 3738088"/>
              <a:gd name="connsiteX338" fmla="*/ 1681567 w 2754602"/>
              <a:gd name="connsiteY338" fmla="*/ 3680847 h 3738088"/>
              <a:gd name="connsiteX339" fmla="*/ 1712563 w 2754602"/>
              <a:gd name="connsiteY339" fmla="*/ 3673098 h 3738088"/>
              <a:gd name="connsiteX340" fmla="*/ 1704814 w 2754602"/>
              <a:gd name="connsiteY340" fmla="*/ 3704095 h 3738088"/>
              <a:gd name="connsiteX341" fmla="*/ 1673817 w 2754602"/>
              <a:gd name="connsiteY341" fmla="*/ 3688597 h 3738088"/>
              <a:gd name="connsiteX342" fmla="*/ 1635072 w 2754602"/>
              <a:gd name="connsiteY342" fmla="*/ 3680847 h 3738088"/>
              <a:gd name="connsiteX343" fmla="*/ 1611824 w 2754602"/>
              <a:gd name="connsiteY343" fmla="*/ 3673098 h 3738088"/>
              <a:gd name="connsiteX344" fmla="*/ 1526584 w 2754602"/>
              <a:gd name="connsiteY344" fmla="*/ 3680847 h 3738088"/>
              <a:gd name="connsiteX345" fmla="*/ 1487838 w 2754602"/>
              <a:gd name="connsiteY345" fmla="*/ 3673098 h 3738088"/>
              <a:gd name="connsiteX346" fmla="*/ 1464590 w 2754602"/>
              <a:gd name="connsiteY346" fmla="*/ 3688597 h 3738088"/>
              <a:gd name="connsiteX347" fmla="*/ 1441343 w 2754602"/>
              <a:gd name="connsiteY347" fmla="*/ 3696346 h 3738088"/>
              <a:gd name="connsiteX348" fmla="*/ 1387099 w 2754602"/>
              <a:gd name="connsiteY348" fmla="*/ 3719593 h 3738088"/>
              <a:gd name="connsiteX349" fmla="*/ 1278611 w 2754602"/>
              <a:gd name="connsiteY349" fmla="*/ 3688597 h 3738088"/>
              <a:gd name="connsiteX350" fmla="*/ 1270862 w 2754602"/>
              <a:gd name="connsiteY350" fmla="*/ 3680847 h 3738088"/>
              <a:gd name="connsiteX351" fmla="*/ 1263112 w 2754602"/>
              <a:gd name="connsiteY351" fmla="*/ 3456122 h 3738088"/>
              <a:gd name="connsiteX352" fmla="*/ 1247614 w 2754602"/>
              <a:gd name="connsiteY352" fmla="*/ 3432874 h 3738088"/>
              <a:gd name="connsiteX353" fmla="*/ 1247614 w 2754602"/>
              <a:gd name="connsiteY353" fmla="*/ 3425125 h 3738088"/>
              <a:gd name="connsiteX354" fmla="*/ 1007390 w 2754602"/>
              <a:gd name="connsiteY354" fmla="*/ 2991173 h 3738088"/>
              <a:gd name="connsiteX0" fmla="*/ 1007390 w 2754602"/>
              <a:gd name="connsiteY0" fmla="*/ 2991173 h 3738088"/>
              <a:gd name="connsiteX1" fmla="*/ 1053885 w 2754602"/>
              <a:gd name="connsiteY1" fmla="*/ 2983424 h 3738088"/>
              <a:gd name="connsiteX2" fmla="*/ 1061634 w 2754602"/>
              <a:gd name="connsiteY2" fmla="*/ 2952427 h 3738088"/>
              <a:gd name="connsiteX3" fmla="*/ 1115878 w 2754602"/>
              <a:gd name="connsiteY3" fmla="*/ 2890434 h 3738088"/>
              <a:gd name="connsiteX4" fmla="*/ 1123628 w 2754602"/>
              <a:gd name="connsiteY4" fmla="*/ 2867186 h 3738088"/>
              <a:gd name="connsiteX5" fmla="*/ 1139126 w 2754602"/>
              <a:gd name="connsiteY5" fmla="*/ 2882685 h 3738088"/>
              <a:gd name="connsiteX6" fmla="*/ 1154624 w 2754602"/>
              <a:gd name="connsiteY6" fmla="*/ 2905932 h 3738088"/>
              <a:gd name="connsiteX7" fmla="*/ 1185621 w 2754602"/>
              <a:gd name="connsiteY7" fmla="*/ 2936929 h 3738088"/>
              <a:gd name="connsiteX8" fmla="*/ 1193370 w 2754602"/>
              <a:gd name="connsiteY8" fmla="*/ 2960176 h 3738088"/>
              <a:gd name="connsiteX9" fmla="*/ 1216617 w 2754602"/>
              <a:gd name="connsiteY9" fmla="*/ 2967925 h 3738088"/>
              <a:gd name="connsiteX10" fmla="*/ 1278611 w 2754602"/>
              <a:gd name="connsiteY10" fmla="*/ 2952427 h 3738088"/>
              <a:gd name="connsiteX11" fmla="*/ 1286360 w 2754602"/>
              <a:gd name="connsiteY11" fmla="*/ 2867186 h 3738088"/>
              <a:gd name="connsiteX12" fmla="*/ 1309607 w 2754602"/>
              <a:gd name="connsiteY12" fmla="*/ 2851688 h 3738088"/>
              <a:gd name="connsiteX13" fmla="*/ 1301858 w 2754602"/>
              <a:gd name="connsiteY13" fmla="*/ 2828441 h 3738088"/>
              <a:gd name="connsiteX14" fmla="*/ 1263112 w 2754602"/>
              <a:gd name="connsiteY14" fmla="*/ 2797444 h 3738088"/>
              <a:gd name="connsiteX15" fmla="*/ 1255363 w 2754602"/>
              <a:gd name="connsiteY15" fmla="*/ 2774197 h 3738088"/>
              <a:gd name="connsiteX16" fmla="*/ 1278611 w 2754602"/>
              <a:gd name="connsiteY16" fmla="*/ 2727702 h 3738088"/>
              <a:gd name="connsiteX17" fmla="*/ 1270862 w 2754602"/>
              <a:gd name="connsiteY17" fmla="*/ 2704454 h 3738088"/>
              <a:gd name="connsiteX18" fmla="*/ 1255363 w 2754602"/>
              <a:gd name="connsiteY18" fmla="*/ 2665708 h 3738088"/>
              <a:gd name="connsiteX19" fmla="*/ 1224367 w 2754602"/>
              <a:gd name="connsiteY19" fmla="*/ 2650210 h 3738088"/>
              <a:gd name="connsiteX20" fmla="*/ 1270862 w 2754602"/>
              <a:gd name="connsiteY20" fmla="*/ 2588217 h 3738088"/>
              <a:gd name="connsiteX21" fmla="*/ 1309607 w 2754602"/>
              <a:gd name="connsiteY21" fmla="*/ 2541722 h 3738088"/>
              <a:gd name="connsiteX22" fmla="*/ 1325106 w 2754602"/>
              <a:gd name="connsiteY22" fmla="*/ 2518474 h 3738088"/>
              <a:gd name="connsiteX23" fmla="*/ 1348353 w 2754602"/>
              <a:gd name="connsiteY23" fmla="*/ 2502976 h 3738088"/>
              <a:gd name="connsiteX24" fmla="*/ 1379350 w 2754602"/>
              <a:gd name="connsiteY24" fmla="*/ 2510725 h 3738088"/>
              <a:gd name="connsiteX25" fmla="*/ 1402597 w 2754602"/>
              <a:gd name="connsiteY25" fmla="*/ 2549471 h 3738088"/>
              <a:gd name="connsiteX26" fmla="*/ 1425845 w 2754602"/>
              <a:gd name="connsiteY26" fmla="*/ 2564969 h 3738088"/>
              <a:gd name="connsiteX27" fmla="*/ 1472339 w 2754602"/>
              <a:gd name="connsiteY27" fmla="*/ 2549471 h 3738088"/>
              <a:gd name="connsiteX28" fmla="*/ 1487838 w 2754602"/>
              <a:gd name="connsiteY28" fmla="*/ 2533973 h 3738088"/>
              <a:gd name="connsiteX29" fmla="*/ 1503336 w 2754602"/>
              <a:gd name="connsiteY29" fmla="*/ 2510725 h 3738088"/>
              <a:gd name="connsiteX30" fmla="*/ 1526584 w 2754602"/>
              <a:gd name="connsiteY30" fmla="*/ 2495227 h 3738088"/>
              <a:gd name="connsiteX31" fmla="*/ 1565329 w 2754602"/>
              <a:gd name="connsiteY31" fmla="*/ 2510725 h 3738088"/>
              <a:gd name="connsiteX32" fmla="*/ 1604075 w 2754602"/>
              <a:gd name="connsiteY32" fmla="*/ 2526224 h 3738088"/>
              <a:gd name="connsiteX33" fmla="*/ 1596326 w 2754602"/>
              <a:gd name="connsiteY33" fmla="*/ 2549471 h 3738088"/>
              <a:gd name="connsiteX34" fmla="*/ 1573078 w 2754602"/>
              <a:gd name="connsiteY34" fmla="*/ 2557220 h 3738088"/>
              <a:gd name="connsiteX35" fmla="*/ 1588577 w 2754602"/>
              <a:gd name="connsiteY35" fmla="*/ 2642461 h 3738088"/>
              <a:gd name="connsiteX36" fmla="*/ 1565329 w 2754602"/>
              <a:gd name="connsiteY36" fmla="*/ 2681207 h 3738088"/>
              <a:gd name="connsiteX37" fmla="*/ 1542082 w 2754602"/>
              <a:gd name="connsiteY37" fmla="*/ 2688956 h 3738088"/>
              <a:gd name="connsiteX38" fmla="*/ 1534333 w 2754602"/>
              <a:gd name="connsiteY38" fmla="*/ 2712203 h 3738088"/>
              <a:gd name="connsiteX39" fmla="*/ 1495587 w 2754602"/>
              <a:gd name="connsiteY39" fmla="*/ 2743200 h 3738088"/>
              <a:gd name="connsiteX40" fmla="*/ 1487838 w 2754602"/>
              <a:gd name="connsiteY40" fmla="*/ 2766447 h 3738088"/>
              <a:gd name="connsiteX41" fmla="*/ 1464590 w 2754602"/>
              <a:gd name="connsiteY41" fmla="*/ 2774197 h 3738088"/>
              <a:gd name="connsiteX42" fmla="*/ 1449092 w 2754602"/>
              <a:gd name="connsiteY42" fmla="*/ 2867186 h 3738088"/>
              <a:gd name="connsiteX43" fmla="*/ 1433594 w 2754602"/>
              <a:gd name="connsiteY43" fmla="*/ 2882685 h 3738088"/>
              <a:gd name="connsiteX44" fmla="*/ 1425845 w 2754602"/>
              <a:gd name="connsiteY44" fmla="*/ 2913681 h 3738088"/>
              <a:gd name="connsiteX45" fmla="*/ 1433594 w 2754602"/>
              <a:gd name="connsiteY45" fmla="*/ 2944678 h 3738088"/>
              <a:gd name="connsiteX46" fmla="*/ 1441343 w 2754602"/>
              <a:gd name="connsiteY46" fmla="*/ 2991173 h 3738088"/>
              <a:gd name="connsiteX47" fmla="*/ 1425845 w 2754602"/>
              <a:gd name="connsiteY47" fmla="*/ 3045417 h 3738088"/>
              <a:gd name="connsiteX48" fmla="*/ 1402597 w 2754602"/>
              <a:gd name="connsiteY48" fmla="*/ 3037668 h 3738088"/>
              <a:gd name="connsiteX49" fmla="*/ 1387099 w 2754602"/>
              <a:gd name="connsiteY49" fmla="*/ 3022169 h 3738088"/>
              <a:gd name="connsiteX50" fmla="*/ 1356102 w 2754602"/>
              <a:gd name="connsiteY50" fmla="*/ 3060915 h 3738088"/>
              <a:gd name="connsiteX51" fmla="*/ 1363851 w 2754602"/>
              <a:gd name="connsiteY51" fmla="*/ 3091912 h 3738088"/>
              <a:gd name="connsiteX52" fmla="*/ 1371600 w 2754602"/>
              <a:gd name="connsiteY52" fmla="*/ 3115159 h 3738088"/>
              <a:gd name="connsiteX53" fmla="*/ 1418095 w 2754602"/>
              <a:gd name="connsiteY53" fmla="*/ 3130658 h 3738088"/>
              <a:gd name="connsiteX54" fmla="*/ 1441343 w 2754602"/>
              <a:gd name="connsiteY54" fmla="*/ 3122908 h 3738088"/>
              <a:gd name="connsiteX55" fmla="*/ 1611824 w 2754602"/>
              <a:gd name="connsiteY55" fmla="*/ 3115159 h 3738088"/>
              <a:gd name="connsiteX56" fmla="*/ 1596326 w 2754602"/>
              <a:gd name="connsiteY56" fmla="*/ 3068664 h 3738088"/>
              <a:gd name="connsiteX57" fmla="*/ 1588577 w 2754602"/>
              <a:gd name="connsiteY57" fmla="*/ 3045417 h 3738088"/>
              <a:gd name="connsiteX58" fmla="*/ 1580828 w 2754602"/>
              <a:gd name="connsiteY58" fmla="*/ 3022169 h 3738088"/>
              <a:gd name="connsiteX59" fmla="*/ 1611824 w 2754602"/>
              <a:gd name="connsiteY59" fmla="*/ 2952427 h 3738088"/>
              <a:gd name="connsiteX60" fmla="*/ 1596326 w 2754602"/>
              <a:gd name="connsiteY60" fmla="*/ 2905932 h 3738088"/>
              <a:gd name="connsiteX61" fmla="*/ 1611824 w 2754602"/>
              <a:gd name="connsiteY61" fmla="*/ 2859437 h 3738088"/>
              <a:gd name="connsiteX62" fmla="*/ 1619573 w 2754602"/>
              <a:gd name="connsiteY62" fmla="*/ 2805193 h 3738088"/>
              <a:gd name="connsiteX63" fmla="*/ 1650570 w 2754602"/>
              <a:gd name="connsiteY63" fmla="*/ 2797444 h 3738088"/>
              <a:gd name="connsiteX64" fmla="*/ 1704814 w 2754602"/>
              <a:gd name="connsiteY64" fmla="*/ 2774197 h 3738088"/>
              <a:gd name="connsiteX65" fmla="*/ 1728062 w 2754602"/>
              <a:gd name="connsiteY65" fmla="*/ 2758698 h 3738088"/>
              <a:gd name="connsiteX66" fmla="*/ 1774556 w 2754602"/>
              <a:gd name="connsiteY66" fmla="*/ 2719952 h 3738088"/>
              <a:gd name="connsiteX67" fmla="*/ 1797804 w 2754602"/>
              <a:gd name="connsiteY67" fmla="*/ 2688956 h 3738088"/>
              <a:gd name="connsiteX68" fmla="*/ 1751309 w 2754602"/>
              <a:gd name="connsiteY68" fmla="*/ 2650210 h 3738088"/>
              <a:gd name="connsiteX69" fmla="*/ 1712563 w 2754602"/>
              <a:gd name="connsiteY69" fmla="*/ 2657959 h 3738088"/>
              <a:gd name="connsiteX70" fmla="*/ 1704814 w 2754602"/>
              <a:gd name="connsiteY70" fmla="*/ 2681207 h 3738088"/>
              <a:gd name="connsiteX71" fmla="*/ 1697065 w 2754602"/>
              <a:gd name="connsiteY71" fmla="*/ 2743200 h 3738088"/>
              <a:gd name="connsiteX72" fmla="*/ 1650570 w 2754602"/>
              <a:gd name="connsiteY72" fmla="*/ 2774197 h 3738088"/>
              <a:gd name="connsiteX73" fmla="*/ 1635072 w 2754602"/>
              <a:gd name="connsiteY73" fmla="*/ 2758698 h 3738088"/>
              <a:gd name="connsiteX74" fmla="*/ 1635072 w 2754602"/>
              <a:gd name="connsiteY74" fmla="*/ 2688956 h 3738088"/>
              <a:gd name="connsiteX75" fmla="*/ 1642821 w 2754602"/>
              <a:gd name="connsiteY75" fmla="*/ 2665708 h 3738088"/>
              <a:gd name="connsiteX76" fmla="*/ 1666068 w 2754602"/>
              <a:gd name="connsiteY76" fmla="*/ 2619213 h 3738088"/>
              <a:gd name="connsiteX77" fmla="*/ 1689316 w 2754602"/>
              <a:gd name="connsiteY77" fmla="*/ 2611464 h 3738088"/>
              <a:gd name="connsiteX78" fmla="*/ 1766807 w 2754602"/>
              <a:gd name="connsiteY78" fmla="*/ 2595966 h 3738088"/>
              <a:gd name="connsiteX79" fmla="*/ 1805553 w 2754602"/>
              <a:gd name="connsiteY79" fmla="*/ 2526224 h 3738088"/>
              <a:gd name="connsiteX80" fmla="*/ 1813302 w 2754602"/>
              <a:gd name="connsiteY80" fmla="*/ 2502976 h 3738088"/>
              <a:gd name="connsiteX81" fmla="*/ 1743560 w 2754602"/>
              <a:gd name="connsiteY81" fmla="*/ 2502976 h 3738088"/>
              <a:gd name="connsiteX82" fmla="*/ 1689316 w 2754602"/>
              <a:gd name="connsiteY82" fmla="*/ 2526224 h 3738088"/>
              <a:gd name="connsiteX83" fmla="*/ 1666068 w 2754602"/>
              <a:gd name="connsiteY83" fmla="*/ 2510725 h 3738088"/>
              <a:gd name="connsiteX84" fmla="*/ 1635072 w 2754602"/>
              <a:gd name="connsiteY84" fmla="*/ 2502976 h 3738088"/>
              <a:gd name="connsiteX85" fmla="*/ 1627323 w 2754602"/>
              <a:gd name="connsiteY85" fmla="*/ 2471980 h 3738088"/>
              <a:gd name="connsiteX86" fmla="*/ 1642821 w 2754602"/>
              <a:gd name="connsiteY86" fmla="*/ 2402237 h 3738088"/>
              <a:gd name="connsiteX87" fmla="*/ 1658319 w 2754602"/>
              <a:gd name="connsiteY87" fmla="*/ 2332495 h 3738088"/>
              <a:gd name="connsiteX88" fmla="*/ 1666068 w 2754602"/>
              <a:gd name="connsiteY88" fmla="*/ 2309247 h 3738088"/>
              <a:gd name="connsiteX89" fmla="*/ 1681567 w 2754602"/>
              <a:gd name="connsiteY89" fmla="*/ 2293749 h 3738088"/>
              <a:gd name="connsiteX90" fmla="*/ 1673817 w 2754602"/>
              <a:gd name="connsiteY90" fmla="*/ 2255003 h 3738088"/>
              <a:gd name="connsiteX91" fmla="*/ 1627323 w 2754602"/>
              <a:gd name="connsiteY91" fmla="*/ 2239505 h 3738088"/>
              <a:gd name="connsiteX92" fmla="*/ 1580828 w 2754602"/>
              <a:gd name="connsiteY92" fmla="*/ 2247254 h 3738088"/>
              <a:gd name="connsiteX93" fmla="*/ 1542082 w 2754602"/>
              <a:gd name="connsiteY93" fmla="*/ 2255003 h 3738088"/>
              <a:gd name="connsiteX94" fmla="*/ 1472339 w 2754602"/>
              <a:gd name="connsiteY94" fmla="*/ 2262752 h 3738088"/>
              <a:gd name="connsiteX95" fmla="*/ 1418095 w 2754602"/>
              <a:gd name="connsiteY95" fmla="*/ 2309247 h 3738088"/>
              <a:gd name="connsiteX96" fmla="*/ 1394848 w 2754602"/>
              <a:gd name="connsiteY96" fmla="*/ 2301498 h 3738088"/>
              <a:gd name="connsiteX97" fmla="*/ 1363851 w 2754602"/>
              <a:gd name="connsiteY97" fmla="*/ 2293749 h 3738088"/>
              <a:gd name="connsiteX98" fmla="*/ 1387099 w 2754602"/>
              <a:gd name="connsiteY98" fmla="*/ 2386739 h 3738088"/>
              <a:gd name="connsiteX99" fmla="*/ 1394848 w 2754602"/>
              <a:gd name="connsiteY99" fmla="*/ 2409986 h 3738088"/>
              <a:gd name="connsiteX100" fmla="*/ 1402597 w 2754602"/>
              <a:gd name="connsiteY100" fmla="*/ 2440983 h 3738088"/>
              <a:gd name="connsiteX101" fmla="*/ 1363851 w 2754602"/>
              <a:gd name="connsiteY101" fmla="*/ 2479729 h 3738088"/>
              <a:gd name="connsiteX102" fmla="*/ 1317356 w 2754602"/>
              <a:gd name="connsiteY102" fmla="*/ 2495227 h 3738088"/>
              <a:gd name="connsiteX103" fmla="*/ 1286360 w 2754602"/>
              <a:gd name="connsiteY103" fmla="*/ 2541722 h 3738088"/>
              <a:gd name="connsiteX104" fmla="*/ 1270862 w 2754602"/>
              <a:gd name="connsiteY104" fmla="*/ 2564969 h 3738088"/>
              <a:gd name="connsiteX105" fmla="*/ 1247614 w 2754602"/>
              <a:gd name="connsiteY105" fmla="*/ 2572719 h 3738088"/>
              <a:gd name="connsiteX106" fmla="*/ 1224367 w 2754602"/>
              <a:gd name="connsiteY106" fmla="*/ 2595966 h 3738088"/>
              <a:gd name="connsiteX107" fmla="*/ 1177872 w 2754602"/>
              <a:gd name="connsiteY107" fmla="*/ 2634712 h 3738088"/>
              <a:gd name="connsiteX108" fmla="*/ 1170123 w 2754602"/>
              <a:gd name="connsiteY108" fmla="*/ 2696705 h 3738088"/>
              <a:gd name="connsiteX109" fmla="*/ 1154624 w 2754602"/>
              <a:gd name="connsiteY109" fmla="*/ 2719952 h 3738088"/>
              <a:gd name="connsiteX110" fmla="*/ 1131377 w 2754602"/>
              <a:gd name="connsiteY110" fmla="*/ 2766447 h 3738088"/>
              <a:gd name="connsiteX111" fmla="*/ 1100380 w 2754602"/>
              <a:gd name="connsiteY111" fmla="*/ 2805193 h 3738088"/>
              <a:gd name="connsiteX112" fmla="*/ 1084882 w 2754602"/>
              <a:gd name="connsiteY112" fmla="*/ 2851688 h 3738088"/>
              <a:gd name="connsiteX113" fmla="*/ 1069384 w 2754602"/>
              <a:gd name="connsiteY113" fmla="*/ 2874935 h 3738088"/>
              <a:gd name="connsiteX114" fmla="*/ 1061634 w 2754602"/>
              <a:gd name="connsiteY114" fmla="*/ 2898183 h 3738088"/>
              <a:gd name="connsiteX115" fmla="*/ 1038387 w 2754602"/>
              <a:gd name="connsiteY115" fmla="*/ 2921430 h 3738088"/>
              <a:gd name="connsiteX116" fmla="*/ 999641 w 2754602"/>
              <a:gd name="connsiteY116" fmla="*/ 2967925 h 3738088"/>
              <a:gd name="connsiteX117" fmla="*/ 960895 w 2754602"/>
              <a:gd name="connsiteY117" fmla="*/ 2918015 h 3738088"/>
              <a:gd name="connsiteX118" fmla="*/ 937648 w 2754602"/>
              <a:gd name="connsiteY118" fmla="*/ 2972259 h 3738088"/>
              <a:gd name="connsiteX119" fmla="*/ 922150 w 2754602"/>
              <a:gd name="connsiteY119" fmla="*/ 2860380 h 3738088"/>
              <a:gd name="connsiteX120" fmla="*/ 906651 w 2754602"/>
              <a:gd name="connsiteY120" fmla="*/ 2924069 h 3738088"/>
              <a:gd name="connsiteX121" fmla="*/ 906651 w 2754602"/>
              <a:gd name="connsiteY121" fmla="*/ 2924069 h 3738088"/>
              <a:gd name="connsiteX122" fmla="*/ 922150 w 2754602"/>
              <a:gd name="connsiteY122" fmla="*/ 2852607 h 3738088"/>
              <a:gd name="connsiteX123" fmla="*/ 911656 w 2754602"/>
              <a:gd name="connsiteY123" fmla="*/ 2848354 h 3738088"/>
              <a:gd name="connsiteX124" fmla="*/ 902131 w 2754602"/>
              <a:gd name="connsiteY124" fmla="*/ 2767392 h 3738088"/>
              <a:gd name="connsiteX125" fmla="*/ 842930 w 2754602"/>
              <a:gd name="connsiteY125" fmla="*/ 2788918 h 3738088"/>
              <a:gd name="connsiteX126" fmla="*/ 836909 w 2754602"/>
              <a:gd name="connsiteY126" fmla="*/ 2727702 h 3738088"/>
              <a:gd name="connsiteX127" fmla="*/ 813662 w 2754602"/>
              <a:gd name="connsiteY127" fmla="*/ 2704454 h 3738088"/>
              <a:gd name="connsiteX128" fmla="*/ 767167 w 2754602"/>
              <a:gd name="connsiteY128" fmla="*/ 2665708 h 3738088"/>
              <a:gd name="connsiteX129" fmla="*/ 612184 w 2754602"/>
              <a:gd name="connsiteY129" fmla="*/ 2502976 h 3738088"/>
              <a:gd name="connsiteX130" fmla="*/ 410706 w 2754602"/>
              <a:gd name="connsiteY130" fmla="*/ 2286000 h 3738088"/>
              <a:gd name="connsiteX131" fmla="*/ 0 w 2754602"/>
              <a:gd name="connsiteY131" fmla="*/ 1844298 h 3738088"/>
              <a:gd name="connsiteX132" fmla="*/ 1046136 w 2754602"/>
              <a:gd name="connsiteY132" fmla="*/ 658678 h 3738088"/>
              <a:gd name="connsiteX133" fmla="*/ 1084882 w 2754602"/>
              <a:gd name="connsiteY133" fmla="*/ 573437 h 3738088"/>
              <a:gd name="connsiteX134" fmla="*/ 1061634 w 2754602"/>
              <a:gd name="connsiteY134" fmla="*/ 526942 h 3738088"/>
              <a:gd name="connsiteX135" fmla="*/ 1015139 w 2754602"/>
              <a:gd name="connsiteY135" fmla="*/ 488197 h 3738088"/>
              <a:gd name="connsiteX136" fmla="*/ 922150 w 2754602"/>
              <a:gd name="connsiteY136" fmla="*/ 472698 h 3738088"/>
              <a:gd name="connsiteX137" fmla="*/ 1371600 w 2754602"/>
              <a:gd name="connsiteY137" fmla="*/ 0 h 3738088"/>
              <a:gd name="connsiteX138" fmla="*/ 1425845 w 2754602"/>
              <a:gd name="connsiteY138" fmla="*/ 54244 h 3738088"/>
              <a:gd name="connsiteX139" fmla="*/ 1464590 w 2754602"/>
              <a:gd name="connsiteY139" fmla="*/ 61993 h 3738088"/>
              <a:gd name="connsiteX140" fmla="*/ 1480089 w 2754602"/>
              <a:gd name="connsiteY140" fmla="*/ 116237 h 3738088"/>
              <a:gd name="connsiteX141" fmla="*/ 1511085 w 2754602"/>
              <a:gd name="connsiteY141" fmla="*/ 116237 h 3738088"/>
              <a:gd name="connsiteX142" fmla="*/ 1526584 w 2754602"/>
              <a:gd name="connsiteY142" fmla="*/ 139485 h 3738088"/>
              <a:gd name="connsiteX143" fmla="*/ 1526584 w 2754602"/>
              <a:gd name="connsiteY143" fmla="*/ 139485 h 3738088"/>
              <a:gd name="connsiteX144" fmla="*/ 1542082 w 2754602"/>
              <a:gd name="connsiteY144" fmla="*/ 170481 h 3738088"/>
              <a:gd name="connsiteX145" fmla="*/ 1573078 w 2754602"/>
              <a:gd name="connsiteY145" fmla="*/ 201478 h 3738088"/>
              <a:gd name="connsiteX146" fmla="*/ 1604075 w 2754602"/>
              <a:gd name="connsiteY146" fmla="*/ 263471 h 3738088"/>
              <a:gd name="connsiteX147" fmla="*/ 1627323 w 2754602"/>
              <a:gd name="connsiteY147" fmla="*/ 247973 h 3738088"/>
              <a:gd name="connsiteX148" fmla="*/ 1681567 w 2754602"/>
              <a:gd name="connsiteY148" fmla="*/ 232474 h 3738088"/>
              <a:gd name="connsiteX149" fmla="*/ 1681567 w 2754602"/>
              <a:gd name="connsiteY149" fmla="*/ 232474 h 3738088"/>
              <a:gd name="connsiteX150" fmla="*/ 1697065 w 2754602"/>
              <a:gd name="connsiteY150" fmla="*/ 302217 h 3738088"/>
              <a:gd name="connsiteX151" fmla="*/ 1673817 w 2754602"/>
              <a:gd name="connsiteY151" fmla="*/ 317715 h 3738088"/>
              <a:gd name="connsiteX152" fmla="*/ 1673817 w 2754602"/>
              <a:gd name="connsiteY152" fmla="*/ 317715 h 3738088"/>
              <a:gd name="connsiteX153" fmla="*/ 1774556 w 2754602"/>
              <a:gd name="connsiteY153" fmla="*/ 348712 h 3738088"/>
              <a:gd name="connsiteX154" fmla="*/ 1821051 w 2754602"/>
              <a:gd name="connsiteY154" fmla="*/ 325464 h 3738088"/>
              <a:gd name="connsiteX155" fmla="*/ 1852048 w 2754602"/>
              <a:gd name="connsiteY155" fmla="*/ 348712 h 3738088"/>
              <a:gd name="connsiteX156" fmla="*/ 1844299 w 2754602"/>
              <a:gd name="connsiteY156" fmla="*/ 348712 h 3738088"/>
              <a:gd name="connsiteX157" fmla="*/ 1852048 w 2754602"/>
              <a:gd name="connsiteY157" fmla="*/ 348712 h 3738088"/>
              <a:gd name="connsiteX158" fmla="*/ 1883045 w 2754602"/>
              <a:gd name="connsiteY158" fmla="*/ 340963 h 3738088"/>
              <a:gd name="connsiteX159" fmla="*/ 1906292 w 2754602"/>
              <a:gd name="connsiteY159" fmla="*/ 333213 h 3738088"/>
              <a:gd name="connsiteX160" fmla="*/ 1937289 w 2754602"/>
              <a:gd name="connsiteY160" fmla="*/ 255722 h 3738088"/>
              <a:gd name="connsiteX161" fmla="*/ 1945038 w 2754602"/>
              <a:gd name="connsiteY161" fmla="*/ 255722 h 3738088"/>
              <a:gd name="connsiteX162" fmla="*/ 1945038 w 2754602"/>
              <a:gd name="connsiteY162" fmla="*/ 255722 h 3738088"/>
              <a:gd name="connsiteX163" fmla="*/ 2014780 w 2754602"/>
              <a:gd name="connsiteY163" fmla="*/ 232474 h 3738088"/>
              <a:gd name="connsiteX164" fmla="*/ 2030278 w 2754602"/>
              <a:gd name="connsiteY164" fmla="*/ 255722 h 3738088"/>
              <a:gd name="connsiteX165" fmla="*/ 2061275 w 2754602"/>
              <a:gd name="connsiteY165" fmla="*/ 317715 h 3738088"/>
              <a:gd name="connsiteX166" fmla="*/ 2069024 w 2754602"/>
              <a:gd name="connsiteY166" fmla="*/ 348712 h 3738088"/>
              <a:gd name="connsiteX167" fmla="*/ 2061275 w 2754602"/>
              <a:gd name="connsiteY167" fmla="*/ 410705 h 3738088"/>
              <a:gd name="connsiteX168" fmla="*/ 2084523 w 2754602"/>
              <a:gd name="connsiteY168" fmla="*/ 426203 h 3738088"/>
              <a:gd name="connsiteX169" fmla="*/ 2107770 w 2754602"/>
              <a:gd name="connsiteY169" fmla="*/ 449451 h 3738088"/>
              <a:gd name="connsiteX170" fmla="*/ 2107770 w 2754602"/>
              <a:gd name="connsiteY170" fmla="*/ 449451 h 3738088"/>
              <a:gd name="connsiteX171" fmla="*/ 2169763 w 2754602"/>
              <a:gd name="connsiteY171" fmla="*/ 472698 h 3738088"/>
              <a:gd name="connsiteX172" fmla="*/ 2185262 w 2754602"/>
              <a:gd name="connsiteY172" fmla="*/ 511444 h 3738088"/>
              <a:gd name="connsiteX173" fmla="*/ 2247255 w 2754602"/>
              <a:gd name="connsiteY173" fmla="*/ 511444 h 3738088"/>
              <a:gd name="connsiteX174" fmla="*/ 2293750 w 2754602"/>
              <a:gd name="connsiteY174" fmla="*/ 526942 h 3738088"/>
              <a:gd name="connsiteX175" fmla="*/ 2324746 w 2754602"/>
              <a:gd name="connsiteY175" fmla="*/ 612183 h 3738088"/>
              <a:gd name="connsiteX176" fmla="*/ 2347994 w 2754602"/>
              <a:gd name="connsiteY176" fmla="*/ 619932 h 3738088"/>
              <a:gd name="connsiteX177" fmla="*/ 2363492 w 2754602"/>
              <a:gd name="connsiteY177" fmla="*/ 619932 h 3738088"/>
              <a:gd name="connsiteX178" fmla="*/ 2402238 w 2754602"/>
              <a:gd name="connsiteY178" fmla="*/ 627681 h 3738088"/>
              <a:gd name="connsiteX179" fmla="*/ 2448733 w 2754602"/>
              <a:gd name="connsiteY179" fmla="*/ 619932 h 3738088"/>
              <a:gd name="connsiteX180" fmla="*/ 2425485 w 2754602"/>
              <a:gd name="connsiteY180" fmla="*/ 604434 h 3738088"/>
              <a:gd name="connsiteX181" fmla="*/ 2402238 w 2754602"/>
              <a:gd name="connsiteY181" fmla="*/ 596685 h 3738088"/>
              <a:gd name="connsiteX182" fmla="*/ 2425485 w 2754602"/>
              <a:gd name="connsiteY182" fmla="*/ 581186 h 3738088"/>
              <a:gd name="connsiteX183" fmla="*/ 2456482 w 2754602"/>
              <a:gd name="connsiteY183" fmla="*/ 573437 h 3738088"/>
              <a:gd name="connsiteX184" fmla="*/ 2479729 w 2754602"/>
              <a:gd name="connsiteY184" fmla="*/ 565688 h 3738088"/>
              <a:gd name="connsiteX185" fmla="*/ 2510726 w 2754602"/>
              <a:gd name="connsiteY185" fmla="*/ 534691 h 3738088"/>
              <a:gd name="connsiteX186" fmla="*/ 2495228 w 2754602"/>
              <a:gd name="connsiteY186" fmla="*/ 511444 h 3738088"/>
              <a:gd name="connsiteX187" fmla="*/ 2518475 w 2754602"/>
              <a:gd name="connsiteY187" fmla="*/ 519193 h 3738088"/>
              <a:gd name="connsiteX188" fmla="*/ 2541723 w 2754602"/>
              <a:gd name="connsiteY188" fmla="*/ 534691 h 3738088"/>
              <a:gd name="connsiteX189" fmla="*/ 2557221 w 2754602"/>
              <a:gd name="connsiteY189" fmla="*/ 557939 h 3738088"/>
              <a:gd name="connsiteX190" fmla="*/ 2580468 w 2754602"/>
              <a:gd name="connsiteY190" fmla="*/ 565688 h 3738088"/>
              <a:gd name="connsiteX191" fmla="*/ 2595967 w 2754602"/>
              <a:gd name="connsiteY191" fmla="*/ 581186 h 3738088"/>
              <a:gd name="connsiteX192" fmla="*/ 2588217 w 2754602"/>
              <a:gd name="connsiteY192" fmla="*/ 604434 h 3738088"/>
              <a:gd name="connsiteX193" fmla="*/ 2557221 w 2754602"/>
              <a:gd name="connsiteY193" fmla="*/ 596685 h 3738088"/>
              <a:gd name="connsiteX194" fmla="*/ 2518475 w 2754602"/>
              <a:gd name="connsiteY194" fmla="*/ 588935 h 3738088"/>
              <a:gd name="connsiteX195" fmla="*/ 2502977 w 2754602"/>
              <a:gd name="connsiteY195" fmla="*/ 604434 h 3738088"/>
              <a:gd name="connsiteX196" fmla="*/ 2510726 w 2754602"/>
              <a:gd name="connsiteY196" fmla="*/ 627681 h 3738088"/>
              <a:gd name="connsiteX197" fmla="*/ 2518475 w 2754602"/>
              <a:gd name="connsiteY197" fmla="*/ 658678 h 3738088"/>
              <a:gd name="connsiteX198" fmla="*/ 2541723 w 2754602"/>
              <a:gd name="connsiteY198" fmla="*/ 666427 h 3738088"/>
              <a:gd name="connsiteX199" fmla="*/ 2549472 w 2754602"/>
              <a:gd name="connsiteY199" fmla="*/ 635430 h 3738088"/>
              <a:gd name="connsiteX200" fmla="*/ 2665709 w 2754602"/>
              <a:gd name="connsiteY200" fmla="*/ 689674 h 3738088"/>
              <a:gd name="connsiteX201" fmla="*/ 2642462 w 2754602"/>
              <a:gd name="connsiteY201" fmla="*/ 720671 h 3738088"/>
              <a:gd name="connsiteX202" fmla="*/ 2626963 w 2754602"/>
              <a:gd name="connsiteY202" fmla="*/ 736169 h 3738088"/>
              <a:gd name="connsiteX203" fmla="*/ 2634712 w 2754602"/>
              <a:gd name="connsiteY203" fmla="*/ 759417 h 3738088"/>
              <a:gd name="connsiteX204" fmla="*/ 2657960 w 2754602"/>
              <a:gd name="connsiteY204" fmla="*/ 767166 h 3738088"/>
              <a:gd name="connsiteX205" fmla="*/ 2650211 w 2754602"/>
              <a:gd name="connsiteY205" fmla="*/ 798163 h 3738088"/>
              <a:gd name="connsiteX206" fmla="*/ 2626963 w 2754602"/>
              <a:gd name="connsiteY206" fmla="*/ 805912 h 3738088"/>
              <a:gd name="connsiteX207" fmla="*/ 2588217 w 2754602"/>
              <a:gd name="connsiteY207" fmla="*/ 813661 h 3738088"/>
              <a:gd name="connsiteX208" fmla="*/ 2572719 w 2754602"/>
              <a:gd name="connsiteY208" fmla="*/ 836908 h 3738088"/>
              <a:gd name="connsiteX209" fmla="*/ 2595967 w 2754602"/>
              <a:gd name="connsiteY209" fmla="*/ 829159 h 3738088"/>
              <a:gd name="connsiteX210" fmla="*/ 2634712 w 2754602"/>
              <a:gd name="connsiteY210" fmla="*/ 883403 h 3738088"/>
              <a:gd name="connsiteX211" fmla="*/ 2650211 w 2754602"/>
              <a:gd name="connsiteY211" fmla="*/ 898902 h 3738088"/>
              <a:gd name="connsiteX212" fmla="*/ 2642462 w 2754602"/>
              <a:gd name="connsiteY212" fmla="*/ 922149 h 3738088"/>
              <a:gd name="connsiteX213" fmla="*/ 2704455 w 2754602"/>
              <a:gd name="connsiteY213" fmla="*/ 929898 h 3738088"/>
              <a:gd name="connsiteX214" fmla="*/ 2743200 w 2754602"/>
              <a:gd name="connsiteY214" fmla="*/ 968644 h 3738088"/>
              <a:gd name="connsiteX215" fmla="*/ 2719953 w 2754602"/>
              <a:gd name="connsiteY215" fmla="*/ 976393 h 3738088"/>
              <a:gd name="connsiteX216" fmla="*/ 2603716 w 2754602"/>
              <a:gd name="connsiteY216" fmla="*/ 953146 h 3738088"/>
              <a:gd name="connsiteX217" fmla="*/ 2564970 w 2754602"/>
              <a:gd name="connsiteY217" fmla="*/ 937647 h 3738088"/>
              <a:gd name="connsiteX218" fmla="*/ 2518475 w 2754602"/>
              <a:gd name="connsiteY218" fmla="*/ 945397 h 3738088"/>
              <a:gd name="connsiteX219" fmla="*/ 2510726 w 2754602"/>
              <a:gd name="connsiteY219" fmla="*/ 968644 h 3738088"/>
              <a:gd name="connsiteX220" fmla="*/ 2479729 w 2754602"/>
              <a:gd name="connsiteY220" fmla="*/ 976393 h 3738088"/>
              <a:gd name="connsiteX221" fmla="*/ 2440984 w 2754602"/>
              <a:gd name="connsiteY221" fmla="*/ 1046135 h 3738088"/>
              <a:gd name="connsiteX222" fmla="*/ 2448733 w 2754602"/>
              <a:gd name="connsiteY222" fmla="*/ 1077132 h 3738088"/>
              <a:gd name="connsiteX223" fmla="*/ 2479729 w 2754602"/>
              <a:gd name="connsiteY223" fmla="*/ 1084881 h 3738088"/>
              <a:gd name="connsiteX224" fmla="*/ 2471980 w 2754602"/>
              <a:gd name="connsiteY224" fmla="*/ 1115878 h 3738088"/>
              <a:gd name="connsiteX225" fmla="*/ 2425485 w 2754602"/>
              <a:gd name="connsiteY225" fmla="*/ 1139125 h 3738088"/>
              <a:gd name="connsiteX226" fmla="*/ 2433234 w 2754602"/>
              <a:gd name="connsiteY226" fmla="*/ 1170122 h 3738088"/>
              <a:gd name="connsiteX227" fmla="*/ 2448733 w 2754602"/>
              <a:gd name="connsiteY227" fmla="*/ 1185620 h 3738088"/>
              <a:gd name="connsiteX228" fmla="*/ 2456482 w 2754602"/>
              <a:gd name="connsiteY228" fmla="*/ 1216617 h 3738088"/>
              <a:gd name="connsiteX229" fmla="*/ 2487478 w 2754602"/>
              <a:gd name="connsiteY229" fmla="*/ 1201119 h 3738088"/>
              <a:gd name="connsiteX230" fmla="*/ 2510726 w 2754602"/>
              <a:gd name="connsiteY230" fmla="*/ 1154624 h 3738088"/>
              <a:gd name="connsiteX231" fmla="*/ 2549472 w 2754602"/>
              <a:gd name="connsiteY231" fmla="*/ 1201119 h 3738088"/>
              <a:gd name="connsiteX232" fmla="*/ 2526224 w 2754602"/>
              <a:gd name="connsiteY232" fmla="*/ 1216617 h 3738088"/>
              <a:gd name="connsiteX233" fmla="*/ 2479729 w 2754602"/>
              <a:gd name="connsiteY233" fmla="*/ 1232115 h 3738088"/>
              <a:gd name="connsiteX234" fmla="*/ 2479729 w 2754602"/>
              <a:gd name="connsiteY234" fmla="*/ 1294108 h 3738088"/>
              <a:gd name="connsiteX235" fmla="*/ 2526224 w 2754602"/>
              <a:gd name="connsiteY235" fmla="*/ 1286359 h 3738088"/>
              <a:gd name="connsiteX236" fmla="*/ 2549472 w 2754602"/>
              <a:gd name="connsiteY236" fmla="*/ 1317356 h 3738088"/>
              <a:gd name="connsiteX237" fmla="*/ 2557221 w 2754602"/>
              <a:gd name="connsiteY237" fmla="*/ 1363851 h 3738088"/>
              <a:gd name="connsiteX238" fmla="*/ 2533973 w 2754602"/>
              <a:gd name="connsiteY238" fmla="*/ 1379349 h 3738088"/>
              <a:gd name="connsiteX239" fmla="*/ 2510726 w 2754602"/>
              <a:gd name="connsiteY239" fmla="*/ 1387098 h 3738088"/>
              <a:gd name="connsiteX240" fmla="*/ 2471980 w 2754602"/>
              <a:gd name="connsiteY240" fmla="*/ 1402597 h 3738088"/>
              <a:gd name="connsiteX241" fmla="*/ 2456482 w 2754602"/>
              <a:gd name="connsiteY241" fmla="*/ 1449091 h 3738088"/>
              <a:gd name="connsiteX242" fmla="*/ 2471980 w 2754602"/>
              <a:gd name="connsiteY242" fmla="*/ 1464590 h 3738088"/>
              <a:gd name="connsiteX243" fmla="*/ 2440984 w 2754602"/>
              <a:gd name="connsiteY243" fmla="*/ 1503335 h 3738088"/>
              <a:gd name="connsiteX244" fmla="*/ 2417736 w 2754602"/>
              <a:gd name="connsiteY244" fmla="*/ 1495586 h 3738088"/>
              <a:gd name="connsiteX245" fmla="*/ 2386739 w 2754602"/>
              <a:gd name="connsiteY245" fmla="*/ 1518834 h 3738088"/>
              <a:gd name="connsiteX246" fmla="*/ 2371241 w 2754602"/>
              <a:gd name="connsiteY246" fmla="*/ 1495586 h 3738088"/>
              <a:gd name="connsiteX247" fmla="*/ 2355743 w 2754602"/>
              <a:gd name="connsiteY247" fmla="*/ 1511085 h 3738088"/>
              <a:gd name="connsiteX248" fmla="*/ 2340245 w 2754602"/>
              <a:gd name="connsiteY248" fmla="*/ 1534332 h 3738088"/>
              <a:gd name="connsiteX249" fmla="*/ 2340245 w 2754602"/>
              <a:gd name="connsiteY249" fmla="*/ 1588576 h 3738088"/>
              <a:gd name="connsiteX250" fmla="*/ 2286000 w 2754602"/>
              <a:gd name="connsiteY250" fmla="*/ 1596325 h 3738088"/>
              <a:gd name="connsiteX251" fmla="*/ 2262753 w 2754602"/>
              <a:gd name="connsiteY251" fmla="*/ 1642820 h 3738088"/>
              <a:gd name="connsiteX252" fmla="*/ 2255004 w 2754602"/>
              <a:gd name="connsiteY252" fmla="*/ 1666068 h 3738088"/>
              <a:gd name="connsiteX253" fmla="*/ 2224007 w 2754602"/>
              <a:gd name="connsiteY253" fmla="*/ 1673817 h 3738088"/>
              <a:gd name="connsiteX254" fmla="*/ 2185262 w 2754602"/>
              <a:gd name="connsiteY254" fmla="*/ 1681566 h 3738088"/>
              <a:gd name="connsiteX255" fmla="*/ 2131017 w 2754602"/>
              <a:gd name="connsiteY255" fmla="*/ 1697064 h 3738088"/>
              <a:gd name="connsiteX256" fmla="*/ 2100021 w 2754602"/>
              <a:gd name="connsiteY256" fmla="*/ 1689315 h 3738088"/>
              <a:gd name="connsiteX257" fmla="*/ 2061275 w 2754602"/>
              <a:gd name="connsiteY257" fmla="*/ 1658319 h 3738088"/>
              <a:gd name="connsiteX258" fmla="*/ 2045777 w 2754602"/>
              <a:gd name="connsiteY258" fmla="*/ 1642820 h 3738088"/>
              <a:gd name="connsiteX259" fmla="*/ 1937289 w 2754602"/>
              <a:gd name="connsiteY259" fmla="*/ 1627322 h 3738088"/>
              <a:gd name="connsiteX260" fmla="*/ 1890794 w 2754602"/>
              <a:gd name="connsiteY260" fmla="*/ 1619573 h 3738088"/>
              <a:gd name="connsiteX261" fmla="*/ 1867546 w 2754602"/>
              <a:gd name="connsiteY261" fmla="*/ 1681566 h 3738088"/>
              <a:gd name="connsiteX262" fmla="*/ 1813302 w 2754602"/>
              <a:gd name="connsiteY262" fmla="*/ 1751308 h 3738088"/>
              <a:gd name="connsiteX263" fmla="*/ 1828800 w 2754602"/>
              <a:gd name="connsiteY263" fmla="*/ 1813302 h 3738088"/>
              <a:gd name="connsiteX264" fmla="*/ 1813302 w 2754602"/>
              <a:gd name="connsiteY264" fmla="*/ 1836549 h 3738088"/>
              <a:gd name="connsiteX265" fmla="*/ 1844299 w 2754602"/>
              <a:gd name="connsiteY265" fmla="*/ 1898542 h 3738088"/>
              <a:gd name="connsiteX266" fmla="*/ 1836550 w 2754602"/>
              <a:gd name="connsiteY266" fmla="*/ 1960535 h 3738088"/>
              <a:gd name="connsiteX267" fmla="*/ 1828800 w 2754602"/>
              <a:gd name="connsiteY267" fmla="*/ 2053525 h 3738088"/>
              <a:gd name="connsiteX268" fmla="*/ 1813302 w 2754602"/>
              <a:gd name="connsiteY268" fmla="*/ 2100020 h 3738088"/>
              <a:gd name="connsiteX269" fmla="*/ 1821051 w 2754602"/>
              <a:gd name="connsiteY269" fmla="*/ 2169763 h 3738088"/>
              <a:gd name="connsiteX270" fmla="*/ 1805553 w 2754602"/>
              <a:gd name="connsiteY270" fmla="*/ 2193010 h 3738088"/>
              <a:gd name="connsiteX271" fmla="*/ 1821051 w 2754602"/>
              <a:gd name="connsiteY271" fmla="*/ 2293749 h 3738088"/>
              <a:gd name="connsiteX272" fmla="*/ 1828800 w 2754602"/>
              <a:gd name="connsiteY272" fmla="*/ 2371241 h 3738088"/>
              <a:gd name="connsiteX273" fmla="*/ 1821051 w 2754602"/>
              <a:gd name="connsiteY273" fmla="*/ 2394488 h 3738088"/>
              <a:gd name="connsiteX274" fmla="*/ 1813302 w 2754602"/>
              <a:gd name="connsiteY274" fmla="*/ 2433234 h 3738088"/>
              <a:gd name="connsiteX275" fmla="*/ 1836550 w 2754602"/>
              <a:gd name="connsiteY275" fmla="*/ 2448732 h 3738088"/>
              <a:gd name="connsiteX276" fmla="*/ 1844299 w 2754602"/>
              <a:gd name="connsiteY276" fmla="*/ 2479729 h 3738088"/>
              <a:gd name="connsiteX277" fmla="*/ 1828800 w 2754602"/>
              <a:gd name="connsiteY277" fmla="*/ 2580468 h 3738088"/>
              <a:gd name="connsiteX278" fmla="*/ 1844299 w 2754602"/>
              <a:gd name="connsiteY278" fmla="*/ 2704454 h 3738088"/>
              <a:gd name="connsiteX279" fmla="*/ 1859797 w 2754602"/>
              <a:gd name="connsiteY279" fmla="*/ 2743200 h 3738088"/>
              <a:gd name="connsiteX280" fmla="*/ 1906292 w 2754602"/>
              <a:gd name="connsiteY280" fmla="*/ 2789695 h 3738088"/>
              <a:gd name="connsiteX281" fmla="*/ 1914041 w 2754602"/>
              <a:gd name="connsiteY281" fmla="*/ 2766447 h 3738088"/>
              <a:gd name="connsiteX282" fmla="*/ 1937289 w 2754602"/>
              <a:gd name="connsiteY282" fmla="*/ 2774197 h 3738088"/>
              <a:gd name="connsiteX283" fmla="*/ 1968285 w 2754602"/>
              <a:gd name="connsiteY283" fmla="*/ 2789695 h 3738088"/>
              <a:gd name="connsiteX284" fmla="*/ 1999282 w 2754602"/>
              <a:gd name="connsiteY284" fmla="*/ 2812942 h 3738088"/>
              <a:gd name="connsiteX285" fmla="*/ 2092272 w 2754602"/>
              <a:gd name="connsiteY285" fmla="*/ 2836190 h 3738088"/>
              <a:gd name="connsiteX286" fmla="*/ 2107770 w 2754602"/>
              <a:gd name="connsiteY286" fmla="*/ 2867186 h 3738088"/>
              <a:gd name="connsiteX287" fmla="*/ 2216258 w 2754602"/>
              <a:gd name="connsiteY287" fmla="*/ 2913681 h 3738088"/>
              <a:gd name="connsiteX288" fmla="*/ 2231756 w 2754602"/>
              <a:gd name="connsiteY288" fmla="*/ 2936929 h 3738088"/>
              <a:gd name="connsiteX289" fmla="*/ 2278251 w 2754602"/>
              <a:gd name="connsiteY289" fmla="*/ 2975674 h 3738088"/>
              <a:gd name="connsiteX290" fmla="*/ 2324746 w 2754602"/>
              <a:gd name="connsiteY290" fmla="*/ 3037668 h 3738088"/>
              <a:gd name="connsiteX291" fmla="*/ 2347994 w 2754602"/>
              <a:gd name="connsiteY291" fmla="*/ 3045417 h 3738088"/>
              <a:gd name="connsiteX292" fmla="*/ 2371241 w 2754602"/>
              <a:gd name="connsiteY292" fmla="*/ 3060915 h 3738088"/>
              <a:gd name="connsiteX293" fmla="*/ 2394489 w 2754602"/>
              <a:gd name="connsiteY293" fmla="*/ 3053166 h 3738088"/>
              <a:gd name="connsiteX294" fmla="*/ 2402238 w 2754602"/>
              <a:gd name="connsiteY294" fmla="*/ 3076413 h 3738088"/>
              <a:gd name="connsiteX295" fmla="*/ 2417736 w 2754602"/>
              <a:gd name="connsiteY295" fmla="*/ 3091912 h 3738088"/>
              <a:gd name="connsiteX296" fmla="*/ 2371241 w 2754602"/>
              <a:gd name="connsiteY296" fmla="*/ 3107410 h 3738088"/>
              <a:gd name="connsiteX297" fmla="*/ 2363492 w 2754602"/>
              <a:gd name="connsiteY297" fmla="*/ 3076413 h 3738088"/>
              <a:gd name="connsiteX298" fmla="*/ 2332495 w 2754602"/>
              <a:gd name="connsiteY298" fmla="*/ 3068664 h 3738088"/>
              <a:gd name="connsiteX299" fmla="*/ 2247255 w 2754602"/>
              <a:gd name="connsiteY299" fmla="*/ 3053166 h 3738088"/>
              <a:gd name="connsiteX300" fmla="*/ 2231756 w 2754602"/>
              <a:gd name="connsiteY300" fmla="*/ 3037668 h 3738088"/>
              <a:gd name="connsiteX301" fmla="*/ 2169763 w 2754602"/>
              <a:gd name="connsiteY301" fmla="*/ 3037668 h 3738088"/>
              <a:gd name="connsiteX302" fmla="*/ 2131017 w 2754602"/>
              <a:gd name="connsiteY302" fmla="*/ 3084163 h 3738088"/>
              <a:gd name="connsiteX303" fmla="*/ 2100021 w 2754602"/>
              <a:gd name="connsiteY303" fmla="*/ 3130658 h 3738088"/>
              <a:gd name="connsiteX304" fmla="*/ 2115519 w 2754602"/>
              <a:gd name="connsiteY304" fmla="*/ 3153905 h 3738088"/>
              <a:gd name="connsiteX305" fmla="*/ 2169763 w 2754602"/>
              <a:gd name="connsiteY305" fmla="*/ 3177152 h 3738088"/>
              <a:gd name="connsiteX306" fmla="*/ 2224007 w 2754602"/>
              <a:gd name="connsiteY306" fmla="*/ 3208149 h 3738088"/>
              <a:gd name="connsiteX307" fmla="*/ 2239506 w 2754602"/>
              <a:gd name="connsiteY307" fmla="*/ 3184902 h 3738088"/>
              <a:gd name="connsiteX308" fmla="*/ 2262753 w 2754602"/>
              <a:gd name="connsiteY308" fmla="*/ 3192651 h 3738088"/>
              <a:gd name="connsiteX309" fmla="*/ 2309248 w 2754602"/>
              <a:gd name="connsiteY309" fmla="*/ 3169403 h 3738088"/>
              <a:gd name="connsiteX310" fmla="*/ 2347994 w 2754602"/>
              <a:gd name="connsiteY310" fmla="*/ 3130658 h 3738088"/>
              <a:gd name="connsiteX311" fmla="*/ 2332495 w 2754602"/>
              <a:gd name="connsiteY311" fmla="*/ 3169403 h 3738088"/>
              <a:gd name="connsiteX312" fmla="*/ 2324746 w 2754602"/>
              <a:gd name="connsiteY312" fmla="*/ 3192651 h 3738088"/>
              <a:gd name="connsiteX313" fmla="*/ 2278251 w 2754602"/>
              <a:gd name="connsiteY313" fmla="*/ 3239146 h 3738088"/>
              <a:gd name="connsiteX314" fmla="*/ 2262753 w 2754602"/>
              <a:gd name="connsiteY314" fmla="*/ 3262393 h 3738088"/>
              <a:gd name="connsiteX315" fmla="*/ 2239506 w 2754602"/>
              <a:gd name="connsiteY315" fmla="*/ 3293390 h 3738088"/>
              <a:gd name="connsiteX316" fmla="*/ 2231756 w 2754602"/>
              <a:gd name="connsiteY316" fmla="*/ 3339885 h 3738088"/>
              <a:gd name="connsiteX317" fmla="*/ 2169763 w 2754602"/>
              <a:gd name="connsiteY317" fmla="*/ 3448373 h 3738088"/>
              <a:gd name="connsiteX318" fmla="*/ 2154265 w 2754602"/>
              <a:gd name="connsiteY318" fmla="*/ 3471620 h 3738088"/>
              <a:gd name="connsiteX319" fmla="*/ 2100021 w 2754602"/>
              <a:gd name="connsiteY319" fmla="*/ 3502617 h 3738088"/>
              <a:gd name="connsiteX320" fmla="*/ 2115519 w 2754602"/>
              <a:gd name="connsiteY320" fmla="*/ 3580108 h 3738088"/>
              <a:gd name="connsiteX321" fmla="*/ 2131017 w 2754602"/>
              <a:gd name="connsiteY321" fmla="*/ 3626603 h 3738088"/>
              <a:gd name="connsiteX322" fmla="*/ 2076773 w 2754602"/>
              <a:gd name="connsiteY322" fmla="*/ 3618854 h 3738088"/>
              <a:gd name="connsiteX323" fmla="*/ 2030278 w 2754602"/>
              <a:gd name="connsiteY323" fmla="*/ 3556861 h 3738088"/>
              <a:gd name="connsiteX324" fmla="*/ 1999282 w 2754602"/>
              <a:gd name="connsiteY324" fmla="*/ 3502617 h 3738088"/>
              <a:gd name="connsiteX325" fmla="*/ 1991533 w 2754602"/>
              <a:gd name="connsiteY325" fmla="*/ 3479369 h 3738088"/>
              <a:gd name="connsiteX326" fmla="*/ 1921790 w 2754602"/>
              <a:gd name="connsiteY326" fmla="*/ 3425125 h 3738088"/>
              <a:gd name="connsiteX327" fmla="*/ 1867546 w 2754602"/>
              <a:gd name="connsiteY327" fmla="*/ 3440624 h 3738088"/>
              <a:gd name="connsiteX328" fmla="*/ 1859797 w 2754602"/>
              <a:gd name="connsiteY328" fmla="*/ 3471620 h 3738088"/>
              <a:gd name="connsiteX329" fmla="*/ 1836550 w 2754602"/>
              <a:gd name="connsiteY329" fmla="*/ 3479369 h 3738088"/>
              <a:gd name="connsiteX330" fmla="*/ 1797804 w 2754602"/>
              <a:gd name="connsiteY330" fmla="*/ 3510366 h 3738088"/>
              <a:gd name="connsiteX331" fmla="*/ 1774556 w 2754602"/>
              <a:gd name="connsiteY331" fmla="*/ 3518115 h 3738088"/>
              <a:gd name="connsiteX332" fmla="*/ 1658319 w 2754602"/>
              <a:gd name="connsiteY332" fmla="*/ 3533613 h 3738088"/>
              <a:gd name="connsiteX333" fmla="*/ 1627323 w 2754602"/>
              <a:gd name="connsiteY333" fmla="*/ 3541363 h 3738088"/>
              <a:gd name="connsiteX334" fmla="*/ 1596326 w 2754602"/>
              <a:gd name="connsiteY334" fmla="*/ 3556861 h 3738088"/>
              <a:gd name="connsiteX335" fmla="*/ 1549831 w 2754602"/>
              <a:gd name="connsiteY335" fmla="*/ 3587858 h 3738088"/>
              <a:gd name="connsiteX336" fmla="*/ 1619573 w 2754602"/>
              <a:gd name="connsiteY336" fmla="*/ 3603356 h 3738088"/>
              <a:gd name="connsiteX337" fmla="*/ 1635072 w 2754602"/>
              <a:gd name="connsiteY337" fmla="*/ 3618854 h 3738088"/>
              <a:gd name="connsiteX338" fmla="*/ 1681567 w 2754602"/>
              <a:gd name="connsiteY338" fmla="*/ 3680847 h 3738088"/>
              <a:gd name="connsiteX339" fmla="*/ 1712563 w 2754602"/>
              <a:gd name="connsiteY339" fmla="*/ 3673098 h 3738088"/>
              <a:gd name="connsiteX340" fmla="*/ 1704814 w 2754602"/>
              <a:gd name="connsiteY340" fmla="*/ 3704095 h 3738088"/>
              <a:gd name="connsiteX341" fmla="*/ 1673817 w 2754602"/>
              <a:gd name="connsiteY341" fmla="*/ 3688597 h 3738088"/>
              <a:gd name="connsiteX342" fmla="*/ 1635072 w 2754602"/>
              <a:gd name="connsiteY342" fmla="*/ 3680847 h 3738088"/>
              <a:gd name="connsiteX343" fmla="*/ 1611824 w 2754602"/>
              <a:gd name="connsiteY343" fmla="*/ 3673098 h 3738088"/>
              <a:gd name="connsiteX344" fmla="*/ 1526584 w 2754602"/>
              <a:gd name="connsiteY344" fmla="*/ 3680847 h 3738088"/>
              <a:gd name="connsiteX345" fmla="*/ 1487838 w 2754602"/>
              <a:gd name="connsiteY345" fmla="*/ 3673098 h 3738088"/>
              <a:gd name="connsiteX346" fmla="*/ 1464590 w 2754602"/>
              <a:gd name="connsiteY346" fmla="*/ 3688597 h 3738088"/>
              <a:gd name="connsiteX347" fmla="*/ 1441343 w 2754602"/>
              <a:gd name="connsiteY347" fmla="*/ 3696346 h 3738088"/>
              <a:gd name="connsiteX348" fmla="*/ 1387099 w 2754602"/>
              <a:gd name="connsiteY348" fmla="*/ 3719593 h 3738088"/>
              <a:gd name="connsiteX349" fmla="*/ 1278611 w 2754602"/>
              <a:gd name="connsiteY349" fmla="*/ 3688597 h 3738088"/>
              <a:gd name="connsiteX350" fmla="*/ 1270862 w 2754602"/>
              <a:gd name="connsiteY350" fmla="*/ 3680847 h 3738088"/>
              <a:gd name="connsiteX351" fmla="*/ 1263112 w 2754602"/>
              <a:gd name="connsiteY351" fmla="*/ 3456122 h 3738088"/>
              <a:gd name="connsiteX352" fmla="*/ 1247614 w 2754602"/>
              <a:gd name="connsiteY352" fmla="*/ 3432874 h 3738088"/>
              <a:gd name="connsiteX353" fmla="*/ 1247614 w 2754602"/>
              <a:gd name="connsiteY353" fmla="*/ 3425125 h 3738088"/>
              <a:gd name="connsiteX354" fmla="*/ 1007390 w 2754602"/>
              <a:gd name="connsiteY354" fmla="*/ 2991173 h 3738088"/>
              <a:gd name="connsiteX0" fmla="*/ 1007390 w 2754602"/>
              <a:gd name="connsiteY0" fmla="*/ 2991173 h 3738088"/>
              <a:gd name="connsiteX1" fmla="*/ 1053885 w 2754602"/>
              <a:gd name="connsiteY1" fmla="*/ 2983424 h 3738088"/>
              <a:gd name="connsiteX2" fmla="*/ 1061634 w 2754602"/>
              <a:gd name="connsiteY2" fmla="*/ 2952427 h 3738088"/>
              <a:gd name="connsiteX3" fmla="*/ 1115878 w 2754602"/>
              <a:gd name="connsiteY3" fmla="*/ 2890434 h 3738088"/>
              <a:gd name="connsiteX4" fmla="*/ 1123628 w 2754602"/>
              <a:gd name="connsiteY4" fmla="*/ 2867186 h 3738088"/>
              <a:gd name="connsiteX5" fmla="*/ 1139126 w 2754602"/>
              <a:gd name="connsiteY5" fmla="*/ 2882685 h 3738088"/>
              <a:gd name="connsiteX6" fmla="*/ 1154624 w 2754602"/>
              <a:gd name="connsiteY6" fmla="*/ 2905932 h 3738088"/>
              <a:gd name="connsiteX7" fmla="*/ 1185621 w 2754602"/>
              <a:gd name="connsiteY7" fmla="*/ 2936929 h 3738088"/>
              <a:gd name="connsiteX8" fmla="*/ 1193370 w 2754602"/>
              <a:gd name="connsiteY8" fmla="*/ 2960176 h 3738088"/>
              <a:gd name="connsiteX9" fmla="*/ 1216617 w 2754602"/>
              <a:gd name="connsiteY9" fmla="*/ 2967925 h 3738088"/>
              <a:gd name="connsiteX10" fmla="*/ 1278611 w 2754602"/>
              <a:gd name="connsiteY10" fmla="*/ 2952427 h 3738088"/>
              <a:gd name="connsiteX11" fmla="*/ 1286360 w 2754602"/>
              <a:gd name="connsiteY11" fmla="*/ 2867186 h 3738088"/>
              <a:gd name="connsiteX12" fmla="*/ 1309607 w 2754602"/>
              <a:gd name="connsiteY12" fmla="*/ 2851688 h 3738088"/>
              <a:gd name="connsiteX13" fmla="*/ 1301858 w 2754602"/>
              <a:gd name="connsiteY13" fmla="*/ 2828441 h 3738088"/>
              <a:gd name="connsiteX14" fmla="*/ 1263112 w 2754602"/>
              <a:gd name="connsiteY14" fmla="*/ 2797444 h 3738088"/>
              <a:gd name="connsiteX15" fmla="*/ 1255363 w 2754602"/>
              <a:gd name="connsiteY15" fmla="*/ 2774197 h 3738088"/>
              <a:gd name="connsiteX16" fmla="*/ 1278611 w 2754602"/>
              <a:gd name="connsiteY16" fmla="*/ 2727702 h 3738088"/>
              <a:gd name="connsiteX17" fmla="*/ 1270862 w 2754602"/>
              <a:gd name="connsiteY17" fmla="*/ 2704454 h 3738088"/>
              <a:gd name="connsiteX18" fmla="*/ 1255363 w 2754602"/>
              <a:gd name="connsiteY18" fmla="*/ 2665708 h 3738088"/>
              <a:gd name="connsiteX19" fmla="*/ 1224367 w 2754602"/>
              <a:gd name="connsiteY19" fmla="*/ 2650210 h 3738088"/>
              <a:gd name="connsiteX20" fmla="*/ 1270862 w 2754602"/>
              <a:gd name="connsiteY20" fmla="*/ 2588217 h 3738088"/>
              <a:gd name="connsiteX21" fmla="*/ 1309607 w 2754602"/>
              <a:gd name="connsiteY21" fmla="*/ 2541722 h 3738088"/>
              <a:gd name="connsiteX22" fmla="*/ 1325106 w 2754602"/>
              <a:gd name="connsiteY22" fmla="*/ 2518474 h 3738088"/>
              <a:gd name="connsiteX23" fmla="*/ 1348353 w 2754602"/>
              <a:gd name="connsiteY23" fmla="*/ 2502976 h 3738088"/>
              <a:gd name="connsiteX24" fmla="*/ 1379350 w 2754602"/>
              <a:gd name="connsiteY24" fmla="*/ 2510725 h 3738088"/>
              <a:gd name="connsiteX25" fmla="*/ 1402597 w 2754602"/>
              <a:gd name="connsiteY25" fmla="*/ 2549471 h 3738088"/>
              <a:gd name="connsiteX26" fmla="*/ 1425845 w 2754602"/>
              <a:gd name="connsiteY26" fmla="*/ 2564969 h 3738088"/>
              <a:gd name="connsiteX27" fmla="*/ 1472339 w 2754602"/>
              <a:gd name="connsiteY27" fmla="*/ 2549471 h 3738088"/>
              <a:gd name="connsiteX28" fmla="*/ 1487838 w 2754602"/>
              <a:gd name="connsiteY28" fmla="*/ 2533973 h 3738088"/>
              <a:gd name="connsiteX29" fmla="*/ 1503336 w 2754602"/>
              <a:gd name="connsiteY29" fmla="*/ 2510725 h 3738088"/>
              <a:gd name="connsiteX30" fmla="*/ 1526584 w 2754602"/>
              <a:gd name="connsiteY30" fmla="*/ 2495227 h 3738088"/>
              <a:gd name="connsiteX31" fmla="*/ 1565329 w 2754602"/>
              <a:gd name="connsiteY31" fmla="*/ 2510725 h 3738088"/>
              <a:gd name="connsiteX32" fmla="*/ 1604075 w 2754602"/>
              <a:gd name="connsiteY32" fmla="*/ 2526224 h 3738088"/>
              <a:gd name="connsiteX33" fmla="*/ 1596326 w 2754602"/>
              <a:gd name="connsiteY33" fmla="*/ 2549471 h 3738088"/>
              <a:gd name="connsiteX34" fmla="*/ 1573078 w 2754602"/>
              <a:gd name="connsiteY34" fmla="*/ 2557220 h 3738088"/>
              <a:gd name="connsiteX35" fmla="*/ 1588577 w 2754602"/>
              <a:gd name="connsiteY35" fmla="*/ 2642461 h 3738088"/>
              <a:gd name="connsiteX36" fmla="*/ 1565329 w 2754602"/>
              <a:gd name="connsiteY36" fmla="*/ 2681207 h 3738088"/>
              <a:gd name="connsiteX37" fmla="*/ 1542082 w 2754602"/>
              <a:gd name="connsiteY37" fmla="*/ 2688956 h 3738088"/>
              <a:gd name="connsiteX38" fmla="*/ 1534333 w 2754602"/>
              <a:gd name="connsiteY38" fmla="*/ 2712203 h 3738088"/>
              <a:gd name="connsiteX39" fmla="*/ 1495587 w 2754602"/>
              <a:gd name="connsiteY39" fmla="*/ 2743200 h 3738088"/>
              <a:gd name="connsiteX40" fmla="*/ 1487838 w 2754602"/>
              <a:gd name="connsiteY40" fmla="*/ 2766447 h 3738088"/>
              <a:gd name="connsiteX41" fmla="*/ 1464590 w 2754602"/>
              <a:gd name="connsiteY41" fmla="*/ 2774197 h 3738088"/>
              <a:gd name="connsiteX42" fmla="*/ 1449092 w 2754602"/>
              <a:gd name="connsiteY42" fmla="*/ 2867186 h 3738088"/>
              <a:gd name="connsiteX43" fmla="*/ 1433594 w 2754602"/>
              <a:gd name="connsiteY43" fmla="*/ 2882685 h 3738088"/>
              <a:gd name="connsiteX44" fmla="*/ 1425845 w 2754602"/>
              <a:gd name="connsiteY44" fmla="*/ 2913681 h 3738088"/>
              <a:gd name="connsiteX45" fmla="*/ 1433594 w 2754602"/>
              <a:gd name="connsiteY45" fmla="*/ 2944678 h 3738088"/>
              <a:gd name="connsiteX46" fmla="*/ 1441343 w 2754602"/>
              <a:gd name="connsiteY46" fmla="*/ 2991173 h 3738088"/>
              <a:gd name="connsiteX47" fmla="*/ 1425845 w 2754602"/>
              <a:gd name="connsiteY47" fmla="*/ 3045417 h 3738088"/>
              <a:gd name="connsiteX48" fmla="*/ 1402597 w 2754602"/>
              <a:gd name="connsiteY48" fmla="*/ 3037668 h 3738088"/>
              <a:gd name="connsiteX49" fmla="*/ 1387099 w 2754602"/>
              <a:gd name="connsiteY49" fmla="*/ 3022169 h 3738088"/>
              <a:gd name="connsiteX50" fmla="*/ 1356102 w 2754602"/>
              <a:gd name="connsiteY50" fmla="*/ 3060915 h 3738088"/>
              <a:gd name="connsiteX51" fmla="*/ 1363851 w 2754602"/>
              <a:gd name="connsiteY51" fmla="*/ 3091912 h 3738088"/>
              <a:gd name="connsiteX52" fmla="*/ 1371600 w 2754602"/>
              <a:gd name="connsiteY52" fmla="*/ 3115159 h 3738088"/>
              <a:gd name="connsiteX53" fmla="*/ 1418095 w 2754602"/>
              <a:gd name="connsiteY53" fmla="*/ 3130658 h 3738088"/>
              <a:gd name="connsiteX54" fmla="*/ 1441343 w 2754602"/>
              <a:gd name="connsiteY54" fmla="*/ 3122908 h 3738088"/>
              <a:gd name="connsiteX55" fmla="*/ 1611824 w 2754602"/>
              <a:gd name="connsiteY55" fmla="*/ 3115159 h 3738088"/>
              <a:gd name="connsiteX56" fmla="*/ 1596326 w 2754602"/>
              <a:gd name="connsiteY56" fmla="*/ 3068664 h 3738088"/>
              <a:gd name="connsiteX57" fmla="*/ 1588577 w 2754602"/>
              <a:gd name="connsiteY57" fmla="*/ 3045417 h 3738088"/>
              <a:gd name="connsiteX58" fmla="*/ 1580828 w 2754602"/>
              <a:gd name="connsiteY58" fmla="*/ 3022169 h 3738088"/>
              <a:gd name="connsiteX59" fmla="*/ 1611824 w 2754602"/>
              <a:gd name="connsiteY59" fmla="*/ 2952427 h 3738088"/>
              <a:gd name="connsiteX60" fmla="*/ 1596326 w 2754602"/>
              <a:gd name="connsiteY60" fmla="*/ 2905932 h 3738088"/>
              <a:gd name="connsiteX61" fmla="*/ 1611824 w 2754602"/>
              <a:gd name="connsiteY61" fmla="*/ 2859437 h 3738088"/>
              <a:gd name="connsiteX62" fmla="*/ 1619573 w 2754602"/>
              <a:gd name="connsiteY62" fmla="*/ 2805193 h 3738088"/>
              <a:gd name="connsiteX63" fmla="*/ 1650570 w 2754602"/>
              <a:gd name="connsiteY63" fmla="*/ 2797444 h 3738088"/>
              <a:gd name="connsiteX64" fmla="*/ 1704814 w 2754602"/>
              <a:gd name="connsiteY64" fmla="*/ 2774197 h 3738088"/>
              <a:gd name="connsiteX65" fmla="*/ 1728062 w 2754602"/>
              <a:gd name="connsiteY65" fmla="*/ 2758698 h 3738088"/>
              <a:gd name="connsiteX66" fmla="*/ 1774556 w 2754602"/>
              <a:gd name="connsiteY66" fmla="*/ 2719952 h 3738088"/>
              <a:gd name="connsiteX67" fmla="*/ 1797804 w 2754602"/>
              <a:gd name="connsiteY67" fmla="*/ 2688956 h 3738088"/>
              <a:gd name="connsiteX68" fmla="*/ 1751309 w 2754602"/>
              <a:gd name="connsiteY68" fmla="*/ 2650210 h 3738088"/>
              <a:gd name="connsiteX69" fmla="*/ 1712563 w 2754602"/>
              <a:gd name="connsiteY69" fmla="*/ 2657959 h 3738088"/>
              <a:gd name="connsiteX70" fmla="*/ 1704814 w 2754602"/>
              <a:gd name="connsiteY70" fmla="*/ 2681207 h 3738088"/>
              <a:gd name="connsiteX71" fmla="*/ 1697065 w 2754602"/>
              <a:gd name="connsiteY71" fmla="*/ 2743200 h 3738088"/>
              <a:gd name="connsiteX72" fmla="*/ 1650570 w 2754602"/>
              <a:gd name="connsiteY72" fmla="*/ 2774197 h 3738088"/>
              <a:gd name="connsiteX73" fmla="*/ 1635072 w 2754602"/>
              <a:gd name="connsiteY73" fmla="*/ 2758698 h 3738088"/>
              <a:gd name="connsiteX74" fmla="*/ 1635072 w 2754602"/>
              <a:gd name="connsiteY74" fmla="*/ 2688956 h 3738088"/>
              <a:gd name="connsiteX75" fmla="*/ 1642821 w 2754602"/>
              <a:gd name="connsiteY75" fmla="*/ 2665708 h 3738088"/>
              <a:gd name="connsiteX76" fmla="*/ 1666068 w 2754602"/>
              <a:gd name="connsiteY76" fmla="*/ 2619213 h 3738088"/>
              <a:gd name="connsiteX77" fmla="*/ 1689316 w 2754602"/>
              <a:gd name="connsiteY77" fmla="*/ 2611464 h 3738088"/>
              <a:gd name="connsiteX78" fmla="*/ 1766807 w 2754602"/>
              <a:gd name="connsiteY78" fmla="*/ 2595966 h 3738088"/>
              <a:gd name="connsiteX79" fmla="*/ 1805553 w 2754602"/>
              <a:gd name="connsiteY79" fmla="*/ 2526224 h 3738088"/>
              <a:gd name="connsiteX80" fmla="*/ 1813302 w 2754602"/>
              <a:gd name="connsiteY80" fmla="*/ 2502976 h 3738088"/>
              <a:gd name="connsiteX81" fmla="*/ 1743560 w 2754602"/>
              <a:gd name="connsiteY81" fmla="*/ 2502976 h 3738088"/>
              <a:gd name="connsiteX82" fmla="*/ 1689316 w 2754602"/>
              <a:gd name="connsiteY82" fmla="*/ 2526224 h 3738088"/>
              <a:gd name="connsiteX83" fmla="*/ 1666068 w 2754602"/>
              <a:gd name="connsiteY83" fmla="*/ 2510725 h 3738088"/>
              <a:gd name="connsiteX84" fmla="*/ 1635072 w 2754602"/>
              <a:gd name="connsiteY84" fmla="*/ 2502976 h 3738088"/>
              <a:gd name="connsiteX85" fmla="*/ 1627323 w 2754602"/>
              <a:gd name="connsiteY85" fmla="*/ 2471980 h 3738088"/>
              <a:gd name="connsiteX86" fmla="*/ 1642821 w 2754602"/>
              <a:gd name="connsiteY86" fmla="*/ 2402237 h 3738088"/>
              <a:gd name="connsiteX87" fmla="*/ 1658319 w 2754602"/>
              <a:gd name="connsiteY87" fmla="*/ 2332495 h 3738088"/>
              <a:gd name="connsiteX88" fmla="*/ 1666068 w 2754602"/>
              <a:gd name="connsiteY88" fmla="*/ 2309247 h 3738088"/>
              <a:gd name="connsiteX89" fmla="*/ 1681567 w 2754602"/>
              <a:gd name="connsiteY89" fmla="*/ 2293749 h 3738088"/>
              <a:gd name="connsiteX90" fmla="*/ 1673817 w 2754602"/>
              <a:gd name="connsiteY90" fmla="*/ 2255003 h 3738088"/>
              <a:gd name="connsiteX91" fmla="*/ 1627323 w 2754602"/>
              <a:gd name="connsiteY91" fmla="*/ 2239505 h 3738088"/>
              <a:gd name="connsiteX92" fmla="*/ 1580828 w 2754602"/>
              <a:gd name="connsiteY92" fmla="*/ 2247254 h 3738088"/>
              <a:gd name="connsiteX93" fmla="*/ 1542082 w 2754602"/>
              <a:gd name="connsiteY93" fmla="*/ 2255003 h 3738088"/>
              <a:gd name="connsiteX94" fmla="*/ 1472339 w 2754602"/>
              <a:gd name="connsiteY94" fmla="*/ 2262752 h 3738088"/>
              <a:gd name="connsiteX95" fmla="*/ 1418095 w 2754602"/>
              <a:gd name="connsiteY95" fmla="*/ 2309247 h 3738088"/>
              <a:gd name="connsiteX96" fmla="*/ 1394848 w 2754602"/>
              <a:gd name="connsiteY96" fmla="*/ 2301498 h 3738088"/>
              <a:gd name="connsiteX97" fmla="*/ 1363851 w 2754602"/>
              <a:gd name="connsiteY97" fmla="*/ 2293749 h 3738088"/>
              <a:gd name="connsiteX98" fmla="*/ 1387099 w 2754602"/>
              <a:gd name="connsiteY98" fmla="*/ 2386739 h 3738088"/>
              <a:gd name="connsiteX99" fmla="*/ 1394848 w 2754602"/>
              <a:gd name="connsiteY99" fmla="*/ 2409986 h 3738088"/>
              <a:gd name="connsiteX100" fmla="*/ 1402597 w 2754602"/>
              <a:gd name="connsiteY100" fmla="*/ 2440983 h 3738088"/>
              <a:gd name="connsiteX101" fmla="*/ 1363851 w 2754602"/>
              <a:gd name="connsiteY101" fmla="*/ 2479729 h 3738088"/>
              <a:gd name="connsiteX102" fmla="*/ 1317356 w 2754602"/>
              <a:gd name="connsiteY102" fmla="*/ 2495227 h 3738088"/>
              <a:gd name="connsiteX103" fmla="*/ 1286360 w 2754602"/>
              <a:gd name="connsiteY103" fmla="*/ 2541722 h 3738088"/>
              <a:gd name="connsiteX104" fmla="*/ 1270862 w 2754602"/>
              <a:gd name="connsiteY104" fmla="*/ 2564969 h 3738088"/>
              <a:gd name="connsiteX105" fmla="*/ 1247614 w 2754602"/>
              <a:gd name="connsiteY105" fmla="*/ 2572719 h 3738088"/>
              <a:gd name="connsiteX106" fmla="*/ 1224367 w 2754602"/>
              <a:gd name="connsiteY106" fmla="*/ 2595966 h 3738088"/>
              <a:gd name="connsiteX107" fmla="*/ 1177872 w 2754602"/>
              <a:gd name="connsiteY107" fmla="*/ 2634712 h 3738088"/>
              <a:gd name="connsiteX108" fmla="*/ 1170123 w 2754602"/>
              <a:gd name="connsiteY108" fmla="*/ 2696705 h 3738088"/>
              <a:gd name="connsiteX109" fmla="*/ 1154624 w 2754602"/>
              <a:gd name="connsiteY109" fmla="*/ 2719952 h 3738088"/>
              <a:gd name="connsiteX110" fmla="*/ 1131377 w 2754602"/>
              <a:gd name="connsiteY110" fmla="*/ 2766447 h 3738088"/>
              <a:gd name="connsiteX111" fmla="*/ 1100380 w 2754602"/>
              <a:gd name="connsiteY111" fmla="*/ 2805193 h 3738088"/>
              <a:gd name="connsiteX112" fmla="*/ 1084882 w 2754602"/>
              <a:gd name="connsiteY112" fmla="*/ 2851688 h 3738088"/>
              <a:gd name="connsiteX113" fmla="*/ 1069384 w 2754602"/>
              <a:gd name="connsiteY113" fmla="*/ 2874935 h 3738088"/>
              <a:gd name="connsiteX114" fmla="*/ 1061634 w 2754602"/>
              <a:gd name="connsiteY114" fmla="*/ 2898183 h 3738088"/>
              <a:gd name="connsiteX115" fmla="*/ 1038387 w 2754602"/>
              <a:gd name="connsiteY115" fmla="*/ 2921430 h 3738088"/>
              <a:gd name="connsiteX116" fmla="*/ 999641 w 2754602"/>
              <a:gd name="connsiteY116" fmla="*/ 2967925 h 3738088"/>
              <a:gd name="connsiteX117" fmla="*/ 960895 w 2754602"/>
              <a:gd name="connsiteY117" fmla="*/ 2918015 h 3738088"/>
              <a:gd name="connsiteX118" fmla="*/ 937648 w 2754602"/>
              <a:gd name="connsiteY118" fmla="*/ 2972259 h 3738088"/>
              <a:gd name="connsiteX119" fmla="*/ 922150 w 2754602"/>
              <a:gd name="connsiteY119" fmla="*/ 2860380 h 3738088"/>
              <a:gd name="connsiteX120" fmla="*/ 906651 w 2754602"/>
              <a:gd name="connsiteY120" fmla="*/ 2924069 h 3738088"/>
              <a:gd name="connsiteX121" fmla="*/ 906651 w 2754602"/>
              <a:gd name="connsiteY121" fmla="*/ 2924069 h 3738088"/>
              <a:gd name="connsiteX122" fmla="*/ 922150 w 2754602"/>
              <a:gd name="connsiteY122" fmla="*/ 2852607 h 3738088"/>
              <a:gd name="connsiteX123" fmla="*/ 911656 w 2754602"/>
              <a:gd name="connsiteY123" fmla="*/ 2848354 h 3738088"/>
              <a:gd name="connsiteX124" fmla="*/ 902131 w 2754602"/>
              <a:gd name="connsiteY124" fmla="*/ 2767392 h 3738088"/>
              <a:gd name="connsiteX125" fmla="*/ 842930 w 2754602"/>
              <a:gd name="connsiteY125" fmla="*/ 2788918 h 3738088"/>
              <a:gd name="connsiteX126" fmla="*/ 836909 w 2754602"/>
              <a:gd name="connsiteY126" fmla="*/ 2727702 h 3738088"/>
              <a:gd name="connsiteX127" fmla="*/ 813662 w 2754602"/>
              <a:gd name="connsiteY127" fmla="*/ 2704454 h 3738088"/>
              <a:gd name="connsiteX128" fmla="*/ 767167 w 2754602"/>
              <a:gd name="connsiteY128" fmla="*/ 2665708 h 3738088"/>
              <a:gd name="connsiteX129" fmla="*/ 612184 w 2754602"/>
              <a:gd name="connsiteY129" fmla="*/ 2502976 h 3738088"/>
              <a:gd name="connsiteX130" fmla="*/ 410706 w 2754602"/>
              <a:gd name="connsiteY130" fmla="*/ 2286000 h 3738088"/>
              <a:gd name="connsiteX131" fmla="*/ 0 w 2754602"/>
              <a:gd name="connsiteY131" fmla="*/ 1844298 h 3738088"/>
              <a:gd name="connsiteX132" fmla="*/ 1046136 w 2754602"/>
              <a:gd name="connsiteY132" fmla="*/ 658678 h 3738088"/>
              <a:gd name="connsiteX133" fmla="*/ 1084882 w 2754602"/>
              <a:gd name="connsiteY133" fmla="*/ 573437 h 3738088"/>
              <a:gd name="connsiteX134" fmla="*/ 1061634 w 2754602"/>
              <a:gd name="connsiteY134" fmla="*/ 526942 h 3738088"/>
              <a:gd name="connsiteX135" fmla="*/ 1015139 w 2754602"/>
              <a:gd name="connsiteY135" fmla="*/ 488197 h 3738088"/>
              <a:gd name="connsiteX136" fmla="*/ 922150 w 2754602"/>
              <a:gd name="connsiteY136" fmla="*/ 472698 h 3738088"/>
              <a:gd name="connsiteX137" fmla="*/ 1371600 w 2754602"/>
              <a:gd name="connsiteY137" fmla="*/ 0 h 3738088"/>
              <a:gd name="connsiteX138" fmla="*/ 1425845 w 2754602"/>
              <a:gd name="connsiteY138" fmla="*/ 54244 h 3738088"/>
              <a:gd name="connsiteX139" fmla="*/ 1464590 w 2754602"/>
              <a:gd name="connsiteY139" fmla="*/ 61993 h 3738088"/>
              <a:gd name="connsiteX140" fmla="*/ 1480089 w 2754602"/>
              <a:gd name="connsiteY140" fmla="*/ 116237 h 3738088"/>
              <a:gd name="connsiteX141" fmla="*/ 1511085 w 2754602"/>
              <a:gd name="connsiteY141" fmla="*/ 116237 h 3738088"/>
              <a:gd name="connsiteX142" fmla="*/ 1526584 w 2754602"/>
              <a:gd name="connsiteY142" fmla="*/ 139485 h 3738088"/>
              <a:gd name="connsiteX143" fmla="*/ 1526584 w 2754602"/>
              <a:gd name="connsiteY143" fmla="*/ 139485 h 3738088"/>
              <a:gd name="connsiteX144" fmla="*/ 1542082 w 2754602"/>
              <a:gd name="connsiteY144" fmla="*/ 170481 h 3738088"/>
              <a:gd name="connsiteX145" fmla="*/ 1573078 w 2754602"/>
              <a:gd name="connsiteY145" fmla="*/ 201478 h 3738088"/>
              <a:gd name="connsiteX146" fmla="*/ 1604075 w 2754602"/>
              <a:gd name="connsiteY146" fmla="*/ 263471 h 3738088"/>
              <a:gd name="connsiteX147" fmla="*/ 1627323 w 2754602"/>
              <a:gd name="connsiteY147" fmla="*/ 247973 h 3738088"/>
              <a:gd name="connsiteX148" fmla="*/ 1681567 w 2754602"/>
              <a:gd name="connsiteY148" fmla="*/ 232474 h 3738088"/>
              <a:gd name="connsiteX149" fmla="*/ 1681567 w 2754602"/>
              <a:gd name="connsiteY149" fmla="*/ 232474 h 3738088"/>
              <a:gd name="connsiteX150" fmla="*/ 1697065 w 2754602"/>
              <a:gd name="connsiteY150" fmla="*/ 302217 h 3738088"/>
              <a:gd name="connsiteX151" fmla="*/ 1673817 w 2754602"/>
              <a:gd name="connsiteY151" fmla="*/ 317715 h 3738088"/>
              <a:gd name="connsiteX152" fmla="*/ 1673817 w 2754602"/>
              <a:gd name="connsiteY152" fmla="*/ 317715 h 3738088"/>
              <a:gd name="connsiteX153" fmla="*/ 1774556 w 2754602"/>
              <a:gd name="connsiteY153" fmla="*/ 348712 h 3738088"/>
              <a:gd name="connsiteX154" fmla="*/ 1821051 w 2754602"/>
              <a:gd name="connsiteY154" fmla="*/ 325464 h 3738088"/>
              <a:gd name="connsiteX155" fmla="*/ 1852048 w 2754602"/>
              <a:gd name="connsiteY155" fmla="*/ 348712 h 3738088"/>
              <a:gd name="connsiteX156" fmla="*/ 1844299 w 2754602"/>
              <a:gd name="connsiteY156" fmla="*/ 348712 h 3738088"/>
              <a:gd name="connsiteX157" fmla="*/ 1852048 w 2754602"/>
              <a:gd name="connsiteY157" fmla="*/ 348712 h 3738088"/>
              <a:gd name="connsiteX158" fmla="*/ 1883045 w 2754602"/>
              <a:gd name="connsiteY158" fmla="*/ 340963 h 3738088"/>
              <a:gd name="connsiteX159" fmla="*/ 1906292 w 2754602"/>
              <a:gd name="connsiteY159" fmla="*/ 333213 h 3738088"/>
              <a:gd name="connsiteX160" fmla="*/ 1937289 w 2754602"/>
              <a:gd name="connsiteY160" fmla="*/ 255722 h 3738088"/>
              <a:gd name="connsiteX161" fmla="*/ 1945038 w 2754602"/>
              <a:gd name="connsiteY161" fmla="*/ 255722 h 3738088"/>
              <a:gd name="connsiteX162" fmla="*/ 1945038 w 2754602"/>
              <a:gd name="connsiteY162" fmla="*/ 255722 h 3738088"/>
              <a:gd name="connsiteX163" fmla="*/ 2014780 w 2754602"/>
              <a:gd name="connsiteY163" fmla="*/ 232474 h 3738088"/>
              <a:gd name="connsiteX164" fmla="*/ 2030278 w 2754602"/>
              <a:gd name="connsiteY164" fmla="*/ 255722 h 3738088"/>
              <a:gd name="connsiteX165" fmla="*/ 2061275 w 2754602"/>
              <a:gd name="connsiteY165" fmla="*/ 317715 h 3738088"/>
              <a:gd name="connsiteX166" fmla="*/ 2069024 w 2754602"/>
              <a:gd name="connsiteY166" fmla="*/ 348712 h 3738088"/>
              <a:gd name="connsiteX167" fmla="*/ 2061275 w 2754602"/>
              <a:gd name="connsiteY167" fmla="*/ 410705 h 3738088"/>
              <a:gd name="connsiteX168" fmla="*/ 2084523 w 2754602"/>
              <a:gd name="connsiteY168" fmla="*/ 426203 h 3738088"/>
              <a:gd name="connsiteX169" fmla="*/ 2107770 w 2754602"/>
              <a:gd name="connsiteY169" fmla="*/ 449451 h 3738088"/>
              <a:gd name="connsiteX170" fmla="*/ 2107770 w 2754602"/>
              <a:gd name="connsiteY170" fmla="*/ 449451 h 3738088"/>
              <a:gd name="connsiteX171" fmla="*/ 2169763 w 2754602"/>
              <a:gd name="connsiteY171" fmla="*/ 472698 h 3738088"/>
              <a:gd name="connsiteX172" fmla="*/ 2185262 w 2754602"/>
              <a:gd name="connsiteY172" fmla="*/ 511444 h 3738088"/>
              <a:gd name="connsiteX173" fmla="*/ 2247255 w 2754602"/>
              <a:gd name="connsiteY173" fmla="*/ 511444 h 3738088"/>
              <a:gd name="connsiteX174" fmla="*/ 2293750 w 2754602"/>
              <a:gd name="connsiteY174" fmla="*/ 526942 h 3738088"/>
              <a:gd name="connsiteX175" fmla="*/ 2324746 w 2754602"/>
              <a:gd name="connsiteY175" fmla="*/ 612183 h 3738088"/>
              <a:gd name="connsiteX176" fmla="*/ 2347994 w 2754602"/>
              <a:gd name="connsiteY176" fmla="*/ 619932 h 3738088"/>
              <a:gd name="connsiteX177" fmla="*/ 2363492 w 2754602"/>
              <a:gd name="connsiteY177" fmla="*/ 619932 h 3738088"/>
              <a:gd name="connsiteX178" fmla="*/ 2402238 w 2754602"/>
              <a:gd name="connsiteY178" fmla="*/ 627681 h 3738088"/>
              <a:gd name="connsiteX179" fmla="*/ 2448733 w 2754602"/>
              <a:gd name="connsiteY179" fmla="*/ 619932 h 3738088"/>
              <a:gd name="connsiteX180" fmla="*/ 2425485 w 2754602"/>
              <a:gd name="connsiteY180" fmla="*/ 604434 h 3738088"/>
              <a:gd name="connsiteX181" fmla="*/ 2402238 w 2754602"/>
              <a:gd name="connsiteY181" fmla="*/ 596685 h 3738088"/>
              <a:gd name="connsiteX182" fmla="*/ 2425485 w 2754602"/>
              <a:gd name="connsiteY182" fmla="*/ 581186 h 3738088"/>
              <a:gd name="connsiteX183" fmla="*/ 2456482 w 2754602"/>
              <a:gd name="connsiteY183" fmla="*/ 573437 h 3738088"/>
              <a:gd name="connsiteX184" fmla="*/ 2479729 w 2754602"/>
              <a:gd name="connsiteY184" fmla="*/ 565688 h 3738088"/>
              <a:gd name="connsiteX185" fmla="*/ 2510726 w 2754602"/>
              <a:gd name="connsiteY185" fmla="*/ 534691 h 3738088"/>
              <a:gd name="connsiteX186" fmla="*/ 2495228 w 2754602"/>
              <a:gd name="connsiteY186" fmla="*/ 511444 h 3738088"/>
              <a:gd name="connsiteX187" fmla="*/ 2518475 w 2754602"/>
              <a:gd name="connsiteY187" fmla="*/ 519193 h 3738088"/>
              <a:gd name="connsiteX188" fmla="*/ 2541723 w 2754602"/>
              <a:gd name="connsiteY188" fmla="*/ 534691 h 3738088"/>
              <a:gd name="connsiteX189" fmla="*/ 2557221 w 2754602"/>
              <a:gd name="connsiteY189" fmla="*/ 557939 h 3738088"/>
              <a:gd name="connsiteX190" fmla="*/ 2580468 w 2754602"/>
              <a:gd name="connsiteY190" fmla="*/ 565688 h 3738088"/>
              <a:gd name="connsiteX191" fmla="*/ 2595967 w 2754602"/>
              <a:gd name="connsiteY191" fmla="*/ 581186 h 3738088"/>
              <a:gd name="connsiteX192" fmla="*/ 2588217 w 2754602"/>
              <a:gd name="connsiteY192" fmla="*/ 604434 h 3738088"/>
              <a:gd name="connsiteX193" fmla="*/ 2557221 w 2754602"/>
              <a:gd name="connsiteY193" fmla="*/ 596685 h 3738088"/>
              <a:gd name="connsiteX194" fmla="*/ 2518475 w 2754602"/>
              <a:gd name="connsiteY194" fmla="*/ 588935 h 3738088"/>
              <a:gd name="connsiteX195" fmla="*/ 2502977 w 2754602"/>
              <a:gd name="connsiteY195" fmla="*/ 604434 h 3738088"/>
              <a:gd name="connsiteX196" fmla="*/ 2510726 w 2754602"/>
              <a:gd name="connsiteY196" fmla="*/ 627681 h 3738088"/>
              <a:gd name="connsiteX197" fmla="*/ 2518475 w 2754602"/>
              <a:gd name="connsiteY197" fmla="*/ 658678 h 3738088"/>
              <a:gd name="connsiteX198" fmla="*/ 2541723 w 2754602"/>
              <a:gd name="connsiteY198" fmla="*/ 666427 h 3738088"/>
              <a:gd name="connsiteX199" fmla="*/ 2549472 w 2754602"/>
              <a:gd name="connsiteY199" fmla="*/ 635430 h 3738088"/>
              <a:gd name="connsiteX200" fmla="*/ 2665709 w 2754602"/>
              <a:gd name="connsiteY200" fmla="*/ 689674 h 3738088"/>
              <a:gd name="connsiteX201" fmla="*/ 2642462 w 2754602"/>
              <a:gd name="connsiteY201" fmla="*/ 720671 h 3738088"/>
              <a:gd name="connsiteX202" fmla="*/ 2626963 w 2754602"/>
              <a:gd name="connsiteY202" fmla="*/ 736169 h 3738088"/>
              <a:gd name="connsiteX203" fmla="*/ 2634712 w 2754602"/>
              <a:gd name="connsiteY203" fmla="*/ 759417 h 3738088"/>
              <a:gd name="connsiteX204" fmla="*/ 2657960 w 2754602"/>
              <a:gd name="connsiteY204" fmla="*/ 767166 h 3738088"/>
              <a:gd name="connsiteX205" fmla="*/ 2650211 w 2754602"/>
              <a:gd name="connsiteY205" fmla="*/ 798163 h 3738088"/>
              <a:gd name="connsiteX206" fmla="*/ 2626963 w 2754602"/>
              <a:gd name="connsiteY206" fmla="*/ 805912 h 3738088"/>
              <a:gd name="connsiteX207" fmla="*/ 2588217 w 2754602"/>
              <a:gd name="connsiteY207" fmla="*/ 813661 h 3738088"/>
              <a:gd name="connsiteX208" fmla="*/ 2572719 w 2754602"/>
              <a:gd name="connsiteY208" fmla="*/ 836908 h 3738088"/>
              <a:gd name="connsiteX209" fmla="*/ 2595967 w 2754602"/>
              <a:gd name="connsiteY209" fmla="*/ 829159 h 3738088"/>
              <a:gd name="connsiteX210" fmla="*/ 2634712 w 2754602"/>
              <a:gd name="connsiteY210" fmla="*/ 883403 h 3738088"/>
              <a:gd name="connsiteX211" fmla="*/ 2650211 w 2754602"/>
              <a:gd name="connsiteY211" fmla="*/ 898902 h 3738088"/>
              <a:gd name="connsiteX212" fmla="*/ 2642462 w 2754602"/>
              <a:gd name="connsiteY212" fmla="*/ 922149 h 3738088"/>
              <a:gd name="connsiteX213" fmla="*/ 2704455 w 2754602"/>
              <a:gd name="connsiteY213" fmla="*/ 929898 h 3738088"/>
              <a:gd name="connsiteX214" fmla="*/ 2743200 w 2754602"/>
              <a:gd name="connsiteY214" fmla="*/ 968644 h 3738088"/>
              <a:gd name="connsiteX215" fmla="*/ 2719953 w 2754602"/>
              <a:gd name="connsiteY215" fmla="*/ 976393 h 3738088"/>
              <a:gd name="connsiteX216" fmla="*/ 2603716 w 2754602"/>
              <a:gd name="connsiteY216" fmla="*/ 953146 h 3738088"/>
              <a:gd name="connsiteX217" fmla="*/ 2564970 w 2754602"/>
              <a:gd name="connsiteY217" fmla="*/ 937647 h 3738088"/>
              <a:gd name="connsiteX218" fmla="*/ 2518475 w 2754602"/>
              <a:gd name="connsiteY218" fmla="*/ 945397 h 3738088"/>
              <a:gd name="connsiteX219" fmla="*/ 2510726 w 2754602"/>
              <a:gd name="connsiteY219" fmla="*/ 968644 h 3738088"/>
              <a:gd name="connsiteX220" fmla="*/ 2479729 w 2754602"/>
              <a:gd name="connsiteY220" fmla="*/ 976393 h 3738088"/>
              <a:gd name="connsiteX221" fmla="*/ 2440984 w 2754602"/>
              <a:gd name="connsiteY221" fmla="*/ 1046135 h 3738088"/>
              <a:gd name="connsiteX222" fmla="*/ 2448733 w 2754602"/>
              <a:gd name="connsiteY222" fmla="*/ 1077132 h 3738088"/>
              <a:gd name="connsiteX223" fmla="*/ 2479729 w 2754602"/>
              <a:gd name="connsiteY223" fmla="*/ 1084881 h 3738088"/>
              <a:gd name="connsiteX224" fmla="*/ 2471980 w 2754602"/>
              <a:gd name="connsiteY224" fmla="*/ 1115878 h 3738088"/>
              <a:gd name="connsiteX225" fmla="*/ 2425485 w 2754602"/>
              <a:gd name="connsiteY225" fmla="*/ 1139125 h 3738088"/>
              <a:gd name="connsiteX226" fmla="*/ 2433234 w 2754602"/>
              <a:gd name="connsiteY226" fmla="*/ 1170122 h 3738088"/>
              <a:gd name="connsiteX227" fmla="*/ 2448733 w 2754602"/>
              <a:gd name="connsiteY227" fmla="*/ 1185620 h 3738088"/>
              <a:gd name="connsiteX228" fmla="*/ 2456482 w 2754602"/>
              <a:gd name="connsiteY228" fmla="*/ 1216617 h 3738088"/>
              <a:gd name="connsiteX229" fmla="*/ 2487478 w 2754602"/>
              <a:gd name="connsiteY229" fmla="*/ 1201119 h 3738088"/>
              <a:gd name="connsiteX230" fmla="*/ 2510726 w 2754602"/>
              <a:gd name="connsiteY230" fmla="*/ 1154624 h 3738088"/>
              <a:gd name="connsiteX231" fmla="*/ 2549472 w 2754602"/>
              <a:gd name="connsiteY231" fmla="*/ 1201119 h 3738088"/>
              <a:gd name="connsiteX232" fmla="*/ 2526224 w 2754602"/>
              <a:gd name="connsiteY232" fmla="*/ 1216617 h 3738088"/>
              <a:gd name="connsiteX233" fmla="*/ 2479729 w 2754602"/>
              <a:gd name="connsiteY233" fmla="*/ 1232115 h 3738088"/>
              <a:gd name="connsiteX234" fmla="*/ 2479729 w 2754602"/>
              <a:gd name="connsiteY234" fmla="*/ 1294108 h 3738088"/>
              <a:gd name="connsiteX235" fmla="*/ 2526224 w 2754602"/>
              <a:gd name="connsiteY235" fmla="*/ 1286359 h 3738088"/>
              <a:gd name="connsiteX236" fmla="*/ 2549472 w 2754602"/>
              <a:gd name="connsiteY236" fmla="*/ 1317356 h 3738088"/>
              <a:gd name="connsiteX237" fmla="*/ 2557221 w 2754602"/>
              <a:gd name="connsiteY237" fmla="*/ 1363851 h 3738088"/>
              <a:gd name="connsiteX238" fmla="*/ 2533973 w 2754602"/>
              <a:gd name="connsiteY238" fmla="*/ 1379349 h 3738088"/>
              <a:gd name="connsiteX239" fmla="*/ 2510726 w 2754602"/>
              <a:gd name="connsiteY239" fmla="*/ 1387098 h 3738088"/>
              <a:gd name="connsiteX240" fmla="*/ 2471980 w 2754602"/>
              <a:gd name="connsiteY240" fmla="*/ 1402597 h 3738088"/>
              <a:gd name="connsiteX241" fmla="*/ 2456482 w 2754602"/>
              <a:gd name="connsiteY241" fmla="*/ 1449091 h 3738088"/>
              <a:gd name="connsiteX242" fmla="*/ 2471980 w 2754602"/>
              <a:gd name="connsiteY242" fmla="*/ 1464590 h 3738088"/>
              <a:gd name="connsiteX243" fmla="*/ 2440984 w 2754602"/>
              <a:gd name="connsiteY243" fmla="*/ 1503335 h 3738088"/>
              <a:gd name="connsiteX244" fmla="*/ 2417736 w 2754602"/>
              <a:gd name="connsiteY244" fmla="*/ 1495586 h 3738088"/>
              <a:gd name="connsiteX245" fmla="*/ 2386739 w 2754602"/>
              <a:gd name="connsiteY245" fmla="*/ 1518834 h 3738088"/>
              <a:gd name="connsiteX246" fmla="*/ 2371241 w 2754602"/>
              <a:gd name="connsiteY246" fmla="*/ 1495586 h 3738088"/>
              <a:gd name="connsiteX247" fmla="*/ 2355743 w 2754602"/>
              <a:gd name="connsiteY247" fmla="*/ 1511085 h 3738088"/>
              <a:gd name="connsiteX248" fmla="*/ 2340245 w 2754602"/>
              <a:gd name="connsiteY248" fmla="*/ 1534332 h 3738088"/>
              <a:gd name="connsiteX249" fmla="*/ 2340245 w 2754602"/>
              <a:gd name="connsiteY249" fmla="*/ 1588576 h 3738088"/>
              <a:gd name="connsiteX250" fmla="*/ 2286000 w 2754602"/>
              <a:gd name="connsiteY250" fmla="*/ 1596325 h 3738088"/>
              <a:gd name="connsiteX251" fmla="*/ 2262753 w 2754602"/>
              <a:gd name="connsiteY251" fmla="*/ 1642820 h 3738088"/>
              <a:gd name="connsiteX252" fmla="*/ 2255004 w 2754602"/>
              <a:gd name="connsiteY252" fmla="*/ 1666068 h 3738088"/>
              <a:gd name="connsiteX253" fmla="*/ 2224007 w 2754602"/>
              <a:gd name="connsiteY253" fmla="*/ 1673817 h 3738088"/>
              <a:gd name="connsiteX254" fmla="*/ 2185262 w 2754602"/>
              <a:gd name="connsiteY254" fmla="*/ 1681566 h 3738088"/>
              <a:gd name="connsiteX255" fmla="*/ 2131017 w 2754602"/>
              <a:gd name="connsiteY255" fmla="*/ 1697064 h 3738088"/>
              <a:gd name="connsiteX256" fmla="*/ 2100021 w 2754602"/>
              <a:gd name="connsiteY256" fmla="*/ 1689315 h 3738088"/>
              <a:gd name="connsiteX257" fmla="*/ 2061275 w 2754602"/>
              <a:gd name="connsiteY257" fmla="*/ 1658319 h 3738088"/>
              <a:gd name="connsiteX258" fmla="*/ 2045777 w 2754602"/>
              <a:gd name="connsiteY258" fmla="*/ 1642820 h 3738088"/>
              <a:gd name="connsiteX259" fmla="*/ 1937289 w 2754602"/>
              <a:gd name="connsiteY259" fmla="*/ 1627322 h 3738088"/>
              <a:gd name="connsiteX260" fmla="*/ 1890794 w 2754602"/>
              <a:gd name="connsiteY260" fmla="*/ 1619573 h 3738088"/>
              <a:gd name="connsiteX261" fmla="*/ 1867546 w 2754602"/>
              <a:gd name="connsiteY261" fmla="*/ 1681566 h 3738088"/>
              <a:gd name="connsiteX262" fmla="*/ 1813302 w 2754602"/>
              <a:gd name="connsiteY262" fmla="*/ 1751308 h 3738088"/>
              <a:gd name="connsiteX263" fmla="*/ 1828800 w 2754602"/>
              <a:gd name="connsiteY263" fmla="*/ 1813302 h 3738088"/>
              <a:gd name="connsiteX264" fmla="*/ 1813302 w 2754602"/>
              <a:gd name="connsiteY264" fmla="*/ 1836549 h 3738088"/>
              <a:gd name="connsiteX265" fmla="*/ 1844299 w 2754602"/>
              <a:gd name="connsiteY265" fmla="*/ 1898542 h 3738088"/>
              <a:gd name="connsiteX266" fmla="*/ 1836550 w 2754602"/>
              <a:gd name="connsiteY266" fmla="*/ 1960535 h 3738088"/>
              <a:gd name="connsiteX267" fmla="*/ 1828800 w 2754602"/>
              <a:gd name="connsiteY267" fmla="*/ 2053525 h 3738088"/>
              <a:gd name="connsiteX268" fmla="*/ 1813302 w 2754602"/>
              <a:gd name="connsiteY268" fmla="*/ 2100020 h 3738088"/>
              <a:gd name="connsiteX269" fmla="*/ 1821051 w 2754602"/>
              <a:gd name="connsiteY269" fmla="*/ 2169763 h 3738088"/>
              <a:gd name="connsiteX270" fmla="*/ 1805553 w 2754602"/>
              <a:gd name="connsiteY270" fmla="*/ 2193010 h 3738088"/>
              <a:gd name="connsiteX271" fmla="*/ 1821051 w 2754602"/>
              <a:gd name="connsiteY271" fmla="*/ 2293749 h 3738088"/>
              <a:gd name="connsiteX272" fmla="*/ 1828800 w 2754602"/>
              <a:gd name="connsiteY272" fmla="*/ 2371241 h 3738088"/>
              <a:gd name="connsiteX273" fmla="*/ 1821051 w 2754602"/>
              <a:gd name="connsiteY273" fmla="*/ 2394488 h 3738088"/>
              <a:gd name="connsiteX274" fmla="*/ 1813302 w 2754602"/>
              <a:gd name="connsiteY274" fmla="*/ 2433234 h 3738088"/>
              <a:gd name="connsiteX275" fmla="*/ 1836550 w 2754602"/>
              <a:gd name="connsiteY275" fmla="*/ 2448732 h 3738088"/>
              <a:gd name="connsiteX276" fmla="*/ 1844299 w 2754602"/>
              <a:gd name="connsiteY276" fmla="*/ 2479729 h 3738088"/>
              <a:gd name="connsiteX277" fmla="*/ 1828800 w 2754602"/>
              <a:gd name="connsiteY277" fmla="*/ 2580468 h 3738088"/>
              <a:gd name="connsiteX278" fmla="*/ 1844299 w 2754602"/>
              <a:gd name="connsiteY278" fmla="*/ 2704454 h 3738088"/>
              <a:gd name="connsiteX279" fmla="*/ 1859797 w 2754602"/>
              <a:gd name="connsiteY279" fmla="*/ 2743200 h 3738088"/>
              <a:gd name="connsiteX280" fmla="*/ 1906292 w 2754602"/>
              <a:gd name="connsiteY280" fmla="*/ 2789695 h 3738088"/>
              <a:gd name="connsiteX281" fmla="*/ 1914041 w 2754602"/>
              <a:gd name="connsiteY281" fmla="*/ 2766447 h 3738088"/>
              <a:gd name="connsiteX282" fmla="*/ 1937289 w 2754602"/>
              <a:gd name="connsiteY282" fmla="*/ 2774197 h 3738088"/>
              <a:gd name="connsiteX283" fmla="*/ 1968285 w 2754602"/>
              <a:gd name="connsiteY283" fmla="*/ 2789695 h 3738088"/>
              <a:gd name="connsiteX284" fmla="*/ 1999282 w 2754602"/>
              <a:gd name="connsiteY284" fmla="*/ 2812942 h 3738088"/>
              <a:gd name="connsiteX285" fmla="*/ 2092272 w 2754602"/>
              <a:gd name="connsiteY285" fmla="*/ 2836190 h 3738088"/>
              <a:gd name="connsiteX286" fmla="*/ 2107770 w 2754602"/>
              <a:gd name="connsiteY286" fmla="*/ 2867186 h 3738088"/>
              <a:gd name="connsiteX287" fmla="*/ 2216258 w 2754602"/>
              <a:gd name="connsiteY287" fmla="*/ 2913681 h 3738088"/>
              <a:gd name="connsiteX288" fmla="*/ 2231756 w 2754602"/>
              <a:gd name="connsiteY288" fmla="*/ 2936929 h 3738088"/>
              <a:gd name="connsiteX289" fmla="*/ 2278251 w 2754602"/>
              <a:gd name="connsiteY289" fmla="*/ 2975674 h 3738088"/>
              <a:gd name="connsiteX290" fmla="*/ 2324746 w 2754602"/>
              <a:gd name="connsiteY290" fmla="*/ 3037668 h 3738088"/>
              <a:gd name="connsiteX291" fmla="*/ 2347994 w 2754602"/>
              <a:gd name="connsiteY291" fmla="*/ 3045417 h 3738088"/>
              <a:gd name="connsiteX292" fmla="*/ 2371241 w 2754602"/>
              <a:gd name="connsiteY292" fmla="*/ 3060915 h 3738088"/>
              <a:gd name="connsiteX293" fmla="*/ 2394489 w 2754602"/>
              <a:gd name="connsiteY293" fmla="*/ 3053166 h 3738088"/>
              <a:gd name="connsiteX294" fmla="*/ 2402238 w 2754602"/>
              <a:gd name="connsiteY294" fmla="*/ 3076413 h 3738088"/>
              <a:gd name="connsiteX295" fmla="*/ 2417736 w 2754602"/>
              <a:gd name="connsiteY295" fmla="*/ 3091912 h 3738088"/>
              <a:gd name="connsiteX296" fmla="*/ 2371241 w 2754602"/>
              <a:gd name="connsiteY296" fmla="*/ 3107410 h 3738088"/>
              <a:gd name="connsiteX297" fmla="*/ 2363492 w 2754602"/>
              <a:gd name="connsiteY297" fmla="*/ 3076413 h 3738088"/>
              <a:gd name="connsiteX298" fmla="*/ 2332495 w 2754602"/>
              <a:gd name="connsiteY298" fmla="*/ 3068664 h 3738088"/>
              <a:gd name="connsiteX299" fmla="*/ 2247255 w 2754602"/>
              <a:gd name="connsiteY299" fmla="*/ 3053166 h 3738088"/>
              <a:gd name="connsiteX300" fmla="*/ 2231756 w 2754602"/>
              <a:gd name="connsiteY300" fmla="*/ 3037668 h 3738088"/>
              <a:gd name="connsiteX301" fmla="*/ 2169763 w 2754602"/>
              <a:gd name="connsiteY301" fmla="*/ 3037668 h 3738088"/>
              <a:gd name="connsiteX302" fmla="*/ 2131017 w 2754602"/>
              <a:gd name="connsiteY302" fmla="*/ 3084163 h 3738088"/>
              <a:gd name="connsiteX303" fmla="*/ 2100021 w 2754602"/>
              <a:gd name="connsiteY303" fmla="*/ 3130658 h 3738088"/>
              <a:gd name="connsiteX304" fmla="*/ 2115519 w 2754602"/>
              <a:gd name="connsiteY304" fmla="*/ 3153905 h 3738088"/>
              <a:gd name="connsiteX305" fmla="*/ 2169763 w 2754602"/>
              <a:gd name="connsiteY305" fmla="*/ 3177152 h 3738088"/>
              <a:gd name="connsiteX306" fmla="*/ 2224007 w 2754602"/>
              <a:gd name="connsiteY306" fmla="*/ 3208149 h 3738088"/>
              <a:gd name="connsiteX307" fmla="*/ 2239506 w 2754602"/>
              <a:gd name="connsiteY307" fmla="*/ 3184902 h 3738088"/>
              <a:gd name="connsiteX308" fmla="*/ 2262753 w 2754602"/>
              <a:gd name="connsiteY308" fmla="*/ 3192651 h 3738088"/>
              <a:gd name="connsiteX309" fmla="*/ 2309248 w 2754602"/>
              <a:gd name="connsiteY309" fmla="*/ 3169403 h 3738088"/>
              <a:gd name="connsiteX310" fmla="*/ 2347994 w 2754602"/>
              <a:gd name="connsiteY310" fmla="*/ 3130658 h 3738088"/>
              <a:gd name="connsiteX311" fmla="*/ 2332495 w 2754602"/>
              <a:gd name="connsiteY311" fmla="*/ 3169403 h 3738088"/>
              <a:gd name="connsiteX312" fmla="*/ 2324746 w 2754602"/>
              <a:gd name="connsiteY312" fmla="*/ 3192651 h 3738088"/>
              <a:gd name="connsiteX313" fmla="*/ 2278251 w 2754602"/>
              <a:gd name="connsiteY313" fmla="*/ 3239146 h 3738088"/>
              <a:gd name="connsiteX314" fmla="*/ 2262753 w 2754602"/>
              <a:gd name="connsiteY314" fmla="*/ 3262393 h 3738088"/>
              <a:gd name="connsiteX315" fmla="*/ 2239506 w 2754602"/>
              <a:gd name="connsiteY315" fmla="*/ 3293390 h 3738088"/>
              <a:gd name="connsiteX316" fmla="*/ 2231756 w 2754602"/>
              <a:gd name="connsiteY316" fmla="*/ 3339885 h 3738088"/>
              <a:gd name="connsiteX317" fmla="*/ 2169763 w 2754602"/>
              <a:gd name="connsiteY317" fmla="*/ 3448373 h 3738088"/>
              <a:gd name="connsiteX318" fmla="*/ 2154265 w 2754602"/>
              <a:gd name="connsiteY318" fmla="*/ 3471620 h 3738088"/>
              <a:gd name="connsiteX319" fmla="*/ 2100021 w 2754602"/>
              <a:gd name="connsiteY319" fmla="*/ 3502617 h 3738088"/>
              <a:gd name="connsiteX320" fmla="*/ 2115519 w 2754602"/>
              <a:gd name="connsiteY320" fmla="*/ 3580108 h 3738088"/>
              <a:gd name="connsiteX321" fmla="*/ 2131017 w 2754602"/>
              <a:gd name="connsiteY321" fmla="*/ 3626603 h 3738088"/>
              <a:gd name="connsiteX322" fmla="*/ 2076773 w 2754602"/>
              <a:gd name="connsiteY322" fmla="*/ 3618854 h 3738088"/>
              <a:gd name="connsiteX323" fmla="*/ 2030278 w 2754602"/>
              <a:gd name="connsiteY323" fmla="*/ 3556861 h 3738088"/>
              <a:gd name="connsiteX324" fmla="*/ 1999282 w 2754602"/>
              <a:gd name="connsiteY324" fmla="*/ 3502617 h 3738088"/>
              <a:gd name="connsiteX325" fmla="*/ 1991533 w 2754602"/>
              <a:gd name="connsiteY325" fmla="*/ 3479369 h 3738088"/>
              <a:gd name="connsiteX326" fmla="*/ 1921790 w 2754602"/>
              <a:gd name="connsiteY326" fmla="*/ 3425125 h 3738088"/>
              <a:gd name="connsiteX327" fmla="*/ 1867546 w 2754602"/>
              <a:gd name="connsiteY327" fmla="*/ 3440624 h 3738088"/>
              <a:gd name="connsiteX328" fmla="*/ 1859797 w 2754602"/>
              <a:gd name="connsiteY328" fmla="*/ 3471620 h 3738088"/>
              <a:gd name="connsiteX329" fmla="*/ 1836550 w 2754602"/>
              <a:gd name="connsiteY329" fmla="*/ 3479369 h 3738088"/>
              <a:gd name="connsiteX330" fmla="*/ 1797804 w 2754602"/>
              <a:gd name="connsiteY330" fmla="*/ 3510366 h 3738088"/>
              <a:gd name="connsiteX331" fmla="*/ 1774556 w 2754602"/>
              <a:gd name="connsiteY331" fmla="*/ 3518115 h 3738088"/>
              <a:gd name="connsiteX332" fmla="*/ 1658319 w 2754602"/>
              <a:gd name="connsiteY332" fmla="*/ 3533613 h 3738088"/>
              <a:gd name="connsiteX333" fmla="*/ 1627323 w 2754602"/>
              <a:gd name="connsiteY333" fmla="*/ 3541363 h 3738088"/>
              <a:gd name="connsiteX334" fmla="*/ 1596326 w 2754602"/>
              <a:gd name="connsiteY334" fmla="*/ 3556861 h 3738088"/>
              <a:gd name="connsiteX335" fmla="*/ 1549831 w 2754602"/>
              <a:gd name="connsiteY335" fmla="*/ 3587858 h 3738088"/>
              <a:gd name="connsiteX336" fmla="*/ 1619573 w 2754602"/>
              <a:gd name="connsiteY336" fmla="*/ 3603356 h 3738088"/>
              <a:gd name="connsiteX337" fmla="*/ 1635072 w 2754602"/>
              <a:gd name="connsiteY337" fmla="*/ 3618854 h 3738088"/>
              <a:gd name="connsiteX338" fmla="*/ 1681567 w 2754602"/>
              <a:gd name="connsiteY338" fmla="*/ 3680847 h 3738088"/>
              <a:gd name="connsiteX339" fmla="*/ 1712563 w 2754602"/>
              <a:gd name="connsiteY339" fmla="*/ 3673098 h 3738088"/>
              <a:gd name="connsiteX340" fmla="*/ 1704814 w 2754602"/>
              <a:gd name="connsiteY340" fmla="*/ 3704095 h 3738088"/>
              <a:gd name="connsiteX341" fmla="*/ 1673817 w 2754602"/>
              <a:gd name="connsiteY341" fmla="*/ 3688597 h 3738088"/>
              <a:gd name="connsiteX342" fmla="*/ 1635072 w 2754602"/>
              <a:gd name="connsiteY342" fmla="*/ 3680847 h 3738088"/>
              <a:gd name="connsiteX343" fmla="*/ 1611824 w 2754602"/>
              <a:gd name="connsiteY343" fmla="*/ 3673098 h 3738088"/>
              <a:gd name="connsiteX344" fmla="*/ 1526584 w 2754602"/>
              <a:gd name="connsiteY344" fmla="*/ 3680847 h 3738088"/>
              <a:gd name="connsiteX345" fmla="*/ 1487838 w 2754602"/>
              <a:gd name="connsiteY345" fmla="*/ 3673098 h 3738088"/>
              <a:gd name="connsiteX346" fmla="*/ 1464590 w 2754602"/>
              <a:gd name="connsiteY346" fmla="*/ 3688597 h 3738088"/>
              <a:gd name="connsiteX347" fmla="*/ 1441343 w 2754602"/>
              <a:gd name="connsiteY347" fmla="*/ 3696346 h 3738088"/>
              <a:gd name="connsiteX348" fmla="*/ 1387099 w 2754602"/>
              <a:gd name="connsiteY348" fmla="*/ 3719593 h 3738088"/>
              <a:gd name="connsiteX349" fmla="*/ 1278611 w 2754602"/>
              <a:gd name="connsiteY349" fmla="*/ 3688597 h 3738088"/>
              <a:gd name="connsiteX350" fmla="*/ 1270862 w 2754602"/>
              <a:gd name="connsiteY350" fmla="*/ 3680847 h 3738088"/>
              <a:gd name="connsiteX351" fmla="*/ 1263112 w 2754602"/>
              <a:gd name="connsiteY351" fmla="*/ 3456122 h 3738088"/>
              <a:gd name="connsiteX352" fmla="*/ 1247614 w 2754602"/>
              <a:gd name="connsiteY352" fmla="*/ 3432874 h 3738088"/>
              <a:gd name="connsiteX353" fmla="*/ 1247614 w 2754602"/>
              <a:gd name="connsiteY353" fmla="*/ 3425125 h 3738088"/>
              <a:gd name="connsiteX354" fmla="*/ 1007390 w 2754602"/>
              <a:gd name="connsiteY354" fmla="*/ 2991173 h 3738088"/>
              <a:gd name="connsiteX0" fmla="*/ 1007390 w 2754602"/>
              <a:gd name="connsiteY0" fmla="*/ 2991173 h 3738088"/>
              <a:gd name="connsiteX1" fmla="*/ 1053885 w 2754602"/>
              <a:gd name="connsiteY1" fmla="*/ 2983424 h 3738088"/>
              <a:gd name="connsiteX2" fmla="*/ 1061634 w 2754602"/>
              <a:gd name="connsiteY2" fmla="*/ 2952427 h 3738088"/>
              <a:gd name="connsiteX3" fmla="*/ 1115878 w 2754602"/>
              <a:gd name="connsiteY3" fmla="*/ 2890434 h 3738088"/>
              <a:gd name="connsiteX4" fmla="*/ 1123628 w 2754602"/>
              <a:gd name="connsiteY4" fmla="*/ 2867186 h 3738088"/>
              <a:gd name="connsiteX5" fmla="*/ 1139126 w 2754602"/>
              <a:gd name="connsiteY5" fmla="*/ 2882685 h 3738088"/>
              <a:gd name="connsiteX6" fmla="*/ 1154624 w 2754602"/>
              <a:gd name="connsiteY6" fmla="*/ 2905932 h 3738088"/>
              <a:gd name="connsiteX7" fmla="*/ 1185621 w 2754602"/>
              <a:gd name="connsiteY7" fmla="*/ 2936929 h 3738088"/>
              <a:gd name="connsiteX8" fmla="*/ 1193370 w 2754602"/>
              <a:gd name="connsiteY8" fmla="*/ 2960176 h 3738088"/>
              <a:gd name="connsiteX9" fmla="*/ 1216617 w 2754602"/>
              <a:gd name="connsiteY9" fmla="*/ 2967925 h 3738088"/>
              <a:gd name="connsiteX10" fmla="*/ 1278611 w 2754602"/>
              <a:gd name="connsiteY10" fmla="*/ 2952427 h 3738088"/>
              <a:gd name="connsiteX11" fmla="*/ 1286360 w 2754602"/>
              <a:gd name="connsiteY11" fmla="*/ 2867186 h 3738088"/>
              <a:gd name="connsiteX12" fmla="*/ 1309607 w 2754602"/>
              <a:gd name="connsiteY12" fmla="*/ 2851688 h 3738088"/>
              <a:gd name="connsiteX13" fmla="*/ 1301858 w 2754602"/>
              <a:gd name="connsiteY13" fmla="*/ 2828441 h 3738088"/>
              <a:gd name="connsiteX14" fmla="*/ 1263112 w 2754602"/>
              <a:gd name="connsiteY14" fmla="*/ 2797444 h 3738088"/>
              <a:gd name="connsiteX15" fmla="*/ 1255363 w 2754602"/>
              <a:gd name="connsiteY15" fmla="*/ 2774197 h 3738088"/>
              <a:gd name="connsiteX16" fmla="*/ 1278611 w 2754602"/>
              <a:gd name="connsiteY16" fmla="*/ 2727702 h 3738088"/>
              <a:gd name="connsiteX17" fmla="*/ 1270862 w 2754602"/>
              <a:gd name="connsiteY17" fmla="*/ 2704454 h 3738088"/>
              <a:gd name="connsiteX18" fmla="*/ 1255363 w 2754602"/>
              <a:gd name="connsiteY18" fmla="*/ 2665708 h 3738088"/>
              <a:gd name="connsiteX19" fmla="*/ 1224367 w 2754602"/>
              <a:gd name="connsiteY19" fmla="*/ 2650210 h 3738088"/>
              <a:gd name="connsiteX20" fmla="*/ 1270862 w 2754602"/>
              <a:gd name="connsiteY20" fmla="*/ 2588217 h 3738088"/>
              <a:gd name="connsiteX21" fmla="*/ 1309607 w 2754602"/>
              <a:gd name="connsiteY21" fmla="*/ 2541722 h 3738088"/>
              <a:gd name="connsiteX22" fmla="*/ 1325106 w 2754602"/>
              <a:gd name="connsiteY22" fmla="*/ 2518474 h 3738088"/>
              <a:gd name="connsiteX23" fmla="*/ 1348353 w 2754602"/>
              <a:gd name="connsiteY23" fmla="*/ 2502976 h 3738088"/>
              <a:gd name="connsiteX24" fmla="*/ 1379350 w 2754602"/>
              <a:gd name="connsiteY24" fmla="*/ 2510725 h 3738088"/>
              <a:gd name="connsiteX25" fmla="*/ 1402597 w 2754602"/>
              <a:gd name="connsiteY25" fmla="*/ 2549471 h 3738088"/>
              <a:gd name="connsiteX26" fmla="*/ 1425845 w 2754602"/>
              <a:gd name="connsiteY26" fmla="*/ 2564969 h 3738088"/>
              <a:gd name="connsiteX27" fmla="*/ 1472339 w 2754602"/>
              <a:gd name="connsiteY27" fmla="*/ 2549471 h 3738088"/>
              <a:gd name="connsiteX28" fmla="*/ 1487838 w 2754602"/>
              <a:gd name="connsiteY28" fmla="*/ 2533973 h 3738088"/>
              <a:gd name="connsiteX29" fmla="*/ 1503336 w 2754602"/>
              <a:gd name="connsiteY29" fmla="*/ 2510725 h 3738088"/>
              <a:gd name="connsiteX30" fmla="*/ 1526584 w 2754602"/>
              <a:gd name="connsiteY30" fmla="*/ 2495227 h 3738088"/>
              <a:gd name="connsiteX31" fmla="*/ 1565329 w 2754602"/>
              <a:gd name="connsiteY31" fmla="*/ 2510725 h 3738088"/>
              <a:gd name="connsiteX32" fmla="*/ 1604075 w 2754602"/>
              <a:gd name="connsiteY32" fmla="*/ 2526224 h 3738088"/>
              <a:gd name="connsiteX33" fmla="*/ 1596326 w 2754602"/>
              <a:gd name="connsiteY33" fmla="*/ 2549471 h 3738088"/>
              <a:gd name="connsiteX34" fmla="*/ 1573078 w 2754602"/>
              <a:gd name="connsiteY34" fmla="*/ 2557220 h 3738088"/>
              <a:gd name="connsiteX35" fmla="*/ 1588577 w 2754602"/>
              <a:gd name="connsiteY35" fmla="*/ 2642461 h 3738088"/>
              <a:gd name="connsiteX36" fmla="*/ 1565329 w 2754602"/>
              <a:gd name="connsiteY36" fmla="*/ 2681207 h 3738088"/>
              <a:gd name="connsiteX37" fmla="*/ 1542082 w 2754602"/>
              <a:gd name="connsiteY37" fmla="*/ 2688956 h 3738088"/>
              <a:gd name="connsiteX38" fmla="*/ 1534333 w 2754602"/>
              <a:gd name="connsiteY38" fmla="*/ 2712203 h 3738088"/>
              <a:gd name="connsiteX39" fmla="*/ 1495587 w 2754602"/>
              <a:gd name="connsiteY39" fmla="*/ 2743200 h 3738088"/>
              <a:gd name="connsiteX40" fmla="*/ 1487838 w 2754602"/>
              <a:gd name="connsiteY40" fmla="*/ 2766447 h 3738088"/>
              <a:gd name="connsiteX41" fmla="*/ 1464590 w 2754602"/>
              <a:gd name="connsiteY41" fmla="*/ 2774197 h 3738088"/>
              <a:gd name="connsiteX42" fmla="*/ 1449092 w 2754602"/>
              <a:gd name="connsiteY42" fmla="*/ 2867186 h 3738088"/>
              <a:gd name="connsiteX43" fmla="*/ 1433594 w 2754602"/>
              <a:gd name="connsiteY43" fmla="*/ 2882685 h 3738088"/>
              <a:gd name="connsiteX44" fmla="*/ 1425845 w 2754602"/>
              <a:gd name="connsiteY44" fmla="*/ 2913681 h 3738088"/>
              <a:gd name="connsiteX45" fmla="*/ 1433594 w 2754602"/>
              <a:gd name="connsiteY45" fmla="*/ 2944678 h 3738088"/>
              <a:gd name="connsiteX46" fmla="*/ 1441343 w 2754602"/>
              <a:gd name="connsiteY46" fmla="*/ 2991173 h 3738088"/>
              <a:gd name="connsiteX47" fmla="*/ 1425845 w 2754602"/>
              <a:gd name="connsiteY47" fmla="*/ 3045417 h 3738088"/>
              <a:gd name="connsiteX48" fmla="*/ 1402597 w 2754602"/>
              <a:gd name="connsiteY48" fmla="*/ 3037668 h 3738088"/>
              <a:gd name="connsiteX49" fmla="*/ 1387099 w 2754602"/>
              <a:gd name="connsiteY49" fmla="*/ 3022169 h 3738088"/>
              <a:gd name="connsiteX50" fmla="*/ 1356102 w 2754602"/>
              <a:gd name="connsiteY50" fmla="*/ 3060915 h 3738088"/>
              <a:gd name="connsiteX51" fmla="*/ 1363851 w 2754602"/>
              <a:gd name="connsiteY51" fmla="*/ 3091912 h 3738088"/>
              <a:gd name="connsiteX52" fmla="*/ 1371600 w 2754602"/>
              <a:gd name="connsiteY52" fmla="*/ 3115159 h 3738088"/>
              <a:gd name="connsiteX53" fmla="*/ 1418095 w 2754602"/>
              <a:gd name="connsiteY53" fmla="*/ 3130658 h 3738088"/>
              <a:gd name="connsiteX54" fmla="*/ 1441343 w 2754602"/>
              <a:gd name="connsiteY54" fmla="*/ 3122908 h 3738088"/>
              <a:gd name="connsiteX55" fmla="*/ 1611824 w 2754602"/>
              <a:gd name="connsiteY55" fmla="*/ 3115159 h 3738088"/>
              <a:gd name="connsiteX56" fmla="*/ 1596326 w 2754602"/>
              <a:gd name="connsiteY56" fmla="*/ 3068664 h 3738088"/>
              <a:gd name="connsiteX57" fmla="*/ 1588577 w 2754602"/>
              <a:gd name="connsiteY57" fmla="*/ 3045417 h 3738088"/>
              <a:gd name="connsiteX58" fmla="*/ 1580828 w 2754602"/>
              <a:gd name="connsiteY58" fmla="*/ 3022169 h 3738088"/>
              <a:gd name="connsiteX59" fmla="*/ 1611824 w 2754602"/>
              <a:gd name="connsiteY59" fmla="*/ 2952427 h 3738088"/>
              <a:gd name="connsiteX60" fmla="*/ 1596326 w 2754602"/>
              <a:gd name="connsiteY60" fmla="*/ 2905932 h 3738088"/>
              <a:gd name="connsiteX61" fmla="*/ 1611824 w 2754602"/>
              <a:gd name="connsiteY61" fmla="*/ 2859437 h 3738088"/>
              <a:gd name="connsiteX62" fmla="*/ 1619573 w 2754602"/>
              <a:gd name="connsiteY62" fmla="*/ 2805193 h 3738088"/>
              <a:gd name="connsiteX63" fmla="*/ 1650570 w 2754602"/>
              <a:gd name="connsiteY63" fmla="*/ 2797444 h 3738088"/>
              <a:gd name="connsiteX64" fmla="*/ 1704814 w 2754602"/>
              <a:gd name="connsiteY64" fmla="*/ 2774197 h 3738088"/>
              <a:gd name="connsiteX65" fmla="*/ 1728062 w 2754602"/>
              <a:gd name="connsiteY65" fmla="*/ 2758698 h 3738088"/>
              <a:gd name="connsiteX66" fmla="*/ 1774556 w 2754602"/>
              <a:gd name="connsiteY66" fmla="*/ 2719952 h 3738088"/>
              <a:gd name="connsiteX67" fmla="*/ 1797804 w 2754602"/>
              <a:gd name="connsiteY67" fmla="*/ 2688956 h 3738088"/>
              <a:gd name="connsiteX68" fmla="*/ 1751309 w 2754602"/>
              <a:gd name="connsiteY68" fmla="*/ 2650210 h 3738088"/>
              <a:gd name="connsiteX69" fmla="*/ 1712563 w 2754602"/>
              <a:gd name="connsiteY69" fmla="*/ 2657959 h 3738088"/>
              <a:gd name="connsiteX70" fmla="*/ 1704814 w 2754602"/>
              <a:gd name="connsiteY70" fmla="*/ 2681207 h 3738088"/>
              <a:gd name="connsiteX71" fmla="*/ 1697065 w 2754602"/>
              <a:gd name="connsiteY71" fmla="*/ 2743200 h 3738088"/>
              <a:gd name="connsiteX72" fmla="*/ 1650570 w 2754602"/>
              <a:gd name="connsiteY72" fmla="*/ 2774197 h 3738088"/>
              <a:gd name="connsiteX73" fmla="*/ 1635072 w 2754602"/>
              <a:gd name="connsiteY73" fmla="*/ 2758698 h 3738088"/>
              <a:gd name="connsiteX74" fmla="*/ 1635072 w 2754602"/>
              <a:gd name="connsiteY74" fmla="*/ 2688956 h 3738088"/>
              <a:gd name="connsiteX75" fmla="*/ 1642821 w 2754602"/>
              <a:gd name="connsiteY75" fmla="*/ 2665708 h 3738088"/>
              <a:gd name="connsiteX76" fmla="*/ 1666068 w 2754602"/>
              <a:gd name="connsiteY76" fmla="*/ 2619213 h 3738088"/>
              <a:gd name="connsiteX77" fmla="*/ 1689316 w 2754602"/>
              <a:gd name="connsiteY77" fmla="*/ 2611464 h 3738088"/>
              <a:gd name="connsiteX78" fmla="*/ 1766807 w 2754602"/>
              <a:gd name="connsiteY78" fmla="*/ 2595966 h 3738088"/>
              <a:gd name="connsiteX79" fmla="*/ 1805553 w 2754602"/>
              <a:gd name="connsiteY79" fmla="*/ 2526224 h 3738088"/>
              <a:gd name="connsiteX80" fmla="*/ 1813302 w 2754602"/>
              <a:gd name="connsiteY80" fmla="*/ 2502976 h 3738088"/>
              <a:gd name="connsiteX81" fmla="*/ 1743560 w 2754602"/>
              <a:gd name="connsiteY81" fmla="*/ 2502976 h 3738088"/>
              <a:gd name="connsiteX82" fmla="*/ 1689316 w 2754602"/>
              <a:gd name="connsiteY82" fmla="*/ 2526224 h 3738088"/>
              <a:gd name="connsiteX83" fmla="*/ 1666068 w 2754602"/>
              <a:gd name="connsiteY83" fmla="*/ 2510725 h 3738088"/>
              <a:gd name="connsiteX84" fmla="*/ 1635072 w 2754602"/>
              <a:gd name="connsiteY84" fmla="*/ 2502976 h 3738088"/>
              <a:gd name="connsiteX85" fmla="*/ 1627323 w 2754602"/>
              <a:gd name="connsiteY85" fmla="*/ 2471980 h 3738088"/>
              <a:gd name="connsiteX86" fmla="*/ 1642821 w 2754602"/>
              <a:gd name="connsiteY86" fmla="*/ 2402237 h 3738088"/>
              <a:gd name="connsiteX87" fmla="*/ 1658319 w 2754602"/>
              <a:gd name="connsiteY87" fmla="*/ 2332495 h 3738088"/>
              <a:gd name="connsiteX88" fmla="*/ 1666068 w 2754602"/>
              <a:gd name="connsiteY88" fmla="*/ 2309247 h 3738088"/>
              <a:gd name="connsiteX89" fmla="*/ 1681567 w 2754602"/>
              <a:gd name="connsiteY89" fmla="*/ 2293749 h 3738088"/>
              <a:gd name="connsiteX90" fmla="*/ 1673817 w 2754602"/>
              <a:gd name="connsiteY90" fmla="*/ 2255003 h 3738088"/>
              <a:gd name="connsiteX91" fmla="*/ 1627323 w 2754602"/>
              <a:gd name="connsiteY91" fmla="*/ 2239505 h 3738088"/>
              <a:gd name="connsiteX92" fmla="*/ 1580828 w 2754602"/>
              <a:gd name="connsiteY92" fmla="*/ 2247254 h 3738088"/>
              <a:gd name="connsiteX93" fmla="*/ 1542082 w 2754602"/>
              <a:gd name="connsiteY93" fmla="*/ 2255003 h 3738088"/>
              <a:gd name="connsiteX94" fmla="*/ 1472339 w 2754602"/>
              <a:gd name="connsiteY94" fmla="*/ 2262752 h 3738088"/>
              <a:gd name="connsiteX95" fmla="*/ 1418095 w 2754602"/>
              <a:gd name="connsiteY95" fmla="*/ 2309247 h 3738088"/>
              <a:gd name="connsiteX96" fmla="*/ 1394848 w 2754602"/>
              <a:gd name="connsiteY96" fmla="*/ 2301498 h 3738088"/>
              <a:gd name="connsiteX97" fmla="*/ 1363851 w 2754602"/>
              <a:gd name="connsiteY97" fmla="*/ 2293749 h 3738088"/>
              <a:gd name="connsiteX98" fmla="*/ 1387099 w 2754602"/>
              <a:gd name="connsiteY98" fmla="*/ 2386739 h 3738088"/>
              <a:gd name="connsiteX99" fmla="*/ 1394848 w 2754602"/>
              <a:gd name="connsiteY99" fmla="*/ 2409986 h 3738088"/>
              <a:gd name="connsiteX100" fmla="*/ 1402597 w 2754602"/>
              <a:gd name="connsiteY100" fmla="*/ 2440983 h 3738088"/>
              <a:gd name="connsiteX101" fmla="*/ 1363851 w 2754602"/>
              <a:gd name="connsiteY101" fmla="*/ 2479729 h 3738088"/>
              <a:gd name="connsiteX102" fmla="*/ 1317356 w 2754602"/>
              <a:gd name="connsiteY102" fmla="*/ 2495227 h 3738088"/>
              <a:gd name="connsiteX103" fmla="*/ 1286360 w 2754602"/>
              <a:gd name="connsiteY103" fmla="*/ 2541722 h 3738088"/>
              <a:gd name="connsiteX104" fmla="*/ 1270862 w 2754602"/>
              <a:gd name="connsiteY104" fmla="*/ 2564969 h 3738088"/>
              <a:gd name="connsiteX105" fmla="*/ 1247614 w 2754602"/>
              <a:gd name="connsiteY105" fmla="*/ 2572719 h 3738088"/>
              <a:gd name="connsiteX106" fmla="*/ 1224367 w 2754602"/>
              <a:gd name="connsiteY106" fmla="*/ 2595966 h 3738088"/>
              <a:gd name="connsiteX107" fmla="*/ 1177872 w 2754602"/>
              <a:gd name="connsiteY107" fmla="*/ 2634712 h 3738088"/>
              <a:gd name="connsiteX108" fmla="*/ 1170123 w 2754602"/>
              <a:gd name="connsiteY108" fmla="*/ 2696705 h 3738088"/>
              <a:gd name="connsiteX109" fmla="*/ 1154624 w 2754602"/>
              <a:gd name="connsiteY109" fmla="*/ 2719952 h 3738088"/>
              <a:gd name="connsiteX110" fmla="*/ 1131377 w 2754602"/>
              <a:gd name="connsiteY110" fmla="*/ 2766447 h 3738088"/>
              <a:gd name="connsiteX111" fmla="*/ 1100380 w 2754602"/>
              <a:gd name="connsiteY111" fmla="*/ 2805193 h 3738088"/>
              <a:gd name="connsiteX112" fmla="*/ 1084882 w 2754602"/>
              <a:gd name="connsiteY112" fmla="*/ 2851688 h 3738088"/>
              <a:gd name="connsiteX113" fmla="*/ 1069384 w 2754602"/>
              <a:gd name="connsiteY113" fmla="*/ 2874935 h 3738088"/>
              <a:gd name="connsiteX114" fmla="*/ 1061634 w 2754602"/>
              <a:gd name="connsiteY114" fmla="*/ 2898183 h 3738088"/>
              <a:gd name="connsiteX115" fmla="*/ 1038387 w 2754602"/>
              <a:gd name="connsiteY115" fmla="*/ 2921430 h 3738088"/>
              <a:gd name="connsiteX116" fmla="*/ 999641 w 2754602"/>
              <a:gd name="connsiteY116" fmla="*/ 2967925 h 3738088"/>
              <a:gd name="connsiteX117" fmla="*/ 960895 w 2754602"/>
              <a:gd name="connsiteY117" fmla="*/ 2918015 h 3738088"/>
              <a:gd name="connsiteX118" fmla="*/ 937648 w 2754602"/>
              <a:gd name="connsiteY118" fmla="*/ 2972259 h 3738088"/>
              <a:gd name="connsiteX119" fmla="*/ 940231 w 2754602"/>
              <a:gd name="connsiteY119" fmla="*/ 2895979 h 3738088"/>
              <a:gd name="connsiteX120" fmla="*/ 922150 w 2754602"/>
              <a:gd name="connsiteY120" fmla="*/ 2860380 h 3738088"/>
              <a:gd name="connsiteX121" fmla="*/ 906651 w 2754602"/>
              <a:gd name="connsiteY121" fmla="*/ 2924069 h 3738088"/>
              <a:gd name="connsiteX122" fmla="*/ 906651 w 2754602"/>
              <a:gd name="connsiteY122" fmla="*/ 2924069 h 3738088"/>
              <a:gd name="connsiteX123" fmla="*/ 922150 w 2754602"/>
              <a:gd name="connsiteY123" fmla="*/ 2852607 h 3738088"/>
              <a:gd name="connsiteX124" fmla="*/ 911656 w 2754602"/>
              <a:gd name="connsiteY124" fmla="*/ 2848354 h 3738088"/>
              <a:gd name="connsiteX125" fmla="*/ 902131 w 2754602"/>
              <a:gd name="connsiteY125" fmla="*/ 2767392 h 3738088"/>
              <a:gd name="connsiteX126" fmla="*/ 842930 w 2754602"/>
              <a:gd name="connsiteY126" fmla="*/ 2788918 h 3738088"/>
              <a:gd name="connsiteX127" fmla="*/ 836909 w 2754602"/>
              <a:gd name="connsiteY127" fmla="*/ 2727702 h 3738088"/>
              <a:gd name="connsiteX128" fmla="*/ 813662 w 2754602"/>
              <a:gd name="connsiteY128" fmla="*/ 2704454 h 3738088"/>
              <a:gd name="connsiteX129" fmla="*/ 767167 w 2754602"/>
              <a:gd name="connsiteY129" fmla="*/ 2665708 h 3738088"/>
              <a:gd name="connsiteX130" fmla="*/ 612184 w 2754602"/>
              <a:gd name="connsiteY130" fmla="*/ 2502976 h 3738088"/>
              <a:gd name="connsiteX131" fmla="*/ 410706 w 2754602"/>
              <a:gd name="connsiteY131" fmla="*/ 2286000 h 3738088"/>
              <a:gd name="connsiteX132" fmla="*/ 0 w 2754602"/>
              <a:gd name="connsiteY132" fmla="*/ 1844298 h 3738088"/>
              <a:gd name="connsiteX133" fmla="*/ 1046136 w 2754602"/>
              <a:gd name="connsiteY133" fmla="*/ 658678 h 3738088"/>
              <a:gd name="connsiteX134" fmla="*/ 1084882 w 2754602"/>
              <a:gd name="connsiteY134" fmla="*/ 573437 h 3738088"/>
              <a:gd name="connsiteX135" fmla="*/ 1061634 w 2754602"/>
              <a:gd name="connsiteY135" fmla="*/ 526942 h 3738088"/>
              <a:gd name="connsiteX136" fmla="*/ 1015139 w 2754602"/>
              <a:gd name="connsiteY136" fmla="*/ 488197 h 3738088"/>
              <a:gd name="connsiteX137" fmla="*/ 922150 w 2754602"/>
              <a:gd name="connsiteY137" fmla="*/ 472698 h 3738088"/>
              <a:gd name="connsiteX138" fmla="*/ 1371600 w 2754602"/>
              <a:gd name="connsiteY138" fmla="*/ 0 h 3738088"/>
              <a:gd name="connsiteX139" fmla="*/ 1425845 w 2754602"/>
              <a:gd name="connsiteY139" fmla="*/ 54244 h 3738088"/>
              <a:gd name="connsiteX140" fmla="*/ 1464590 w 2754602"/>
              <a:gd name="connsiteY140" fmla="*/ 61993 h 3738088"/>
              <a:gd name="connsiteX141" fmla="*/ 1480089 w 2754602"/>
              <a:gd name="connsiteY141" fmla="*/ 116237 h 3738088"/>
              <a:gd name="connsiteX142" fmla="*/ 1511085 w 2754602"/>
              <a:gd name="connsiteY142" fmla="*/ 116237 h 3738088"/>
              <a:gd name="connsiteX143" fmla="*/ 1526584 w 2754602"/>
              <a:gd name="connsiteY143" fmla="*/ 139485 h 3738088"/>
              <a:gd name="connsiteX144" fmla="*/ 1526584 w 2754602"/>
              <a:gd name="connsiteY144" fmla="*/ 139485 h 3738088"/>
              <a:gd name="connsiteX145" fmla="*/ 1542082 w 2754602"/>
              <a:gd name="connsiteY145" fmla="*/ 170481 h 3738088"/>
              <a:gd name="connsiteX146" fmla="*/ 1573078 w 2754602"/>
              <a:gd name="connsiteY146" fmla="*/ 201478 h 3738088"/>
              <a:gd name="connsiteX147" fmla="*/ 1604075 w 2754602"/>
              <a:gd name="connsiteY147" fmla="*/ 263471 h 3738088"/>
              <a:gd name="connsiteX148" fmla="*/ 1627323 w 2754602"/>
              <a:gd name="connsiteY148" fmla="*/ 247973 h 3738088"/>
              <a:gd name="connsiteX149" fmla="*/ 1681567 w 2754602"/>
              <a:gd name="connsiteY149" fmla="*/ 232474 h 3738088"/>
              <a:gd name="connsiteX150" fmla="*/ 1681567 w 2754602"/>
              <a:gd name="connsiteY150" fmla="*/ 232474 h 3738088"/>
              <a:gd name="connsiteX151" fmla="*/ 1697065 w 2754602"/>
              <a:gd name="connsiteY151" fmla="*/ 302217 h 3738088"/>
              <a:gd name="connsiteX152" fmla="*/ 1673817 w 2754602"/>
              <a:gd name="connsiteY152" fmla="*/ 317715 h 3738088"/>
              <a:gd name="connsiteX153" fmla="*/ 1673817 w 2754602"/>
              <a:gd name="connsiteY153" fmla="*/ 317715 h 3738088"/>
              <a:gd name="connsiteX154" fmla="*/ 1774556 w 2754602"/>
              <a:gd name="connsiteY154" fmla="*/ 348712 h 3738088"/>
              <a:gd name="connsiteX155" fmla="*/ 1821051 w 2754602"/>
              <a:gd name="connsiteY155" fmla="*/ 325464 h 3738088"/>
              <a:gd name="connsiteX156" fmla="*/ 1852048 w 2754602"/>
              <a:gd name="connsiteY156" fmla="*/ 348712 h 3738088"/>
              <a:gd name="connsiteX157" fmla="*/ 1844299 w 2754602"/>
              <a:gd name="connsiteY157" fmla="*/ 348712 h 3738088"/>
              <a:gd name="connsiteX158" fmla="*/ 1852048 w 2754602"/>
              <a:gd name="connsiteY158" fmla="*/ 348712 h 3738088"/>
              <a:gd name="connsiteX159" fmla="*/ 1883045 w 2754602"/>
              <a:gd name="connsiteY159" fmla="*/ 340963 h 3738088"/>
              <a:gd name="connsiteX160" fmla="*/ 1906292 w 2754602"/>
              <a:gd name="connsiteY160" fmla="*/ 333213 h 3738088"/>
              <a:gd name="connsiteX161" fmla="*/ 1937289 w 2754602"/>
              <a:gd name="connsiteY161" fmla="*/ 255722 h 3738088"/>
              <a:gd name="connsiteX162" fmla="*/ 1945038 w 2754602"/>
              <a:gd name="connsiteY162" fmla="*/ 255722 h 3738088"/>
              <a:gd name="connsiteX163" fmla="*/ 1945038 w 2754602"/>
              <a:gd name="connsiteY163" fmla="*/ 255722 h 3738088"/>
              <a:gd name="connsiteX164" fmla="*/ 2014780 w 2754602"/>
              <a:gd name="connsiteY164" fmla="*/ 232474 h 3738088"/>
              <a:gd name="connsiteX165" fmla="*/ 2030278 w 2754602"/>
              <a:gd name="connsiteY165" fmla="*/ 255722 h 3738088"/>
              <a:gd name="connsiteX166" fmla="*/ 2061275 w 2754602"/>
              <a:gd name="connsiteY166" fmla="*/ 317715 h 3738088"/>
              <a:gd name="connsiteX167" fmla="*/ 2069024 w 2754602"/>
              <a:gd name="connsiteY167" fmla="*/ 348712 h 3738088"/>
              <a:gd name="connsiteX168" fmla="*/ 2061275 w 2754602"/>
              <a:gd name="connsiteY168" fmla="*/ 410705 h 3738088"/>
              <a:gd name="connsiteX169" fmla="*/ 2084523 w 2754602"/>
              <a:gd name="connsiteY169" fmla="*/ 426203 h 3738088"/>
              <a:gd name="connsiteX170" fmla="*/ 2107770 w 2754602"/>
              <a:gd name="connsiteY170" fmla="*/ 449451 h 3738088"/>
              <a:gd name="connsiteX171" fmla="*/ 2107770 w 2754602"/>
              <a:gd name="connsiteY171" fmla="*/ 449451 h 3738088"/>
              <a:gd name="connsiteX172" fmla="*/ 2169763 w 2754602"/>
              <a:gd name="connsiteY172" fmla="*/ 472698 h 3738088"/>
              <a:gd name="connsiteX173" fmla="*/ 2185262 w 2754602"/>
              <a:gd name="connsiteY173" fmla="*/ 511444 h 3738088"/>
              <a:gd name="connsiteX174" fmla="*/ 2247255 w 2754602"/>
              <a:gd name="connsiteY174" fmla="*/ 511444 h 3738088"/>
              <a:gd name="connsiteX175" fmla="*/ 2293750 w 2754602"/>
              <a:gd name="connsiteY175" fmla="*/ 526942 h 3738088"/>
              <a:gd name="connsiteX176" fmla="*/ 2324746 w 2754602"/>
              <a:gd name="connsiteY176" fmla="*/ 612183 h 3738088"/>
              <a:gd name="connsiteX177" fmla="*/ 2347994 w 2754602"/>
              <a:gd name="connsiteY177" fmla="*/ 619932 h 3738088"/>
              <a:gd name="connsiteX178" fmla="*/ 2363492 w 2754602"/>
              <a:gd name="connsiteY178" fmla="*/ 619932 h 3738088"/>
              <a:gd name="connsiteX179" fmla="*/ 2402238 w 2754602"/>
              <a:gd name="connsiteY179" fmla="*/ 627681 h 3738088"/>
              <a:gd name="connsiteX180" fmla="*/ 2448733 w 2754602"/>
              <a:gd name="connsiteY180" fmla="*/ 619932 h 3738088"/>
              <a:gd name="connsiteX181" fmla="*/ 2425485 w 2754602"/>
              <a:gd name="connsiteY181" fmla="*/ 604434 h 3738088"/>
              <a:gd name="connsiteX182" fmla="*/ 2402238 w 2754602"/>
              <a:gd name="connsiteY182" fmla="*/ 596685 h 3738088"/>
              <a:gd name="connsiteX183" fmla="*/ 2425485 w 2754602"/>
              <a:gd name="connsiteY183" fmla="*/ 581186 h 3738088"/>
              <a:gd name="connsiteX184" fmla="*/ 2456482 w 2754602"/>
              <a:gd name="connsiteY184" fmla="*/ 573437 h 3738088"/>
              <a:gd name="connsiteX185" fmla="*/ 2479729 w 2754602"/>
              <a:gd name="connsiteY185" fmla="*/ 565688 h 3738088"/>
              <a:gd name="connsiteX186" fmla="*/ 2510726 w 2754602"/>
              <a:gd name="connsiteY186" fmla="*/ 534691 h 3738088"/>
              <a:gd name="connsiteX187" fmla="*/ 2495228 w 2754602"/>
              <a:gd name="connsiteY187" fmla="*/ 511444 h 3738088"/>
              <a:gd name="connsiteX188" fmla="*/ 2518475 w 2754602"/>
              <a:gd name="connsiteY188" fmla="*/ 519193 h 3738088"/>
              <a:gd name="connsiteX189" fmla="*/ 2541723 w 2754602"/>
              <a:gd name="connsiteY189" fmla="*/ 534691 h 3738088"/>
              <a:gd name="connsiteX190" fmla="*/ 2557221 w 2754602"/>
              <a:gd name="connsiteY190" fmla="*/ 557939 h 3738088"/>
              <a:gd name="connsiteX191" fmla="*/ 2580468 w 2754602"/>
              <a:gd name="connsiteY191" fmla="*/ 565688 h 3738088"/>
              <a:gd name="connsiteX192" fmla="*/ 2595967 w 2754602"/>
              <a:gd name="connsiteY192" fmla="*/ 581186 h 3738088"/>
              <a:gd name="connsiteX193" fmla="*/ 2588217 w 2754602"/>
              <a:gd name="connsiteY193" fmla="*/ 604434 h 3738088"/>
              <a:gd name="connsiteX194" fmla="*/ 2557221 w 2754602"/>
              <a:gd name="connsiteY194" fmla="*/ 596685 h 3738088"/>
              <a:gd name="connsiteX195" fmla="*/ 2518475 w 2754602"/>
              <a:gd name="connsiteY195" fmla="*/ 588935 h 3738088"/>
              <a:gd name="connsiteX196" fmla="*/ 2502977 w 2754602"/>
              <a:gd name="connsiteY196" fmla="*/ 604434 h 3738088"/>
              <a:gd name="connsiteX197" fmla="*/ 2510726 w 2754602"/>
              <a:gd name="connsiteY197" fmla="*/ 627681 h 3738088"/>
              <a:gd name="connsiteX198" fmla="*/ 2518475 w 2754602"/>
              <a:gd name="connsiteY198" fmla="*/ 658678 h 3738088"/>
              <a:gd name="connsiteX199" fmla="*/ 2541723 w 2754602"/>
              <a:gd name="connsiteY199" fmla="*/ 666427 h 3738088"/>
              <a:gd name="connsiteX200" fmla="*/ 2549472 w 2754602"/>
              <a:gd name="connsiteY200" fmla="*/ 635430 h 3738088"/>
              <a:gd name="connsiteX201" fmla="*/ 2665709 w 2754602"/>
              <a:gd name="connsiteY201" fmla="*/ 689674 h 3738088"/>
              <a:gd name="connsiteX202" fmla="*/ 2642462 w 2754602"/>
              <a:gd name="connsiteY202" fmla="*/ 720671 h 3738088"/>
              <a:gd name="connsiteX203" fmla="*/ 2626963 w 2754602"/>
              <a:gd name="connsiteY203" fmla="*/ 736169 h 3738088"/>
              <a:gd name="connsiteX204" fmla="*/ 2634712 w 2754602"/>
              <a:gd name="connsiteY204" fmla="*/ 759417 h 3738088"/>
              <a:gd name="connsiteX205" fmla="*/ 2657960 w 2754602"/>
              <a:gd name="connsiteY205" fmla="*/ 767166 h 3738088"/>
              <a:gd name="connsiteX206" fmla="*/ 2650211 w 2754602"/>
              <a:gd name="connsiteY206" fmla="*/ 798163 h 3738088"/>
              <a:gd name="connsiteX207" fmla="*/ 2626963 w 2754602"/>
              <a:gd name="connsiteY207" fmla="*/ 805912 h 3738088"/>
              <a:gd name="connsiteX208" fmla="*/ 2588217 w 2754602"/>
              <a:gd name="connsiteY208" fmla="*/ 813661 h 3738088"/>
              <a:gd name="connsiteX209" fmla="*/ 2572719 w 2754602"/>
              <a:gd name="connsiteY209" fmla="*/ 836908 h 3738088"/>
              <a:gd name="connsiteX210" fmla="*/ 2595967 w 2754602"/>
              <a:gd name="connsiteY210" fmla="*/ 829159 h 3738088"/>
              <a:gd name="connsiteX211" fmla="*/ 2634712 w 2754602"/>
              <a:gd name="connsiteY211" fmla="*/ 883403 h 3738088"/>
              <a:gd name="connsiteX212" fmla="*/ 2650211 w 2754602"/>
              <a:gd name="connsiteY212" fmla="*/ 898902 h 3738088"/>
              <a:gd name="connsiteX213" fmla="*/ 2642462 w 2754602"/>
              <a:gd name="connsiteY213" fmla="*/ 922149 h 3738088"/>
              <a:gd name="connsiteX214" fmla="*/ 2704455 w 2754602"/>
              <a:gd name="connsiteY214" fmla="*/ 929898 h 3738088"/>
              <a:gd name="connsiteX215" fmla="*/ 2743200 w 2754602"/>
              <a:gd name="connsiteY215" fmla="*/ 968644 h 3738088"/>
              <a:gd name="connsiteX216" fmla="*/ 2719953 w 2754602"/>
              <a:gd name="connsiteY216" fmla="*/ 976393 h 3738088"/>
              <a:gd name="connsiteX217" fmla="*/ 2603716 w 2754602"/>
              <a:gd name="connsiteY217" fmla="*/ 953146 h 3738088"/>
              <a:gd name="connsiteX218" fmla="*/ 2564970 w 2754602"/>
              <a:gd name="connsiteY218" fmla="*/ 937647 h 3738088"/>
              <a:gd name="connsiteX219" fmla="*/ 2518475 w 2754602"/>
              <a:gd name="connsiteY219" fmla="*/ 945397 h 3738088"/>
              <a:gd name="connsiteX220" fmla="*/ 2510726 w 2754602"/>
              <a:gd name="connsiteY220" fmla="*/ 968644 h 3738088"/>
              <a:gd name="connsiteX221" fmla="*/ 2479729 w 2754602"/>
              <a:gd name="connsiteY221" fmla="*/ 976393 h 3738088"/>
              <a:gd name="connsiteX222" fmla="*/ 2440984 w 2754602"/>
              <a:gd name="connsiteY222" fmla="*/ 1046135 h 3738088"/>
              <a:gd name="connsiteX223" fmla="*/ 2448733 w 2754602"/>
              <a:gd name="connsiteY223" fmla="*/ 1077132 h 3738088"/>
              <a:gd name="connsiteX224" fmla="*/ 2479729 w 2754602"/>
              <a:gd name="connsiteY224" fmla="*/ 1084881 h 3738088"/>
              <a:gd name="connsiteX225" fmla="*/ 2471980 w 2754602"/>
              <a:gd name="connsiteY225" fmla="*/ 1115878 h 3738088"/>
              <a:gd name="connsiteX226" fmla="*/ 2425485 w 2754602"/>
              <a:gd name="connsiteY226" fmla="*/ 1139125 h 3738088"/>
              <a:gd name="connsiteX227" fmla="*/ 2433234 w 2754602"/>
              <a:gd name="connsiteY227" fmla="*/ 1170122 h 3738088"/>
              <a:gd name="connsiteX228" fmla="*/ 2448733 w 2754602"/>
              <a:gd name="connsiteY228" fmla="*/ 1185620 h 3738088"/>
              <a:gd name="connsiteX229" fmla="*/ 2456482 w 2754602"/>
              <a:gd name="connsiteY229" fmla="*/ 1216617 h 3738088"/>
              <a:gd name="connsiteX230" fmla="*/ 2487478 w 2754602"/>
              <a:gd name="connsiteY230" fmla="*/ 1201119 h 3738088"/>
              <a:gd name="connsiteX231" fmla="*/ 2510726 w 2754602"/>
              <a:gd name="connsiteY231" fmla="*/ 1154624 h 3738088"/>
              <a:gd name="connsiteX232" fmla="*/ 2549472 w 2754602"/>
              <a:gd name="connsiteY232" fmla="*/ 1201119 h 3738088"/>
              <a:gd name="connsiteX233" fmla="*/ 2526224 w 2754602"/>
              <a:gd name="connsiteY233" fmla="*/ 1216617 h 3738088"/>
              <a:gd name="connsiteX234" fmla="*/ 2479729 w 2754602"/>
              <a:gd name="connsiteY234" fmla="*/ 1232115 h 3738088"/>
              <a:gd name="connsiteX235" fmla="*/ 2479729 w 2754602"/>
              <a:gd name="connsiteY235" fmla="*/ 1294108 h 3738088"/>
              <a:gd name="connsiteX236" fmla="*/ 2526224 w 2754602"/>
              <a:gd name="connsiteY236" fmla="*/ 1286359 h 3738088"/>
              <a:gd name="connsiteX237" fmla="*/ 2549472 w 2754602"/>
              <a:gd name="connsiteY237" fmla="*/ 1317356 h 3738088"/>
              <a:gd name="connsiteX238" fmla="*/ 2557221 w 2754602"/>
              <a:gd name="connsiteY238" fmla="*/ 1363851 h 3738088"/>
              <a:gd name="connsiteX239" fmla="*/ 2533973 w 2754602"/>
              <a:gd name="connsiteY239" fmla="*/ 1379349 h 3738088"/>
              <a:gd name="connsiteX240" fmla="*/ 2510726 w 2754602"/>
              <a:gd name="connsiteY240" fmla="*/ 1387098 h 3738088"/>
              <a:gd name="connsiteX241" fmla="*/ 2471980 w 2754602"/>
              <a:gd name="connsiteY241" fmla="*/ 1402597 h 3738088"/>
              <a:gd name="connsiteX242" fmla="*/ 2456482 w 2754602"/>
              <a:gd name="connsiteY242" fmla="*/ 1449091 h 3738088"/>
              <a:gd name="connsiteX243" fmla="*/ 2471980 w 2754602"/>
              <a:gd name="connsiteY243" fmla="*/ 1464590 h 3738088"/>
              <a:gd name="connsiteX244" fmla="*/ 2440984 w 2754602"/>
              <a:gd name="connsiteY244" fmla="*/ 1503335 h 3738088"/>
              <a:gd name="connsiteX245" fmla="*/ 2417736 w 2754602"/>
              <a:gd name="connsiteY245" fmla="*/ 1495586 h 3738088"/>
              <a:gd name="connsiteX246" fmla="*/ 2386739 w 2754602"/>
              <a:gd name="connsiteY246" fmla="*/ 1518834 h 3738088"/>
              <a:gd name="connsiteX247" fmla="*/ 2371241 w 2754602"/>
              <a:gd name="connsiteY247" fmla="*/ 1495586 h 3738088"/>
              <a:gd name="connsiteX248" fmla="*/ 2355743 w 2754602"/>
              <a:gd name="connsiteY248" fmla="*/ 1511085 h 3738088"/>
              <a:gd name="connsiteX249" fmla="*/ 2340245 w 2754602"/>
              <a:gd name="connsiteY249" fmla="*/ 1534332 h 3738088"/>
              <a:gd name="connsiteX250" fmla="*/ 2340245 w 2754602"/>
              <a:gd name="connsiteY250" fmla="*/ 1588576 h 3738088"/>
              <a:gd name="connsiteX251" fmla="*/ 2286000 w 2754602"/>
              <a:gd name="connsiteY251" fmla="*/ 1596325 h 3738088"/>
              <a:gd name="connsiteX252" fmla="*/ 2262753 w 2754602"/>
              <a:gd name="connsiteY252" fmla="*/ 1642820 h 3738088"/>
              <a:gd name="connsiteX253" fmla="*/ 2255004 w 2754602"/>
              <a:gd name="connsiteY253" fmla="*/ 1666068 h 3738088"/>
              <a:gd name="connsiteX254" fmla="*/ 2224007 w 2754602"/>
              <a:gd name="connsiteY254" fmla="*/ 1673817 h 3738088"/>
              <a:gd name="connsiteX255" fmla="*/ 2185262 w 2754602"/>
              <a:gd name="connsiteY255" fmla="*/ 1681566 h 3738088"/>
              <a:gd name="connsiteX256" fmla="*/ 2131017 w 2754602"/>
              <a:gd name="connsiteY256" fmla="*/ 1697064 h 3738088"/>
              <a:gd name="connsiteX257" fmla="*/ 2100021 w 2754602"/>
              <a:gd name="connsiteY257" fmla="*/ 1689315 h 3738088"/>
              <a:gd name="connsiteX258" fmla="*/ 2061275 w 2754602"/>
              <a:gd name="connsiteY258" fmla="*/ 1658319 h 3738088"/>
              <a:gd name="connsiteX259" fmla="*/ 2045777 w 2754602"/>
              <a:gd name="connsiteY259" fmla="*/ 1642820 h 3738088"/>
              <a:gd name="connsiteX260" fmla="*/ 1937289 w 2754602"/>
              <a:gd name="connsiteY260" fmla="*/ 1627322 h 3738088"/>
              <a:gd name="connsiteX261" fmla="*/ 1890794 w 2754602"/>
              <a:gd name="connsiteY261" fmla="*/ 1619573 h 3738088"/>
              <a:gd name="connsiteX262" fmla="*/ 1867546 w 2754602"/>
              <a:gd name="connsiteY262" fmla="*/ 1681566 h 3738088"/>
              <a:gd name="connsiteX263" fmla="*/ 1813302 w 2754602"/>
              <a:gd name="connsiteY263" fmla="*/ 1751308 h 3738088"/>
              <a:gd name="connsiteX264" fmla="*/ 1828800 w 2754602"/>
              <a:gd name="connsiteY264" fmla="*/ 1813302 h 3738088"/>
              <a:gd name="connsiteX265" fmla="*/ 1813302 w 2754602"/>
              <a:gd name="connsiteY265" fmla="*/ 1836549 h 3738088"/>
              <a:gd name="connsiteX266" fmla="*/ 1844299 w 2754602"/>
              <a:gd name="connsiteY266" fmla="*/ 1898542 h 3738088"/>
              <a:gd name="connsiteX267" fmla="*/ 1836550 w 2754602"/>
              <a:gd name="connsiteY267" fmla="*/ 1960535 h 3738088"/>
              <a:gd name="connsiteX268" fmla="*/ 1828800 w 2754602"/>
              <a:gd name="connsiteY268" fmla="*/ 2053525 h 3738088"/>
              <a:gd name="connsiteX269" fmla="*/ 1813302 w 2754602"/>
              <a:gd name="connsiteY269" fmla="*/ 2100020 h 3738088"/>
              <a:gd name="connsiteX270" fmla="*/ 1821051 w 2754602"/>
              <a:gd name="connsiteY270" fmla="*/ 2169763 h 3738088"/>
              <a:gd name="connsiteX271" fmla="*/ 1805553 w 2754602"/>
              <a:gd name="connsiteY271" fmla="*/ 2193010 h 3738088"/>
              <a:gd name="connsiteX272" fmla="*/ 1821051 w 2754602"/>
              <a:gd name="connsiteY272" fmla="*/ 2293749 h 3738088"/>
              <a:gd name="connsiteX273" fmla="*/ 1828800 w 2754602"/>
              <a:gd name="connsiteY273" fmla="*/ 2371241 h 3738088"/>
              <a:gd name="connsiteX274" fmla="*/ 1821051 w 2754602"/>
              <a:gd name="connsiteY274" fmla="*/ 2394488 h 3738088"/>
              <a:gd name="connsiteX275" fmla="*/ 1813302 w 2754602"/>
              <a:gd name="connsiteY275" fmla="*/ 2433234 h 3738088"/>
              <a:gd name="connsiteX276" fmla="*/ 1836550 w 2754602"/>
              <a:gd name="connsiteY276" fmla="*/ 2448732 h 3738088"/>
              <a:gd name="connsiteX277" fmla="*/ 1844299 w 2754602"/>
              <a:gd name="connsiteY277" fmla="*/ 2479729 h 3738088"/>
              <a:gd name="connsiteX278" fmla="*/ 1828800 w 2754602"/>
              <a:gd name="connsiteY278" fmla="*/ 2580468 h 3738088"/>
              <a:gd name="connsiteX279" fmla="*/ 1844299 w 2754602"/>
              <a:gd name="connsiteY279" fmla="*/ 2704454 h 3738088"/>
              <a:gd name="connsiteX280" fmla="*/ 1859797 w 2754602"/>
              <a:gd name="connsiteY280" fmla="*/ 2743200 h 3738088"/>
              <a:gd name="connsiteX281" fmla="*/ 1906292 w 2754602"/>
              <a:gd name="connsiteY281" fmla="*/ 2789695 h 3738088"/>
              <a:gd name="connsiteX282" fmla="*/ 1914041 w 2754602"/>
              <a:gd name="connsiteY282" fmla="*/ 2766447 h 3738088"/>
              <a:gd name="connsiteX283" fmla="*/ 1937289 w 2754602"/>
              <a:gd name="connsiteY283" fmla="*/ 2774197 h 3738088"/>
              <a:gd name="connsiteX284" fmla="*/ 1968285 w 2754602"/>
              <a:gd name="connsiteY284" fmla="*/ 2789695 h 3738088"/>
              <a:gd name="connsiteX285" fmla="*/ 1999282 w 2754602"/>
              <a:gd name="connsiteY285" fmla="*/ 2812942 h 3738088"/>
              <a:gd name="connsiteX286" fmla="*/ 2092272 w 2754602"/>
              <a:gd name="connsiteY286" fmla="*/ 2836190 h 3738088"/>
              <a:gd name="connsiteX287" fmla="*/ 2107770 w 2754602"/>
              <a:gd name="connsiteY287" fmla="*/ 2867186 h 3738088"/>
              <a:gd name="connsiteX288" fmla="*/ 2216258 w 2754602"/>
              <a:gd name="connsiteY288" fmla="*/ 2913681 h 3738088"/>
              <a:gd name="connsiteX289" fmla="*/ 2231756 w 2754602"/>
              <a:gd name="connsiteY289" fmla="*/ 2936929 h 3738088"/>
              <a:gd name="connsiteX290" fmla="*/ 2278251 w 2754602"/>
              <a:gd name="connsiteY290" fmla="*/ 2975674 h 3738088"/>
              <a:gd name="connsiteX291" fmla="*/ 2324746 w 2754602"/>
              <a:gd name="connsiteY291" fmla="*/ 3037668 h 3738088"/>
              <a:gd name="connsiteX292" fmla="*/ 2347994 w 2754602"/>
              <a:gd name="connsiteY292" fmla="*/ 3045417 h 3738088"/>
              <a:gd name="connsiteX293" fmla="*/ 2371241 w 2754602"/>
              <a:gd name="connsiteY293" fmla="*/ 3060915 h 3738088"/>
              <a:gd name="connsiteX294" fmla="*/ 2394489 w 2754602"/>
              <a:gd name="connsiteY294" fmla="*/ 3053166 h 3738088"/>
              <a:gd name="connsiteX295" fmla="*/ 2402238 w 2754602"/>
              <a:gd name="connsiteY295" fmla="*/ 3076413 h 3738088"/>
              <a:gd name="connsiteX296" fmla="*/ 2417736 w 2754602"/>
              <a:gd name="connsiteY296" fmla="*/ 3091912 h 3738088"/>
              <a:gd name="connsiteX297" fmla="*/ 2371241 w 2754602"/>
              <a:gd name="connsiteY297" fmla="*/ 3107410 h 3738088"/>
              <a:gd name="connsiteX298" fmla="*/ 2363492 w 2754602"/>
              <a:gd name="connsiteY298" fmla="*/ 3076413 h 3738088"/>
              <a:gd name="connsiteX299" fmla="*/ 2332495 w 2754602"/>
              <a:gd name="connsiteY299" fmla="*/ 3068664 h 3738088"/>
              <a:gd name="connsiteX300" fmla="*/ 2247255 w 2754602"/>
              <a:gd name="connsiteY300" fmla="*/ 3053166 h 3738088"/>
              <a:gd name="connsiteX301" fmla="*/ 2231756 w 2754602"/>
              <a:gd name="connsiteY301" fmla="*/ 3037668 h 3738088"/>
              <a:gd name="connsiteX302" fmla="*/ 2169763 w 2754602"/>
              <a:gd name="connsiteY302" fmla="*/ 3037668 h 3738088"/>
              <a:gd name="connsiteX303" fmla="*/ 2131017 w 2754602"/>
              <a:gd name="connsiteY303" fmla="*/ 3084163 h 3738088"/>
              <a:gd name="connsiteX304" fmla="*/ 2100021 w 2754602"/>
              <a:gd name="connsiteY304" fmla="*/ 3130658 h 3738088"/>
              <a:gd name="connsiteX305" fmla="*/ 2115519 w 2754602"/>
              <a:gd name="connsiteY305" fmla="*/ 3153905 h 3738088"/>
              <a:gd name="connsiteX306" fmla="*/ 2169763 w 2754602"/>
              <a:gd name="connsiteY306" fmla="*/ 3177152 h 3738088"/>
              <a:gd name="connsiteX307" fmla="*/ 2224007 w 2754602"/>
              <a:gd name="connsiteY307" fmla="*/ 3208149 h 3738088"/>
              <a:gd name="connsiteX308" fmla="*/ 2239506 w 2754602"/>
              <a:gd name="connsiteY308" fmla="*/ 3184902 h 3738088"/>
              <a:gd name="connsiteX309" fmla="*/ 2262753 w 2754602"/>
              <a:gd name="connsiteY309" fmla="*/ 3192651 h 3738088"/>
              <a:gd name="connsiteX310" fmla="*/ 2309248 w 2754602"/>
              <a:gd name="connsiteY310" fmla="*/ 3169403 h 3738088"/>
              <a:gd name="connsiteX311" fmla="*/ 2347994 w 2754602"/>
              <a:gd name="connsiteY311" fmla="*/ 3130658 h 3738088"/>
              <a:gd name="connsiteX312" fmla="*/ 2332495 w 2754602"/>
              <a:gd name="connsiteY312" fmla="*/ 3169403 h 3738088"/>
              <a:gd name="connsiteX313" fmla="*/ 2324746 w 2754602"/>
              <a:gd name="connsiteY313" fmla="*/ 3192651 h 3738088"/>
              <a:gd name="connsiteX314" fmla="*/ 2278251 w 2754602"/>
              <a:gd name="connsiteY314" fmla="*/ 3239146 h 3738088"/>
              <a:gd name="connsiteX315" fmla="*/ 2262753 w 2754602"/>
              <a:gd name="connsiteY315" fmla="*/ 3262393 h 3738088"/>
              <a:gd name="connsiteX316" fmla="*/ 2239506 w 2754602"/>
              <a:gd name="connsiteY316" fmla="*/ 3293390 h 3738088"/>
              <a:gd name="connsiteX317" fmla="*/ 2231756 w 2754602"/>
              <a:gd name="connsiteY317" fmla="*/ 3339885 h 3738088"/>
              <a:gd name="connsiteX318" fmla="*/ 2169763 w 2754602"/>
              <a:gd name="connsiteY318" fmla="*/ 3448373 h 3738088"/>
              <a:gd name="connsiteX319" fmla="*/ 2154265 w 2754602"/>
              <a:gd name="connsiteY319" fmla="*/ 3471620 h 3738088"/>
              <a:gd name="connsiteX320" fmla="*/ 2100021 w 2754602"/>
              <a:gd name="connsiteY320" fmla="*/ 3502617 h 3738088"/>
              <a:gd name="connsiteX321" fmla="*/ 2115519 w 2754602"/>
              <a:gd name="connsiteY321" fmla="*/ 3580108 h 3738088"/>
              <a:gd name="connsiteX322" fmla="*/ 2131017 w 2754602"/>
              <a:gd name="connsiteY322" fmla="*/ 3626603 h 3738088"/>
              <a:gd name="connsiteX323" fmla="*/ 2076773 w 2754602"/>
              <a:gd name="connsiteY323" fmla="*/ 3618854 h 3738088"/>
              <a:gd name="connsiteX324" fmla="*/ 2030278 w 2754602"/>
              <a:gd name="connsiteY324" fmla="*/ 3556861 h 3738088"/>
              <a:gd name="connsiteX325" fmla="*/ 1999282 w 2754602"/>
              <a:gd name="connsiteY325" fmla="*/ 3502617 h 3738088"/>
              <a:gd name="connsiteX326" fmla="*/ 1991533 w 2754602"/>
              <a:gd name="connsiteY326" fmla="*/ 3479369 h 3738088"/>
              <a:gd name="connsiteX327" fmla="*/ 1921790 w 2754602"/>
              <a:gd name="connsiteY327" fmla="*/ 3425125 h 3738088"/>
              <a:gd name="connsiteX328" fmla="*/ 1867546 w 2754602"/>
              <a:gd name="connsiteY328" fmla="*/ 3440624 h 3738088"/>
              <a:gd name="connsiteX329" fmla="*/ 1859797 w 2754602"/>
              <a:gd name="connsiteY329" fmla="*/ 3471620 h 3738088"/>
              <a:gd name="connsiteX330" fmla="*/ 1836550 w 2754602"/>
              <a:gd name="connsiteY330" fmla="*/ 3479369 h 3738088"/>
              <a:gd name="connsiteX331" fmla="*/ 1797804 w 2754602"/>
              <a:gd name="connsiteY331" fmla="*/ 3510366 h 3738088"/>
              <a:gd name="connsiteX332" fmla="*/ 1774556 w 2754602"/>
              <a:gd name="connsiteY332" fmla="*/ 3518115 h 3738088"/>
              <a:gd name="connsiteX333" fmla="*/ 1658319 w 2754602"/>
              <a:gd name="connsiteY333" fmla="*/ 3533613 h 3738088"/>
              <a:gd name="connsiteX334" fmla="*/ 1627323 w 2754602"/>
              <a:gd name="connsiteY334" fmla="*/ 3541363 h 3738088"/>
              <a:gd name="connsiteX335" fmla="*/ 1596326 w 2754602"/>
              <a:gd name="connsiteY335" fmla="*/ 3556861 h 3738088"/>
              <a:gd name="connsiteX336" fmla="*/ 1549831 w 2754602"/>
              <a:gd name="connsiteY336" fmla="*/ 3587858 h 3738088"/>
              <a:gd name="connsiteX337" fmla="*/ 1619573 w 2754602"/>
              <a:gd name="connsiteY337" fmla="*/ 3603356 h 3738088"/>
              <a:gd name="connsiteX338" fmla="*/ 1635072 w 2754602"/>
              <a:gd name="connsiteY338" fmla="*/ 3618854 h 3738088"/>
              <a:gd name="connsiteX339" fmla="*/ 1681567 w 2754602"/>
              <a:gd name="connsiteY339" fmla="*/ 3680847 h 3738088"/>
              <a:gd name="connsiteX340" fmla="*/ 1712563 w 2754602"/>
              <a:gd name="connsiteY340" fmla="*/ 3673098 h 3738088"/>
              <a:gd name="connsiteX341" fmla="*/ 1704814 w 2754602"/>
              <a:gd name="connsiteY341" fmla="*/ 3704095 h 3738088"/>
              <a:gd name="connsiteX342" fmla="*/ 1673817 w 2754602"/>
              <a:gd name="connsiteY342" fmla="*/ 3688597 h 3738088"/>
              <a:gd name="connsiteX343" fmla="*/ 1635072 w 2754602"/>
              <a:gd name="connsiteY343" fmla="*/ 3680847 h 3738088"/>
              <a:gd name="connsiteX344" fmla="*/ 1611824 w 2754602"/>
              <a:gd name="connsiteY344" fmla="*/ 3673098 h 3738088"/>
              <a:gd name="connsiteX345" fmla="*/ 1526584 w 2754602"/>
              <a:gd name="connsiteY345" fmla="*/ 3680847 h 3738088"/>
              <a:gd name="connsiteX346" fmla="*/ 1487838 w 2754602"/>
              <a:gd name="connsiteY346" fmla="*/ 3673098 h 3738088"/>
              <a:gd name="connsiteX347" fmla="*/ 1464590 w 2754602"/>
              <a:gd name="connsiteY347" fmla="*/ 3688597 h 3738088"/>
              <a:gd name="connsiteX348" fmla="*/ 1441343 w 2754602"/>
              <a:gd name="connsiteY348" fmla="*/ 3696346 h 3738088"/>
              <a:gd name="connsiteX349" fmla="*/ 1387099 w 2754602"/>
              <a:gd name="connsiteY349" fmla="*/ 3719593 h 3738088"/>
              <a:gd name="connsiteX350" fmla="*/ 1278611 w 2754602"/>
              <a:gd name="connsiteY350" fmla="*/ 3688597 h 3738088"/>
              <a:gd name="connsiteX351" fmla="*/ 1270862 w 2754602"/>
              <a:gd name="connsiteY351" fmla="*/ 3680847 h 3738088"/>
              <a:gd name="connsiteX352" fmla="*/ 1263112 w 2754602"/>
              <a:gd name="connsiteY352" fmla="*/ 3456122 h 3738088"/>
              <a:gd name="connsiteX353" fmla="*/ 1247614 w 2754602"/>
              <a:gd name="connsiteY353" fmla="*/ 3432874 h 3738088"/>
              <a:gd name="connsiteX354" fmla="*/ 1247614 w 2754602"/>
              <a:gd name="connsiteY354" fmla="*/ 3425125 h 3738088"/>
              <a:gd name="connsiteX355" fmla="*/ 1007390 w 2754602"/>
              <a:gd name="connsiteY355" fmla="*/ 2991173 h 3738088"/>
              <a:gd name="connsiteX0" fmla="*/ 1007390 w 2754602"/>
              <a:gd name="connsiteY0" fmla="*/ 2991173 h 3738088"/>
              <a:gd name="connsiteX1" fmla="*/ 1053885 w 2754602"/>
              <a:gd name="connsiteY1" fmla="*/ 2983424 h 3738088"/>
              <a:gd name="connsiteX2" fmla="*/ 1061634 w 2754602"/>
              <a:gd name="connsiteY2" fmla="*/ 2952427 h 3738088"/>
              <a:gd name="connsiteX3" fmla="*/ 1115878 w 2754602"/>
              <a:gd name="connsiteY3" fmla="*/ 2890434 h 3738088"/>
              <a:gd name="connsiteX4" fmla="*/ 1123628 w 2754602"/>
              <a:gd name="connsiteY4" fmla="*/ 2867186 h 3738088"/>
              <a:gd name="connsiteX5" fmla="*/ 1139126 w 2754602"/>
              <a:gd name="connsiteY5" fmla="*/ 2882685 h 3738088"/>
              <a:gd name="connsiteX6" fmla="*/ 1154624 w 2754602"/>
              <a:gd name="connsiteY6" fmla="*/ 2905932 h 3738088"/>
              <a:gd name="connsiteX7" fmla="*/ 1185621 w 2754602"/>
              <a:gd name="connsiteY7" fmla="*/ 2936929 h 3738088"/>
              <a:gd name="connsiteX8" fmla="*/ 1193370 w 2754602"/>
              <a:gd name="connsiteY8" fmla="*/ 2960176 h 3738088"/>
              <a:gd name="connsiteX9" fmla="*/ 1216617 w 2754602"/>
              <a:gd name="connsiteY9" fmla="*/ 2967925 h 3738088"/>
              <a:gd name="connsiteX10" fmla="*/ 1278611 w 2754602"/>
              <a:gd name="connsiteY10" fmla="*/ 2952427 h 3738088"/>
              <a:gd name="connsiteX11" fmla="*/ 1286360 w 2754602"/>
              <a:gd name="connsiteY11" fmla="*/ 2867186 h 3738088"/>
              <a:gd name="connsiteX12" fmla="*/ 1309607 w 2754602"/>
              <a:gd name="connsiteY12" fmla="*/ 2851688 h 3738088"/>
              <a:gd name="connsiteX13" fmla="*/ 1301858 w 2754602"/>
              <a:gd name="connsiteY13" fmla="*/ 2828441 h 3738088"/>
              <a:gd name="connsiteX14" fmla="*/ 1263112 w 2754602"/>
              <a:gd name="connsiteY14" fmla="*/ 2797444 h 3738088"/>
              <a:gd name="connsiteX15" fmla="*/ 1255363 w 2754602"/>
              <a:gd name="connsiteY15" fmla="*/ 2774197 h 3738088"/>
              <a:gd name="connsiteX16" fmla="*/ 1278611 w 2754602"/>
              <a:gd name="connsiteY16" fmla="*/ 2727702 h 3738088"/>
              <a:gd name="connsiteX17" fmla="*/ 1270862 w 2754602"/>
              <a:gd name="connsiteY17" fmla="*/ 2704454 h 3738088"/>
              <a:gd name="connsiteX18" fmla="*/ 1255363 w 2754602"/>
              <a:gd name="connsiteY18" fmla="*/ 2665708 h 3738088"/>
              <a:gd name="connsiteX19" fmla="*/ 1224367 w 2754602"/>
              <a:gd name="connsiteY19" fmla="*/ 2650210 h 3738088"/>
              <a:gd name="connsiteX20" fmla="*/ 1270862 w 2754602"/>
              <a:gd name="connsiteY20" fmla="*/ 2588217 h 3738088"/>
              <a:gd name="connsiteX21" fmla="*/ 1309607 w 2754602"/>
              <a:gd name="connsiteY21" fmla="*/ 2541722 h 3738088"/>
              <a:gd name="connsiteX22" fmla="*/ 1325106 w 2754602"/>
              <a:gd name="connsiteY22" fmla="*/ 2518474 h 3738088"/>
              <a:gd name="connsiteX23" fmla="*/ 1348353 w 2754602"/>
              <a:gd name="connsiteY23" fmla="*/ 2502976 h 3738088"/>
              <a:gd name="connsiteX24" fmla="*/ 1379350 w 2754602"/>
              <a:gd name="connsiteY24" fmla="*/ 2510725 h 3738088"/>
              <a:gd name="connsiteX25" fmla="*/ 1402597 w 2754602"/>
              <a:gd name="connsiteY25" fmla="*/ 2549471 h 3738088"/>
              <a:gd name="connsiteX26" fmla="*/ 1425845 w 2754602"/>
              <a:gd name="connsiteY26" fmla="*/ 2564969 h 3738088"/>
              <a:gd name="connsiteX27" fmla="*/ 1472339 w 2754602"/>
              <a:gd name="connsiteY27" fmla="*/ 2549471 h 3738088"/>
              <a:gd name="connsiteX28" fmla="*/ 1487838 w 2754602"/>
              <a:gd name="connsiteY28" fmla="*/ 2533973 h 3738088"/>
              <a:gd name="connsiteX29" fmla="*/ 1503336 w 2754602"/>
              <a:gd name="connsiteY29" fmla="*/ 2510725 h 3738088"/>
              <a:gd name="connsiteX30" fmla="*/ 1526584 w 2754602"/>
              <a:gd name="connsiteY30" fmla="*/ 2495227 h 3738088"/>
              <a:gd name="connsiteX31" fmla="*/ 1565329 w 2754602"/>
              <a:gd name="connsiteY31" fmla="*/ 2510725 h 3738088"/>
              <a:gd name="connsiteX32" fmla="*/ 1604075 w 2754602"/>
              <a:gd name="connsiteY32" fmla="*/ 2526224 h 3738088"/>
              <a:gd name="connsiteX33" fmla="*/ 1596326 w 2754602"/>
              <a:gd name="connsiteY33" fmla="*/ 2549471 h 3738088"/>
              <a:gd name="connsiteX34" fmla="*/ 1573078 w 2754602"/>
              <a:gd name="connsiteY34" fmla="*/ 2557220 h 3738088"/>
              <a:gd name="connsiteX35" fmla="*/ 1588577 w 2754602"/>
              <a:gd name="connsiteY35" fmla="*/ 2642461 h 3738088"/>
              <a:gd name="connsiteX36" fmla="*/ 1565329 w 2754602"/>
              <a:gd name="connsiteY36" fmla="*/ 2681207 h 3738088"/>
              <a:gd name="connsiteX37" fmla="*/ 1542082 w 2754602"/>
              <a:gd name="connsiteY37" fmla="*/ 2688956 h 3738088"/>
              <a:gd name="connsiteX38" fmla="*/ 1534333 w 2754602"/>
              <a:gd name="connsiteY38" fmla="*/ 2712203 h 3738088"/>
              <a:gd name="connsiteX39" fmla="*/ 1495587 w 2754602"/>
              <a:gd name="connsiteY39" fmla="*/ 2743200 h 3738088"/>
              <a:gd name="connsiteX40" fmla="*/ 1487838 w 2754602"/>
              <a:gd name="connsiteY40" fmla="*/ 2766447 h 3738088"/>
              <a:gd name="connsiteX41" fmla="*/ 1464590 w 2754602"/>
              <a:gd name="connsiteY41" fmla="*/ 2774197 h 3738088"/>
              <a:gd name="connsiteX42" fmla="*/ 1449092 w 2754602"/>
              <a:gd name="connsiteY42" fmla="*/ 2867186 h 3738088"/>
              <a:gd name="connsiteX43" fmla="*/ 1433594 w 2754602"/>
              <a:gd name="connsiteY43" fmla="*/ 2882685 h 3738088"/>
              <a:gd name="connsiteX44" fmla="*/ 1425845 w 2754602"/>
              <a:gd name="connsiteY44" fmla="*/ 2913681 h 3738088"/>
              <a:gd name="connsiteX45" fmla="*/ 1433594 w 2754602"/>
              <a:gd name="connsiteY45" fmla="*/ 2944678 h 3738088"/>
              <a:gd name="connsiteX46" fmla="*/ 1441343 w 2754602"/>
              <a:gd name="connsiteY46" fmla="*/ 2991173 h 3738088"/>
              <a:gd name="connsiteX47" fmla="*/ 1425845 w 2754602"/>
              <a:gd name="connsiteY47" fmla="*/ 3045417 h 3738088"/>
              <a:gd name="connsiteX48" fmla="*/ 1402597 w 2754602"/>
              <a:gd name="connsiteY48" fmla="*/ 3037668 h 3738088"/>
              <a:gd name="connsiteX49" fmla="*/ 1387099 w 2754602"/>
              <a:gd name="connsiteY49" fmla="*/ 3022169 h 3738088"/>
              <a:gd name="connsiteX50" fmla="*/ 1356102 w 2754602"/>
              <a:gd name="connsiteY50" fmla="*/ 3060915 h 3738088"/>
              <a:gd name="connsiteX51" fmla="*/ 1363851 w 2754602"/>
              <a:gd name="connsiteY51" fmla="*/ 3091912 h 3738088"/>
              <a:gd name="connsiteX52" fmla="*/ 1371600 w 2754602"/>
              <a:gd name="connsiteY52" fmla="*/ 3115159 h 3738088"/>
              <a:gd name="connsiteX53" fmla="*/ 1418095 w 2754602"/>
              <a:gd name="connsiteY53" fmla="*/ 3130658 h 3738088"/>
              <a:gd name="connsiteX54" fmla="*/ 1441343 w 2754602"/>
              <a:gd name="connsiteY54" fmla="*/ 3122908 h 3738088"/>
              <a:gd name="connsiteX55" fmla="*/ 1611824 w 2754602"/>
              <a:gd name="connsiteY55" fmla="*/ 3115159 h 3738088"/>
              <a:gd name="connsiteX56" fmla="*/ 1596326 w 2754602"/>
              <a:gd name="connsiteY56" fmla="*/ 3068664 h 3738088"/>
              <a:gd name="connsiteX57" fmla="*/ 1588577 w 2754602"/>
              <a:gd name="connsiteY57" fmla="*/ 3045417 h 3738088"/>
              <a:gd name="connsiteX58" fmla="*/ 1580828 w 2754602"/>
              <a:gd name="connsiteY58" fmla="*/ 3022169 h 3738088"/>
              <a:gd name="connsiteX59" fmla="*/ 1611824 w 2754602"/>
              <a:gd name="connsiteY59" fmla="*/ 2952427 h 3738088"/>
              <a:gd name="connsiteX60" fmla="*/ 1596326 w 2754602"/>
              <a:gd name="connsiteY60" fmla="*/ 2905932 h 3738088"/>
              <a:gd name="connsiteX61" fmla="*/ 1611824 w 2754602"/>
              <a:gd name="connsiteY61" fmla="*/ 2859437 h 3738088"/>
              <a:gd name="connsiteX62" fmla="*/ 1619573 w 2754602"/>
              <a:gd name="connsiteY62" fmla="*/ 2805193 h 3738088"/>
              <a:gd name="connsiteX63" fmla="*/ 1650570 w 2754602"/>
              <a:gd name="connsiteY63" fmla="*/ 2797444 h 3738088"/>
              <a:gd name="connsiteX64" fmla="*/ 1704814 w 2754602"/>
              <a:gd name="connsiteY64" fmla="*/ 2774197 h 3738088"/>
              <a:gd name="connsiteX65" fmla="*/ 1728062 w 2754602"/>
              <a:gd name="connsiteY65" fmla="*/ 2758698 h 3738088"/>
              <a:gd name="connsiteX66" fmla="*/ 1774556 w 2754602"/>
              <a:gd name="connsiteY66" fmla="*/ 2719952 h 3738088"/>
              <a:gd name="connsiteX67" fmla="*/ 1797804 w 2754602"/>
              <a:gd name="connsiteY67" fmla="*/ 2688956 h 3738088"/>
              <a:gd name="connsiteX68" fmla="*/ 1751309 w 2754602"/>
              <a:gd name="connsiteY68" fmla="*/ 2650210 h 3738088"/>
              <a:gd name="connsiteX69" fmla="*/ 1712563 w 2754602"/>
              <a:gd name="connsiteY69" fmla="*/ 2657959 h 3738088"/>
              <a:gd name="connsiteX70" fmla="*/ 1704814 w 2754602"/>
              <a:gd name="connsiteY70" fmla="*/ 2681207 h 3738088"/>
              <a:gd name="connsiteX71" fmla="*/ 1697065 w 2754602"/>
              <a:gd name="connsiteY71" fmla="*/ 2743200 h 3738088"/>
              <a:gd name="connsiteX72" fmla="*/ 1650570 w 2754602"/>
              <a:gd name="connsiteY72" fmla="*/ 2774197 h 3738088"/>
              <a:gd name="connsiteX73" fmla="*/ 1635072 w 2754602"/>
              <a:gd name="connsiteY73" fmla="*/ 2758698 h 3738088"/>
              <a:gd name="connsiteX74" fmla="*/ 1635072 w 2754602"/>
              <a:gd name="connsiteY74" fmla="*/ 2688956 h 3738088"/>
              <a:gd name="connsiteX75" fmla="*/ 1642821 w 2754602"/>
              <a:gd name="connsiteY75" fmla="*/ 2665708 h 3738088"/>
              <a:gd name="connsiteX76" fmla="*/ 1666068 w 2754602"/>
              <a:gd name="connsiteY76" fmla="*/ 2619213 h 3738088"/>
              <a:gd name="connsiteX77" fmla="*/ 1689316 w 2754602"/>
              <a:gd name="connsiteY77" fmla="*/ 2611464 h 3738088"/>
              <a:gd name="connsiteX78" fmla="*/ 1766807 w 2754602"/>
              <a:gd name="connsiteY78" fmla="*/ 2595966 h 3738088"/>
              <a:gd name="connsiteX79" fmla="*/ 1805553 w 2754602"/>
              <a:gd name="connsiteY79" fmla="*/ 2526224 h 3738088"/>
              <a:gd name="connsiteX80" fmla="*/ 1813302 w 2754602"/>
              <a:gd name="connsiteY80" fmla="*/ 2502976 h 3738088"/>
              <a:gd name="connsiteX81" fmla="*/ 1743560 w 2754602"/>
              <a:gd name="connsiteY81" fmla="*/ 2502976 h 3738088"/>
              <a:gd name="connsiteX82" fmla="*/ 1689316 w 2754602"/>
              <a:gd name="connsiteY82" fmla="*/ 2526224 h 3738088"/>
              <a:gd name="connsiteX83" fmla="*/ 1666068 w 2754602"/>
              <a:gd name="connsiteY83" fmla="*/ 2510725 h 3738088"/>
              <a:gd name="connsiteX84" fmla="*/ 1635072 w 2754602"/>
              <a:gd name="connsiteY84" fmla="*/ 2502976 h 3738088"/>
              <a:gd name="connsiteX85" fmla="*/ 1627323 w 2754602"/>
              <a:gd name="connsiteY85" fmla="*/ 2471980 h 3738088"/>
              <a:gd name="connsiteX86" fmla="*/ 1642821 w 2754602"/>
              <a:gd name="connsiteY86" fmla="*/ 2402237 h 3738088"/>
              <a:gd name="connsiteX87" fmla="*/ 1658319 w 2754602"/>
              <a:gd name="connsiteY87" fmla="*/ 2332495 h 3738088"/>
              <a:gd name="connsiteX88" fmla="*/ 1666068 w 2754602"/>
              <a:gd name="connsiteY88" fmla="*/ 2309247 h 3738088"/>
              <a:gd name="connsiteX89" fmla="*/ 1681567 w 2754602"/>
              <a:gd name="connsiteY89" fmla="*/ 2293749 h 3738088"/>
              <a:gd name="connsiteX90" fmla="*/ 1673817 w 2754602"/>
              <a:gd name="connsiteY90" fmla="*/ 2255003 h 3738088"/>
              <a:gd name="connsiteX91" fmla="*/ 1627323 w 2754602"/>
              <a:gd name="connsiteY91" fmla="*/ 2239505 h 3738088"/>
              <a:gd name="connsiteX92" fmla="*/ 1580828 w 2754602"/>
              <a:gd name="connsiteY92" fmla="*/ 2247254 h 3738088"/>
              <a:gd name="connsiteX93" fmla="*/ 1542082 w 2754602"/>
              <a:gd name="connsiteY93" fmla="*/ 2255003 h 3738088"/>
              <a:gd name="connsiteX94" fmla="*/ 1472339 w 2754602"/>
              <a:gd name="connsiteY94" fmla="*/ 2262752 h 3738088"/>
              <a:gd name="connsiteX95" fmla="*/ 1418095 w 2754602"/>
              <a:gd name="connsiteY95" fmla="*/ 2309247 h 3738088"/>
              <a:gd name="connsiteX96" fmla="*/ 1394848 w 2754602"/>
              <a:gd name="connsiteY96" fmla="*/ 2301498 h 3738088"/>
              <a:gd name="connsiteX97" fmla="*/ 1363851 w 2754602"/>
              <a:gd name="connsiteY97" fmla="*/ 2293749 h 3738088"/>
              <a:gd name="connsiteX98" fmla="*/ 1387099 w 2754602"/>
              <a:gd name="connsiteY98" fmla="*/ 2386739 h 3738088"/>
              <a:gd name="connsiteX99" fmla="*/ 1394848 w 2754602"/>
              <a:gd name="connsiteY99" fmla="*/ 2409986 h 3738088"/>
              <a:gd name="connsiteX100" fmla="*/ 1402597 w 2754602"/>
              <a:gd name="connsiteY100" fmla="*/ 2440983 h 3738088"/>
              <a:gd name="connsiteX101" fmla="*/ 1363851 w 2754602"/>
              <a:gd name="connsiteY101" fmla="*/ 2479729 h 3738088"/>
              <a:gd name="connsiteX102" fmla="*/ 1317356 w 2754602"/>
              <a:gd name="connsiteY102" fmla="*/ 2495227 h 3738088"/>
              <a:gd name="connsiteX103" fmla="*/ 1286360 w 2754602"/>
              <a:gd name="connsiteY103" fmla="*/ 2541722 h 3738088"/>
              <a:gd name="connsiteX104" fmla="*/ 1270862 w 2754602"/>
              <a:gd name="connsiteY104" fmla="*/ 2564969 h 3738088"/>
              <a:gd name="connsiteX105" fmla="*/ 1247614 w 2754602"/>
              <a:gd name="connsiteY105" fmla="*/ 2572719 h 3738088"/>
              <a:gd name="connsiteX106" fmla="*/ 1224367 w 2754602"/>
              <a:gd name="connsiteY106" fmla="*/ 2595966 h 3738088"/>
              <a:gd name="connsiteX107" fmla="*/ 1177872 w 2754602"/>
              <a:gd name="connsiteY107" fmla="*/ 2634712 h 3738088"/>
              <a:gd name="connsiteX108" fmla="*/ 1170123 w 2754602"/>
              <a:gd name="connsiteY108" fmla="*/ 2696705 h 3738088"/>
              <a:gd name="connsiteX109" fmla="*/ 1154624 w 2754602"/>
              <a:gd name="connsiteY109" fmla="*/ 2719952 h 3738088"/>
              <a:gd name="connsiteX110" fmla="*/ 1131377 w 2754602"/>
              <a:gd name="connsiteY110" fmla="*/ 2766447 h 3738088"/>
              <a:gd name="connsiteX111" fmla="*/ 1100380 w 2754602"/>
              <a:gd name="connsiteY111" fmla="*/ 2805193 h 3738088"/>
              <a:gd name="connsiteX112" fmla="*/ 1084882 w 2754602"/>
              <a:gd name="connsiteY112" fmla="*/ 2851688 h 3738088"/>
              <a:gd name="connsiteX113" fmla="*/ 1069384 w 2754602"/>
              <a:gd name="connsiteY113" fmla="*/ 2874935 h 3738088"/>
              <a:gd name="connsiteX114" fmla="*/ 1061634 w 2754602"/>
              <a:gd name="connsiteY114" fmla="*/ 2898183 h 3738088"/>
              <a:gd name="connsiteX115" fmla="*/ 1038387 w 2754602"/>
              <a:gd name="connsiteY115" fmla="*/ 2921430 h 3738088"/>
              <a:gd name="connsiteX116" fmla="*/ 999641 w 2754602"/>
              <a:gd name="connsiteY116" fmla="*/ 2967925 h 3738088"/>
              <a:gd name="connsiteX117" fmla="*/ 960895 w 2754602"/>
              <a:gd name="connsiteY117" fmla="*/ 2918015 h 3738088"/>
              <a:gd name="connsiteX118" fmla="*/ 937648 w 2754602"/>
              <a:gd name="connsiteY118" fmla="*/ 2972259 h 3738088"/>
              <a:gd name="connsiteX119" fmla="*/ 940231 w 2754602"/>
              <a:gd name="connsiteY119" fmla="*/ 2895979 h 3738088"/>
              <a:gd name="connsiteX120" fmla="*/ 922150 w 2754602"/>
              <a:gd name="connsiteY120" fmla="*/ 2860380 h 3738088"/>
              <a:gd name="connsiteX121" fmla="*/ 906651 w 2754602"/>
              <a:gd name="connsiteY121" fmla="*/ 2924069 h 3738088"/>
              <a:gd name="connsiteX122" fmla="*/ 906651 w 2754602"/>
              <a:gd name="connsiteY122" fmla="*/ 2924069 h 3738088"/>
              <a:gd name="connsiteX123" fmla="*/ 902131 w 2754602"/>
              <a:gd name="connsiteY123" fmla="*/ 2848354 h 3738088"/>
              <a:gd name="connsiteX124" fmla="*/ 922150 w 2754602"/>
              <a:gd name="connsiteY124" fmla="*/ 2852607 h 3738088"/>
              <a:gd name="connsiteX125" fmla="*/ 911656 w 2754602"/>
              <a:gd name="connsiteY125" fmla="*/ 2848354 h 3738088"/>
              <a:gd name="connsiteX126" fmla="*/ 902131 w 2754602"/>
              <a:gd name="connsiteY126" fmla="*/ 2767392 h 3738088"/>
              <a:gd name="connsiteX127" fmla="*/ 842930 w 2754602"/>
              <a:gd name="connsiteY127" fmla="*/ 2788918 h 3738088"/>
              <a:gd name="connsiteX128" fmla="*/ 836909 w 2754602"/>
              <a:gd name="connsiteY128" fmla="*/ 2727702 h 3738088"/>
              <a:gd name="connsiteX129" fmla="*/ 813662 w 2754602"/>
              <a:gd name="connsiteY129" fmla="*/ 2704454 h 3738088"/>
              <a:gd name="connsiteX130" fmla="*/ 767167 w 2754602"/>
              <a:gd name="connsiteY130" fmla="*/ 2665708 h 3738088"/>
              <a:gd name="connsiteX131" fmla="*/ 612184 w 2754602"/>
              <a:gd name="connsiteY131" fmla="*/ 2502976 h 3738088"/>
              <a:gd name="connsiteX132" fmla="*/ 410706 w 2754602"/>
              <a:gd name="connsiteY132" fmla="*/ 2286000 h 3738088"/>
              <a:gd name="connsiteX133" fmla="*/ 0 w 2754602"/>
              <a:gd name="connsiteY133" fmla="*/ 1844298 h 3738088"/>
              <a:gd name="connsiteX134" fmla="*/ 1046136 w 2754602"/>
              <a:gd name="connsiteY134" fmla="*/ 658678 h 3738088"/>
              <a:gd name="connsiteX135" fmla="*/ 1084882 w 2754602"/>
              <a:gd name="connsiteY135" fmla="*/ 573437 h 3738088"/>
              <a:gd name="connsiteX136" fmla="*/ 1061634 w 2754602"/>
              <a:gd name="connsiteY136" fmla="*/ 526942 h 3738088"/>
              <a:gd name="connsiteX137" fmla="*/ 1015139 w 2754602"/>
              <a:gd name="connsiteY137" fmla="*/ 488197 h 3738088"/>
              <a:gd name="connsiteX138" fmla="*/ 922150 w 2754602"/>
              <a:gd name="connsiteY138" fmla="*/ 472698 h 3738088"/>
              <a:gd name="connsiteX139" fmla="*/ 1371600 w 2754602"/>
              <a:gd name="connsiteY139" fmla="*/ 0 h 3738088"/>
              <a:gd name="connsiteX140" fmla="*/ 1425845 w 2754602"/>
              <a:gd name="connsiteY140" fmla="*/ 54244 h 3738088"/>
              <a:gd name="connsiteX141" fmla="*/ 1464590 w 2754602"/>
              <a:gd name="connsiteY141" fmla="*/ 61993 h 3738088"/>
              <a:gd name="connsiteX142" fmla="*/ 1480089 w 2754602"/>
              <a:gd name="connsiteY142" fmla="*/ 116237 h 3738088"/>
              <a:gd name="connsiteX143" fmla="*/ 1511085 w 2754602"/>
              <a:gd name="connsiteY143" fmla="*/ 116237 h 3738088"/>
              <a:gd name="connsiteX144" fmla="*/ 1526584 w 2754602"/>
              <a:gd name="connsiteY144" fmla="*/ 139485 h 3738088"/>
              <a:gd name="connsiteX145" fmla="*/ 1526584 w 2754602"/>
              <a:gd name="connsiteY145" fmla="*/ 139485 h 3738088"/>
              <a:gd name="connsiteX146" fmla="*/ 1542082 w 2754602"/>
              <a:gd name="connsiteY146" fmla="*/ 170481 h 3738088"/>
              <a:gd name="connsiteX147" fmla="*/ 1573078 w 2754602"/>
              <a:gd name="connsiteY147" fmla="*/ 201478 h 3738088"/>
              <a:gd name="connsiteX148" fmla="*/ 1604075 w 2754602"/>
              <a:gd name="connsiteY148" fmla="*/ 263471 h 3738088"/>
              <a:gd name="connsiteX149" fmla="*/ 1627323 w 2754602"/>
              <a:gd name="connsiteY149" fmla="*/ 247973 h 3738088"/>
              <a:gd name="connsiteX150" fmla="*/ 1681567 w 2754602"/>
              <a:gd name="connsiteY150" fmla="*/ 232474 h 3738088"/>
              <a:gd name="connsiteX151" fmla="*/ 1681567 w 2754602"/>
              <a:gd name="connsiteY151" fmla="*/ 232474 h 3738088"/>
              <a:gd name="connsiteX152" fmla="*/ 1697065 w 2754602"/>
              <a:gd name="connsiteY152" fmla="*/ 302217 h 3738088"/>
              <a:gd name="connsiteX153" fmla="*/ 1673817 w 2754602"/>
              <a:gd name="connsiteY153" fmla="*/ 317715 h 3738088"/>
              <a:gd name="connsiteX154" fmla="*/ 1673817 w 2754602"/>
              <a:gd name="connsiteY154" fmla="*/ 317715 h 3738088"/>
              <a:gd name="connsiteX155" fmla="*/ 1774556 w 2754602"/>
              <a:gd name="connsiteY155" fmla="*/ 348712 h 3738088"/>
              <a:gd name="connsiteX156" fmla="*/ 1821051 w 2754602"/>
              <a:gd name="connsiteY156" fmla="*/ 325464 h 3738088"/>
              <a:gd name="connsiteX157" fmla="*/ 1852048 w 2754602"/>
              <a:gd name="connsiteY157" fmla="*/ 348712 h 3738088"/>
              <a:gd name="connsiteX158" fmla="*/ 1844299 w 2754602"/>
              <a:gd name="connsiteY158" fmla="*/ 348712 h 3738088"/>
              <a:gd name="connsiteX159" fmla="*/ 1852048 w 2754602"/>
              <a:gd name="connsiteY159" fmla="*/ 348712 h 3738088"/>
              <a:gd name="connsiteX160" fmla="*/ 1883045 w 2754602"/>
              <a:gd name="connsiteY160" fmla="*/ 340963 h 3738088"/>
              <a:gd name="connsiteX161" fmla="*/ 1906292 w 2754602"/>
              <a:gd name="connsiteY161" fmla="*/ 333213 h 3738088"/>
              <a:gd name="connsiteX162" fmla="*/ 1937289 w 2754602"/>
              <a:gd name="connsiteY162" fmla="*/ 255722 h 3738088"/>
              <a:gd name="connsiteX163" fmla="*/ 1945038 w 2754602"/>
              <a:gd name="connsiteY163" fmla="*/ 255722 h 3738088"/>
              <a:gd name="connsiteX164" fmla="*/ 1945038 w 2754602"/>
              <a:gd name="connsiteY164" fmla="*/ 255722 h 3738088"/>
              <a:gd name="connsiteX165" fmla="*/ 2014780 w 2754602"/>
              <a:gd name="connsiteY165" fmla="*/ 232474 h 3738088"/>
              <a:gd name="connsiteX166" fmla="*/ 2030278 w 2754602"/>
              <a:gd name="connsiteY166" fmla="*/ 255722 h 3738088"/>
              <a:gd name="connsiteX167" fmla="*/ 2061275 w 2754602"/>
              <a:gd name="connsiteY167" fmla="*/ 317715 h 3738088"/>
              <a:gd name="connsiteX168" fmla="*/ 2069024 w 2754602"/>
              <a:gd name="connsiteY168" fmla="*/ 348712 h 3738088"/>
              <a:gd name="connsiteX169" fmla="*/ 2061275 w 2754602"/>
              <a:gd name="connsiteY169" fmla="*/ 410705 h 3738088"/>
              <a:gd name="connsiteX170" fmla="*/ 2084523 w 2754602"/>
              <a:gd name="connsiteY170" fmla="*/ 426203 h 3738088"/>
              <a:gd name="connsiteX171" fmla="*/ 2107770 w 2754602"/>
              <a:gd name="connsiteY171" fmla="*/ 449451 h 3738088"/>
              <a:gd name="connsiteX172" fmla="*/ 2107770 w 2754602"/>
              <a:gd name="connsiteY172" fmla="*/ 449451 h 3738088"/>
              <a:gd name="connsiteX173" fmla="*/ 2169763 w 2754602"/>
              <a:gd name="connsiteY173" fmla="*/ 472698 h 3738088"/>
              <a:gd name="connsiteX174" fmla="*/ 2185262 w 2754602"/>
              <a:gd name="connsiteY174" fmla="*/ 511444 h 3738088"/>
              <a:gd name="connsiteX175" fmla="*/ 2247255 w 2754602"/>
              <a:gd name="connsiteY175" fmla="*/ 511444 h 3738088"/>
              <a:gd name="connsiteX176" fmla="*/ 2293750 w 2754602"/>
              <a:gd name="connsiteY176" fmla="*/ 526942 h 3738088"/>
              <a:gd name="connsiteX177" fmla="*/ 2324746 w 2754602"/>
              <a:gd name="connsiteY177" fmla="*/ 612183 h 3738088"/>
              <a:gd name="connsiteX178" fmla="*/ 2347994 w 2754602"/>
              <a:gd name="connsiteY178" fmla="*/ 619932 h 3738088"/>
              <a:gd name="connsiteX179" fmla="*/ 2363492 w 2754602"/>
              <a:gd name="connsiteY179" fmla="*/ 619932 h 3738088"/>
              <a:gd name="connsiteX180" fmla="*/ 2402238 w 2754602"/>
              <a:gd name="connsiteY180" fmla="*/ 627681 h 3738088"/>
              <a:gd name="connsiteX181" fmla="*/ 2448733 w 2754602"/>
              <a:gd name="connsiteY181" fmla="*/ 619932 h 3738088"/>
              <a:gd name="connsiteX182" fmla="*/ 2425485 w 2754602"/>
              <a:gd name="connsiteY182" fmla="*/ 604434 h 3738088"/>
              <a:gd name="connsiteX183" fmla="*/ 2402238 w 2754602"/>
              <a:gd name="connsiteY183" fmla="*/ 596685 h 3738088"/>
              <a:gd name="connsiteX184" fmla="*/ 2425485 w 2754602"/>
              <a:gd name="connsiteY184" fmla="*/ 581186 h 3738088"/>
              <a:gd name="connsiteX185" fmla="*/ 2456482 w 2754602"/>
              <a:gd name="connsiteY185" fmla="*/ 573437 h 3738088"/>
              <a:gd name="connsiteX186" fmla="*/ 2479729 w 2754602"/>
              <a:gd name="connsiteY186" fmla="*/ 565688 h 3738088"/>
              <a:gd name="connsiteX187" fmla="*/ 2510726 w 2754602"/>
              <a:gd name="connsiteY187" fmla="*/ 534691 h 3738088"/>
              <a:gd name="connsiteX188" fmla="*/ 2495228 w 2754602"/>
              <a:gd name="connsiteY188" fmla="*/ 511444 h 3738088"/>
              <a:gd name="connsiteX189" fmla="*/ 2518475 w 2754602"/>
              <a:gd name="connsiteY189" fmla="*/ 519193 h 3738088"/>
              <a:gd name="connsiteX190" fmla="*/ 2541723 w 2754602"/>
              <a:gd name="connsiteY190" fmla="*/ 534691 h 3738088"/>
              <a:gd name="connsiteX191" fmla="*/ 2557221 w 2754602"/>
              <a:gd name="connsiteY191" fmla="*/ 557939 h 3738088"/>
              <a:gd name="connsiteX192" fmla="*/ 2580468 w 2754602"/>
              <a:gd name="connsiteY192" fmla="*/ 565688 h 3738088"/>
              <a:gd name="connsiteX193" fmla="*/ 2595967 w 2754602"/>
              <a:gd name="connsiteY193" fmla="*/ 581186 h 3738088"/>
              <a:gd name="connsiteX194" fmla="*/ 2588217 w 2754602"/>
              <a:gd name="connsiteY194" fmla="*/ 604434 h 3738088"/>
              <a:gd name="connsiteX195" fmla="*/ 2557221 w 2754602"/>
              <a:gd name="connsiteY195" fmla="*/ 596685 h 3738088"/>
              <a:gd name="connsiteX196" fmla="*/ 2518475 w 2754602"/>
              <a:gd name="connsiteY196" fmla="*/ 588935 h 3738088"/>
              <a:gd name="connsiteX197" fmla="*/ 2502977 w 2754602"/>
              <a:gd name="connsiteY197" fmla="*/ 604434 h 3738088"/>
              <a:gd name="connsiteX198" fmla="*/ 2510726 w 2754602"/>
              <a:gd name="connsiteY198" fmla="*/ 627681 h 3738088"/>
              <a:gd name="connsiteX199" fmla="*/ 2518475 w 2754602"/>
              <a:gd name="connsiteY199" fmla="*/ 658678 h 3738088"/>
              <a:gd name="connsiteX200" fmla="*/ 2541723 w 2754602"/>
              <a:gd name="connsiteY200" fmla="*/ 666427 h 3738088"/>
              <a:gd name="connsiteX201" fmla="*/ 2549472 w 2754602"/>
              <a:gd name="connsiteY201" fmla="*/ 635430 h 3738088"/>
              <a:gd name="connsiteX202" fmla="*/ 2665709 w 2754602"/>
              <a:gd name="connsiteY202" fmla="*/ 689674 h 3738088"/>
              <a:gd name="connsiteX203" fmla="*/ 2642462 w 2754602"/>
              <a:gd name="connsiteY203" fmla="*/ 720671 h 3738088"/>
              <a:gd name="connsiteX204" fmla="*/ 2626963 w 2754602"/>
              <a:gd name="connsiteY204" fmla="*/ 736169 h 3738088"/>
              <a:gd name="connsiteX205" fmla="*/ 2634712 w 2754602"/>
              <a:gd name="connsiteY205" fmla="*/ 759417 h 3738088"/>
              <a:gd name="connsiteX206" fmla="*/ 2657960 w 2754602"/>
              <a:gd name="connsiteY206" fmla="*/ 767166 h 3738088"/>
              <a:gd name="connsiteX207" fmla="*/ 2650211 w 2754602"/>
              <a:gd name="connsiteY207" fmla="*/ 798163 h 3738088"/>
              <a:gd name="connsiteX208" fmla="*/ 2626963 w 2754602"/>
              <a:gd name="connsiteY208" fmla="*/ 805912 h 3738088"/>
              <a:gd name="connsiteX209" fmla="*/ 2588217 w 2754602"/>
              <a:gd name="connsiteY209" fmla="*/ 813661 h 3738088"/>
              <a:gd name="connsiteX210" fmla="*/ 2572719 w 2754602"/>
              <a:gd name="connsiteY210" fmla="*/ 836908 h 3738088"/>
              <a:gd name="connsiteX211" fmla="*/ 2595967 w 2754602"/>
              <a:gd name="connsiteY211" fmla="*/ 829159 h 3738088"/>
              <a:gd name="connsiteX212" fmla="*/ 2634712 w 2754602"/>
              <a:gd name="connsiteY212" fmla="*/ 883403 h 3738088"/>
              <a:gd name="connsiteX213" fmla="*/ 2650211 w 2754602"/>
              <a:gd name="connsiteY213" fmla="*/ 898902 h 3738088"/>
              <a:gd name="connsiteX214" fmla="*/ 2642462 w 2754602"/>
              <a:gd name="connsiteY214" fmla="*/ 922149 h 3738088"/>
              <a:gd name="connsiteX215" fmla="*/ 2704455 w 2754602"/>
              <a:gd name="connsiteY215" fmla="*/ 929898 h 3738088"/>
              <a:gd name="connsiteX216" fmla="*/ 2743200 w 2754602"/>
              <a:gd name="connsiteY216" fmla="*/ 968644 h 3738088"/>
              <a:gd name="connsiteX217" fmla="*/ 2719953 w 2754602"/>
              <a:gd name="connsiteY217" fmla="*/ 976393 h 3738088"/>
              <a:gd name="connsiteX218" fmla="*/ 2603716 w 2754602"/>
              <a:gd name="connsiteY218" fmla="*/ 953146 h 3738088"/>
              <a:gd name="connsiteX219" fmla="*/ 2564970 w 2754602"/>
              <a:gd name="connsiteY219" fmla="*/ 937647 h 3738088"/>
              <a:gd name="connsiteX220" fmla="*/ 2518475 w 2754602"/>
              <a:gd name="connsiteY220" fmla="*/ 945397 h 3738088"/>
              <a:gd name="connsiteX221" fmla="*/ 2510726 w 2754602"/>
              <a:gd name="connsiteY221" fmla="*/ 968644 h 3738088"/>
              <a:gd name="connsiteX222" fmla="*/ 2479729 w 2754602"/>
              <a:gd name="connsiteY222" fmla="*/ 976393 h 3738088"/>
              <a:gd name="connsiteX223" fmla="*/ 2440984 w 2754602"/>
              <a:gd name="connsiteY223" fmla="*/ 1046135 h 3738088"/>
              <a:gd name="connsiteX224" fmla="*/ 2448733 w 2754602"/>
              <a:gd name="connsiteY224" fmla="*/ 1077132 h 3738088"/>
              <a:gd name="connsiteX225" fmla="*/ 2479729 w 2754602"/>
              <a:gd name="connsiteY225" fmla="*/ 1084881 h 3738088"/>
              <a:gd name="connsiteX226" fmla="*/ 2471980 w 2754602"/>
              <a:gd name="connsiteY226" fmla="*/ 1115878 h 3738088"/>
              <a:gd name="connsiteX227" fmla="*/ 2425485 w 2754602"/>
              <a:gd name="connsiteY227" fmla="*/ 1139125 h 3738088"/>
              <a:gd name="connsiteX228" fmla="*/ 2433234 w 2754602"/>
              <a:gd name="connsiteY228" fmla="*/ 1170122 h 3738088"/>
              <a:gd name="connsiteX229" fmla="*/ 2448733 w 2754602"/>
              <a:gd name="connsiteY229" fmla="*/ 1185620 h 3738088"/>
              <a:gd name="connsiteX230" fmla="*/ 2456482 w 2754602"/>
              <a:gd name="connsiteY230" fmla="*/ 1216617 h 3738088"/>
              <a:gd name="connsiteX231" fmla="*/ 2487478 w 2754602"/>
              <a:gd name="connsiteY231" fmla="*/ 1201119 h 3738088"/>
              <a:gd name="connsiteX232" fmla="*/ 2510726 w 2754602"/>
              <a:gd name="connsiteY232" fmla="*/ 1154624 h 3738088"/>
              <a:gd name="connsiteX233" fmla="*/ 2549472 w 2754602"/>
              <a:gd name="connsiteY233" fmla="*/ 1201119 h 3738088"/>
              <a:gd name="connsiteX234" fmla="*/ 2526224 w 2754602"/>
              <a:gd name="connsiteY234" fmla="*/ 1216617 h 3738088"/>
              <a:gd name="connsiteX235" fmla="*/ 2479729 w 2754602"/>
              <a:gd name="connsiteY235" fmla="*/ 1232115 h 3738088"/>
              <a:gd name="connsiteX236" fmla="*/ 2479729 w 2754602"/>
              <a:gd name="connsiteY236" fmla="*/ 1294108 h 3738088"/>
              <a:gd name="connsiteX237" fmla="*/ 2526224 w 2754602"/>
              <a:gd name="connsiteY237" fmla="*/ 1286359 h 3738088"/>
              <a:gd name="connsiteX238" fmla="*/ 2549472 w 2754602"/>
              <a:gd name="connsiteY238" fmla="*/ 1317356 h 3738088"/>
              <a:gd name="connsiteX239" fmla="*/ 2557221 w 2754602"/>
              <a:gd name="connsiteY239" fmla="*/ 1363851 h 3738088"/>
              <a:gd name="connsiteX240" fmla="*/ 2533973 w 2754602"/>
              <a:gd name="connsiteY240" fmla="*/ 1379349 h 3738088"/>
              <a:gd name="connsiteX241" fmla="*/ 2510726 w 2754602"/>
              <a:gd name="connsiteY241" fmla="*/ 1387098 h 3738088"/>
              <a:gd name="connsiteX242" fmla="*/ 2471980 w 2754602"/>
              <a:gd name="connsiteY242" fmla="*/ 1402597 h 3738088"/>
              <a:gd name="connsiteX243" fmla="*/ 2456482 w 2754602"/>
              <a:gd name="connsiteY243" fmla="*/ 1449091 h 3738088"/>
              <a:gd name="connsiteX244" fmla="*/ 2471980 w 2754602"/>
              <a:gd name="connsiteY244" fmla="*/ 1464590 h 3738088"/>
              <a:gd name="connsiteX245" fmla="*/ 2440984 w 2754602"/>
              <a:gd name="connsiteY245" fmla="*/ 1503335 h 3738088"/>
              <a:gd name="connsiteX246" fmla="*/ 2417736 w 2754602"/>
              <a:gd name="connsiteY246" fmla="*/ 1495586 h 3738088"/>
              <a:gd name="connsiteX247" fmla="*/ 2386739 w 2754602"/>
              <a:gd name="connsiteY247" fmla="*/ 1518834 h 3738088"/>
              <a:gd name="connsiteX248" fmla="*/ 2371241 w 2754602"/>
              <a:gd name="connsiteY248" fmla="*/ 1495586 h 3738088"/>
              <a:gd name="connsiteX249" fmla="*/ 2355743 w 2754602"/>
              <a:gd name="connsiteY249" fmla="*/ 1511085 h 3738088"/>
              <a:gd name="connsiteX250" fmla="*/ 2340245 w 2754602"/>
              <a:gd name="connsiteY250" fmla="*/ 1534332 h 3738088"/>
              <a:gd name="connsiteX251" fmla="*/ 2340245 w 2754602"/>
              <a:gd name="connsiteY251" fmla="*/ 1588576 h 3738088"/>
              <a:gd name="connsiteX252" fmla="*/ 2286000 w 2754602"/>
              <a:gd name="connsiteY252" fmla="*/ 1596325 h 3738088"/>
              <a:gd name="connsiteX253" fmla="*/ 2262753 w 2754602"/>
              <a:gd name="connsiteY253" fmla="*/ 1642820 h 3738088"/>
              <a:gd name="connsiteX254" fmla="*/ 2255004 w 2754602"/>
              <a:gd name="connsiteY254" fmla="*/ 1666068 h 3738088"/>
              <a:gd name="connsiteX255" fmla="*/ 2224007 w 2754602"/>
              <a:gd name="connsiteY255" fmla="*/ 1673817 h 3738088"/>
              <a:gd name="connsiteX256" fmla="*/ 2185262 w 2754602"/>
              <a:gd name="connsiteY256" fmla="*/ 1681566 h 3738088"/>
              <a:gd name="connsiteX257" fmla="*/ 2131017 w 2754602"/>
              <a:gd name="connsiteY257" fmla="*/ 1697064 h 3738088"/>
              <a:gd name="connsiteX258" fmla="*/ 2100021 w 2754602"/>
              <a:gd name="connsiteY258" fmla="*/ 1689315 h 3738088"/>
              <a:gd name="connsiteX259" fmla="*/ 2061275 w 2754602"/>
              <a:gd name="connsiteY259" fmla="*/ 1658319 h 3738088"/>
              <a:gd name="connsiteX260" fmla="*/ 2045777 w 2754602"/>
              <a:gd name="connsiteY260" fmla="*/ 1642820 h 3738088"/>
              <a:gd name="connsiteX261" fmla="*/ 1937289 w 2754602"/>
              <a:gd name="connsiteY261" fmla="*/ 1627322 h 3738088"/>
              <a:gd name="connsiteX262" fmla="*/ 1890794 w 2754602"/>
              <a:gd name="connsiteY262" fmla="*/ 1619573 h 3738088"/>
              <a:gd name="connsiteX263" fmla="*/ 1867546 w 2754602"/>
              <a:gd name="connsiteY263" fmla="*/ 1681566 h 3738088"/>
              <a:gd name="connsiteX264" fmla="*/ 1813302 w 2754602"/>
              <a:gd name="connsiteY264" fmla="*/ 1751308 h 3738088"/>
              <a:gd name="connsiteX265" fmla="*/ 1828800 w 2754602"/>
              <a:gd name="connsiteY265" fmla="*/ 1813302 h 3738088"/>
              <a:gd name="connsiteX266" fmla="*/ 1813302 w 2754602"/>
              <a:gd name="connsiteY266" fmla="*/ 1836549 h 3738088"/>
              <a:gd name="connsiteX267" fmla="*/ 1844299 w 2754602"/>
              <a:gd name="connsiteY267" fmla="*/ 1898542 h 3738088"/>
              <a:gd name="connsiteX268" fmla="*/ 1836550 w 2754602"/>
              <a:gd name="connsiteY268" fmla="*/ 1960535 h 3738088"/>
              <a:gd name="connsiteX269" fmla="*/ 1828800 w 2754602"/>
              <a:gd name="connsiteY269" fmla="*/ 2053525 h 3738088"/>
              <a:gd name="connsiteX270" fmla="*/ 1813302 w 2754602"/>
              <a:gd name="connsiteY270" fmla="*/ 2100020 h 3738088"/>
              <a:gd name="connsiteX271" fmla="*/ 1821051 w 2754602"/>
              <a:gd name="connsiteY271" fmla="*/ 2169763 h 3738088"/>
              <a:gd name="connsiteX272" fmla="*/ 1805553 w 2754602"/>
              <a:gd name="connsiteY272" fmla="*/ 2193010 h 3738088"/>
              <a:gd name="connsiteX273" fmla="*/ 1821051 w 2754602"/>
              <a:gd name="connsiteY273" fmla="*/ 2293749 h 3738088"/>
              <a:gd name="connsiteX274" fmla="*/ 1828800 w 2754602"/>
              <a:gd name="connsiteY274" fmla="*/ 2371241 h 3738088"/>
              <a:gd name="connsiteX275" fmla="*/ 1821051 w 2754602"/>
              <a:gd name="connsiteY275" fmla="*/ 2394488 h 3738088"/>
              <a:gd name="connsiteX276" fmla="*/ 1813302 w 2754602"/>
              <a:gd name="connsiteY276" fmla="*/ 2433234 h 3738088"/>
              <a:gd name="connsiteX277" fmla="*/ 1836550 w 2754602"/>
              <a:gd name="connsiteY277" fmla="*/ 2448732 h 3738088"/>
              <a:gd name="connsiteX278" fmla="*/ 1844299 w 2754602"/>
              <a:gd name="connsiteY278" fmla="*/ 2479729 h 3738088"/>
              <a:gd name="connsiteX279" fmla="*/ 1828800 w 2754602"/>
              <a:gd name="connsiteY279" fmla="*/ 2580468 h 3738088"/>
              <a:gd name="connsiteX280" fmla="*/ 1844299 w 2754602"/>
              <a:gd name="connsiteY280" fmla="*/ 2704454 h 3738088"/>
              <a:gd name="connsiteX281" fmla="*/ 1859797 w 2754602"/>
              <a:gd name="connsiteY281" fmla="*/ 2743200 h 3738088"/>
              <a:gd name="connsiteX282" fmla="*/ 1906292 w 2754602"/>
              <a:gd name="connsiteY282" fmla="*/ 2789695 h 3738088"/>
              <a:gd name="connsiteX283" fmla="*/ 1914041 w 2754602"/>
              <a:gd name="connsiteY283" fmla="*/ 2766447 h 3738088"/>
              <a:gd name="connsiteX284" fmla="*/ 1937289 w 2754602"/>
              <a:gd name="connsiteY284" fmla="*/ 2774197 h 3738088"/>
              <a:gd name="connsiteX285" fmla="*/ 1968285 w 2754602"/>
              <a:gd name="connsiteY285" fmla="*/ 2789695 h 3738088"/>
              <a:gd name="connsiteX286" fmla="*/ 1999282 w 2754602"/>
              <a:gd name="connsiteY286" fmla="*/ 2812942 h 3738088"/>
              <a:gd name="connsiteX287" fmla="*/ 2092272 w 2754602"/>
              <a:gd name="connsiteY287" fmla="*/ 2836190 h 3738088"/>
              <a:gd name="connsiteX288" fmla="*/ 2107770 w 2754602"/>
              <a:gd name="connsiteY288" fmla="*/ 2867186 h 3738088"/>
              <a:gd name="connsiteX289" fmla="*/ 2216258 w 2754602"/>
              <a:gd name="connsiteY289" fmla="*/ 2913681 h 3738088"/>
              <a:gd name="connsiteX290" fmla="*/ 2231756 w 2754602"/>
              <a:gd name="connsiteY290" fmla="*/ 2936929 h 3738088"/>
              <a:gd name="connsiteX291" fmla="*/ 2278251 w 2754602"/>
              <a:gd name="connsiteY291" fmla="*/ 2975674 h 3738088"/>
              <a:gd name="connsiteX292" fmla="*/ 2324746 w 2754602"/>
              <a:gd name="connsiteY292" fmla="*/ 3037668 h 3738088"/>
              <a:gd name="connsiteX293" fmla="*/ 2347994 w 2754602"/>
              <a:gd name="connsiteY293" fmla="*/ 3045417 h 3738088"/>
              <a:gd name="connsiteX294" fmla="*/ 2371241 w 2754602"/>
              <a:gd name="connsiteY294" fmla="*/ 3060915 h 3738088"/>
              <a:gd name="connsiteX295" fmla="*/ 2394489 w 2754602"/>
              <a:gd name="connsiteY295" fmla="*/ 3053166 h 3738088"/>
              <a:gd name="connsiteX296" fmla="*/ 2402238 w 2754602"/>
              <a:gd name="connsiteY296" fmla="*/ 3076413 h 3738088"/>
              <a:gd name="connsiteX297" fmla="*/ 2417736 w 2754602"/>
              <a:gd name="connsiteY297" fmla="*/ 3091912 h 3738088"/>
              <a:gd name="connsiteX298" fmla="*/ 2371241 w 2754602"/>
              <a:gd name="connsiteY298" fmla="*/ 3107410 h 3738088"/>
              <a:gd name="connsiteX299" fmla="*/ 2363492 w 2754602"/>
              <a:gd name="connsiteY299" fmla="*/ 3076413 h 3738088"/>
              <a:gd name="connsiteX300" fmla="*/ 2332495 w 2754602"/>
              <a:gd name="connsiteY300" fmla="*/ 3068664 h 3738088"/>
              <a:gd name="connsiteX301" fmla="*/ 2247255 w 2754602"/>
              <a:gd name="connsiteY301" fmla="*/ 3053166 h 3738088"/>
              <a:gd name="connsiteX302" fmla="*/ 2231756 w 2754602"/>
              <a:gd name="connsiteY302" fmla="*/ 3037668 h 3738088"/>
              <a:gd name="connsiteX303" fmla="*/ 2169763 w 2754602"/>
              <a:gd name="connsiteY303" fmla="*/ 3037668 h 3738088"/>
              <a:gd name="connsiteX304" fmla="*/ 2131017 w 2754602"/>
              <a:gd name="connsiteY304" fmla="*/ 3084163 h 3738088"/>
              <a:gd name="connsiteX305" fmla="*/ 2100021 w 2754602"/>
              <a:gd name="connsiteY305" fmla="*/ 3130658 h 3738088"/>
              <a:gd name="connsiteX306" fmla="*/ 2115519 w 2754602"/>
              <a:gd name="connsiteY306" fmla="*/ 3153905 h 3738088"/>
              <a:gd name="connsiteX307" fmla="*/ 2169763 w 2754602"/>
              <a:gd name="connsiteY307" fmla="*/ 3177152 h 3738088"/>
              <a:gd name="connsiteX308" fmla="*/ 2224007 w 2754602"/>
              <a:gd name="connsiteY308" fmla="*/ 3208149 h 3738088"/>
              <a:gd name="connsiteX309" fmla="*/ 2239506 w 2754602"/>
              <a:gd name="connsiteY309" fmla="*/ 3184902 h 3738088"/>
              <a:gd name="connsiteX310" fmla="*/ 2262753 w 2754602"/>
              <a:gd name="connsiteY310" fmla="*/ 3192651 h 3738088"/>
              <a:gd name="connsiteX311" fmla="*/ 2309248 w 2754602"/>
              <a:gd name="connsiteY311" fmla="*/ 3169403 h 3738088"/>
              <a:gd name="connsiteX312" fmla="*/ 2347994 w 2754602"/>
              <a:gd name="connsiteY312" fmla="*/ 3130658 h 3738088"/>
              <a:gd name="connsiteX313" fmla="*/ 2332495 w 2754602"/>
              <a:gd name="connsiteY313" fmla="*/ 3169403 h 3738088"/>
              <a:gd name="connsiteX314" fmla="*/ 2324746 w 2754602"/>
              <a:gd name="connsiteY314" fmla="*/ 3192651 h 3738088"/>
              <a:gd name="connsiteX315" fmla="*/ 2278251 w 2754602"/>
              <a:gd name="connsiteY315" fmla="*/ 3239146 h 3738088"/>
              <a:gd name="connsiteX316" fmla="*/ 2262753 w 2754602"/>
              <a:gd name="connsiteY316" fmla="*/ 3262393 h 3738088"/>
              <a:gd name="connsiteX317" fmla="*/ 2239506 w 2754602"/>
              <a:gd name="connsiteY317" fmla="*/ 3293390 h 3738088"/>
              <a:gd name="connsiteX318" fmla="*/ 2231756 w 2754602"/>
              <a:gd name="connsiteY318" fmla="*/ 3339885 h 3738088"/>
              <a:gd name="connsiteX319" fmla="*/ 2169763 w 2754602"/>
              <a:gd name="connsiteY319" fmla="*/ 3448373 h 3738088"/>
              <a:gd name="connsiteX320" fmla="*/ 2154265 w 2754602"/>
              <a:gd name="connsiteY320" fmla="*/ 3471620 h 3738088"/>
              <a:gd name="connsiteX321" fmla="*/ 2100021 w 2754602"/>
              <a:gd name="connsiteY321" fmla="*/ 3502617 h 3738088"/>
              <a:gd name="connsiteX322" fmla="*/ 2115519 w 2754602"/>
              <a:gd name="connsiteY322" fmla="*/ 3580108 h 3738088"/>
              <a:gd name="connsiteX323" fmla="*/ 2131017 w 2754602"/>
              <a:gd name="connsiteY323" fmla="*/ 3626603 h 3738088"/>
              <a:gd name="connsiteX324" fmla="*/ 2076773 w 2754602"/>
              <a:gd name="connsiteY324" fmla="*/ 3618854 h 3738088"/>
              <a:gd name="connsiteX325" fmla="*/ 2030278 w 2754602"/>
              <a:gd name="connsiteY325" fmla="*/ 3556861 h 3738088"/>
              <a:gd name="connsiteX326" fmla="*/ 1999282 w 2754602"/>
              <a:gd name="connsiteY326" fmla="*/ 3502617 h 3738088"/>
              <a:gd name="connsiteX327" fmla="*/ 1991533 w 2754602"/>
              <a:gd name="connsiteY327" fmla="*/ 3479369 h 3738088"/>
              <a:gd name="connsiteX328" fmla="*/ 1921790 w 2754602"/>
              <a:gd name="connsiteY328" fmla="*/ 3425125 h 3738088"/>
              <a:gd name="connsiteX329" fmla="*/ 1867546 w 2754602"/>
              <a:gd name="connsiteY329" fmla="*/ 3440624 h 3738088"/>
              <a:gd name="connsiteX330" fmla="*/ 1859797 w 2754602"/>
              <a:gd name="connsiteY330" fmla="*/ 3471620 h 3738088"/>
              <a:gd name="connsiteX331" fmla="*/ 1836550 w 2754602"/>
              <a:gd name="connsiteY331" fmla="*/ 3479369 h 3738088"/>
              <a:gd name="connsiteX332" fmla="*/ 1797804 w 2754602"/>
              <a:gd name="connsiteY332" fmla="*/ 3510366 h 3738088"/>
              <a:gd name="connsiteX333" fmla="*/ 1774556 w 2754602"/>
              <a:gd name="connsiteY333" fmla="*/ 3518115 h 3738088"/>
              <a:gd name="connsiteX334" fmla="*/ 1658319 w 2754602"/>
              <a:gd name="connsiteY334" fmla="*/ 3533613 h 3738088"/>
              <a:gd name="connsiteX335" fmla="*/ 1627323 w 2754602"/>
              <a:gd name="connsiteY335" fmla="*/ 3541363 h 3738088"/>
              <a:gd name="connsiteX336" fmla="*/ 1596326 w 2754602"/>
              <a:gd name="connsiteY336" fmla="*/ 3556861 h 3738088"/>
              <a:gd name="connsiteX337" fmla="*/ 1549831 w 2754602"/>
              <a:gd name="connsiteY337" fmla="*/ 3587858 h 3738088"/>
              <a:gd name="connsiteX338" fmla="*/ 1619573 w 2754602"/>
              <a:gd name="connsiteY338" fmla="*/ 3603356 h 3738088"/>
              <a:gd name="connsiteX339" fmla="*/ 1635072 w 2754602"/>
              <a:gd name="connsiteY339" fmla="*/ 3618854 h 3738088"/>
              <a:gd name="connsiteX340" fmla="*/ 1681567 w 2754602"/>
              <a:gd name="connsiteY340" fmla="*/ 3680847 h 3738088"/>
              <a:gd name="connsiteX341" fmla="*/ 1712563 w 2754602"/>
              <a:gd name="connsiteY341" fmla="*/ 3673098 h 3738088"/>
              <a:gd name="connsiteX342" fmla="*/ 1704814 w 2754602"/>
              <a:gd name="connsiteY342" fmla="*/ 3704095 h 3738088"/>
              <a:gd name="connsiteX343" fmla="*/ 1673817 w 2754602"/>
              <a:gd name="connsiteY343" fmla="*/ 3688597 h 3738088"/>
              <a:gd name="connsiteX344" fmla="*/ 1635072 w 2754602"/>
              <a:gd name="connsiteY344" fmla="*/ 3680847 h 3738088"/>
              <a:gd name="connsiteX345" fmla="*/ 1611824 w 2754602"/>
              <a:gd name="connsiteY345" fmla="*/ 3673098 h 3738088"/>
              <a:gd name="connsiteX346" fmla="*/ 1526584 w 2754602"/>
              <a:gd name="connsiteY346" fmla="*/ 3680847 h 3738088"/>
              <a:gd name="connsiteX347" fmla="*/ 1487838 w 2754602"/>
              <a:gd name="connsiteY347" fmla="*/ 3673098 h 3738088"/>
              <a:gd name="connsiteX348" fmla="*/ 1464590 w 2754602"/>
              <a:gd name="connsiteY348" fmla="*/ 3688597 h 3738088"/>
              <a:gd name="connsiteX349" fmla="*/ 1441343 w 2754602"/>
              <a:gd name="connsiteY349" fmla="*/ 3696346 h 3738088"/>
              <a:gd name="connsiteX350" fmla="*/ 1387099 w 2754602"/>
              <a:gd name="connsiteY350" fmla="*/ 3719593 h 3738088"/>
              <a:gd name="connsiteX351" fmla="*/ 1278611 w 2754602"/>
              <a:gd name="connsiteY351" fmla="*/ 3688597 h 3738088"/>
              <a:gd name="connsiteX352" fmla="*/ 1270862 w 2754602"/>
              <a:gd name="connsiteY352" fmla="*/ 3680847 h 3738088"/>
              <a:gd name="connsiteX353" fmla="*/ 1263112 w 2754602"/>
              <a:gd name="connsiteY353" fmla="*/ 3456122 h 3738088"/>
              <a:gd name="connsiteX354" fmla="*/ 1247614 w 2754602"/>
              <a:gd name="connsiteY354" fmla="*/ 3432874 h 3738088"/>
              <a:gd name="connsiteX355" fmla="*/ 1247614 w 2754602"/>
              <a:gd name="connsiteY355" fmla="*/ 3425125 h 3738088"/>
              <a:gd name="connsiteX356" fmla="*/ 1007390 w 2754602"/>
              <a:gd name="connsiteY356" fmla="*/ 2991173 h 3738088"/>
              <a:gd name="connsiteX0" fmla="*/ 1007390 w 2754602"/>
              <a:gd name="connsiteY0" fmla="*/ 2991173 h 3834381"/>
              <a:gd name="connsiteX1" fmla="*/ 1053885 w 2754602"/>
              <a:gd name="connsiteY1" fmla="*/ 2983424 h 3834381"/>
              <a:gd name="connsiteX2" fmla="*/ 1061634 w 2754602"/>
              <a:gd name="connsiteY2" fmla="*/ 2952427 h 3834381"/>
              <a:gd name="connsiteX3" fmla="*/ 1115878 w 2754602"/>
              <a:gd name="connsiteY3" fmla="*/ 2890434 h 3834381"/>
              <a:gd name="connsiteX4" fmla="*/ 1123628 w 2754602"/>
              <a:gd name="connsiteY4" fmla="*/ 2867186 h 3834381"/>
              <a:gd name="connsiteX5" fmla="*/ 1139126 w 2754602"/>
              <a:gd name="connsiteY5" fmla="*/ 2882685 h 3834381"/>
              <a:gd name="connsiteX6" fmla="*/ 1154624 w 2754602"/>
              <a:gd name="connsiteY6" fmla="*/ 2905932 h 3834381"/>
              <a:gd name="connsiteX7" fmla="*/ 1185621 w 2754602"/>
              <a:gd name="connsiteY7" fmla="*/ 2936929 h 3834381"/>
              <a:gd name="connsiteX8" fmla="*/ 1193370 w 2754602"/>
              <a:gd name="connsiteY8" fmla="*/ 2960176 h 3834381"/>
              <a:gd name="connsiteX9" fmla="*/ 1216617 w 2754602"/>
              <a:gd name="connsiteY9" fmla="*/ 2967925 h 3834381"/>
              <a:gd name="connsiteX10" fmla="*/ 1278611 w 2754602"/>
              <a:gd name="connsiteY10" fmla="*/ 2952427 h 3834381"/>
              <a:gd name="connsiteX11" fmla="*/ 1286360 w 2754602"/>
              <a:gd name="connsiteY11" fmla="*/ 2867186 h 3834381"/>
              <a:gd name="connsiteX12" fmla="*/ 1309607 w 2754602"/>
              <a:gd name="connsiteY12" fmla="*/ 2851688 h 3834381"/>
              <a:gd name="connsiteX13" fmla="*/ 1301858 w 2754602"/>
              <a:gd name="connsiteY13" fmla="*/ 2828441 h 3834381"/>
              <a:gd name="connsiteX14" fmla="*/ 1263112 w 2754602"/>
              <a:gd name="connsiteY14" fmla="*/ 2797444 h 3834381"/>
              <a:gd name="connsiteX15" fmla="*/ 1255363 w 2754602"/>
              <a:gd name="connsiteY15" fmla="*/ 2774197 h 3834381"/>
              <a:gd name="connsiteX16" fmla="*/ 1278611 w 2754602"/>
              <a:gd name="connsiteY16" fmla="*/ 2727702 h 3834381"/>
              <a:gd name="connsiteX17" fmla="*/ 1270862 w 2754602"/>
              <a:gd name="connsiteY17" fmla="*/ 2704454 h 3834381"/>
              <a:gd name="connsiteX18" fmla="*/ 1255363 w 2754602"/>
              <a:gd name="connsiteY18" fmla="*/ 2665708 h 3834381"/>
              <a:gd name="connsiteX19" fmla="*/ 1224367 w 2754602"/>
              <a:gd name="connsiteY19" fmla="*/ 2650210 h 3834381"/>
              <a:gd name="connsiteX20" fmla="*/ 1270862 w 2754602"/>
              <a:gd name="connsiteY20" fmla="*/ 2588217 h 3834381"/>
              <a:gd name="connsiteX21" fmla="*/ 1309607 w 2754602"/>
              <a:gd name="connsiteY21" fmla="*/ 2541722 h 3834381"/>
              <a:gd name="connsiteX22" fmla="*/ 1325106 w 2754602"/>
              <a:gd name="connsiteY22" fmla="*/ 2518474 h 3834381"/>
              <a:gd name="connsiteX23" fmla="*/ 1348353 w 2754602"/>
              <a:gd name="connsiteY23" fmla="*/ 2502976 h 3834381"/>
              <a:gd name="connsiteX24" fmla="*/ 1379350 w 2754602"/>
              <a:gd name="connsiteY24" fmla="*/ 2510725 h 3834381"/>
              <a:gd name="connsiteX25" fmla="*/ 1402597 w 2754602"/>
              <a:gd name="connsiteY25" fmla="*/ 2549471 h 3834381"/>
              <a:gd name="connsiteX26" fmla="*/ 1425845 w 2754602"/>
              <a:gd name="connsiteY26" fmla="*/ 2564969 h 3834381"/>
              <a:gd name="connsiteX27" fmla="*/ 1472339 w 2754602"/>
              <a:gd name="connsiteY27" fmla="*/ 2549471 h 3834381"/>
              <a:gd name="connsiteX28" fmla="*/ 1487838 w 2754602"/>
              <a:gd name="connsiteY28" fmla="*/ 2533973 h 3834381"/>
              <a:gd name="connsiteX29" fmla="*/ 1503336 w 2754602"/>
              <a:gd name="connsiteY29" fmla="*/ 2510725 h 3834381"/>
              <a:gd name="connsiteX30" fmla="*/ 1526584 w 2754602"/>
              <a:gd name="connsiteY30" fmla="*/ 2495227 h 3834381"/>
              <a:gd name="connsiteX31" fmla="*/ 1565329 w 2754602"/>
              <a:gd name="connsiteY31" fmla="*/ 2510725 h 3834381"/>
              <a:gd name="connsiteX32" fmla="*/ 1604075 w 2754602"/>
              <a:gd name="connsiteY32" fmla="*/ 2526224 h 3834381"/>
              <a:gd name="connsiteX33" fmla="*/ 1596326 w 2754602"/>
              <a:gd name="connsiteY33" fmla="*/ 2549471 h 3834381"/>
              <a:gd name="connsiteX34" fmla="*/ 1573078 w 2754602"/>
              <a:gd name="connsiteY34" fmla="*/ 2557220 h 3834381"/>
              <a:gd name="connsiteX35" fmla="*/ 1588577 w 2754602"/>
              <a:gd name="connsiteY35" fmla="*/ 2642461 h 3834381"/>
              <a:gd name="connsiteX36" fmla="*/ 1565329 w 2754602"/>
              <a:gd name="connsiteY36" fmla="*/ 2681207 h 3834381"/>
              <a:gd name="connsiteX37" fmla="*/ 1542082 w 2754602"/>
              <a:gd name="connsiteY37" fmla="*/ 2688956 h 3834381"/>
              <a:gd name="connsiteX38" fmla="*/ 1534333 w 2754602"/>
              <a:gd name="connsiteY38" fmla="*/ 2712203 h 3834381"/>
              <a:gd name="connsiteX39" fmla="*/ 1495587 w 2754602"/>
              <a:gd name="connsiteY39" fmla="*/ 2743200 h 3834381"/>
              <a:gd name="connsiteX40" fmla="*/ 1487838 w 2754602"/>
              <a:gd name="connsiteY40" fmla="*/ 2766447 h 3834381"/>
              <a:gd name="connsiteX41" fmla="*/ 1464590 w 2754602"/>
              <a:gd name="connsiteY41" fmla="*/ 2774197 h 3834381"/>
              <a:gd name="connsiteX42" fmla="*/ 1449092 w 2754602"/>
              <a:gd name="connsiteY42" fmla="*/ 2867186 h 3834381"/>
              <a:gd name="connsiteX43" fmla="*/ 1433594 w 2754602"/>
              <a:gd name="connsiteY43" fmla="*/ 2882685 h 3834381"/>
              <a:gd name="connsiteX44" fmla="*/ 1425845 w 2754602"/>
              <a:gd name="connsiteY44" fmla="*/ 2913681 h 3834381"/>
              <a:gd name="connsiteX45" fmla="*/ 1433594 w 2754602"/>
              <a:gd name="connsiteY45" fmla="*/ 2944678 h 3834381"/>
              <a:gd name="connsiteX46" fmla="*/ 1441343 w 2754602"/>
              <a:gd name="connsiteY46" fmla="*/ 2991173 h 3834381"/>
              <a:gd name="connsiteX47" fmla="*/ 1425845 w 2754602"/>
              <a:gd name="connsiteY47" fmla="*/ 3045417 h 3834381"/>
              <a:gd name="connsiteX48" fmla="*/ 1402597 w 2754602"/>
              <a:gd name="connsiteY48" fmla="*/ 3037668 h 3834381"/>
              <a:gd name="connsiteX49" fmla="*/ 1387099 w 2754602"/>
              <a:gd name="connsiteY49" fmla="*/ 3022169 h 3834381"/>
              <a:gd name="connsiteX50" fmla="*/ 1356102 w 2754602"/>
              <a:gd name="connsiteY50" fmla="*/ 3060915 h 3834381"/>
              <a:gd name="connsiteX51" fmla="*/ 1363851 w 2754602"/>
              <a:gd name="connsiteY51" fmla="*/ 3091912 h 3834381"/>
              <a:gd name="connsiteX52" fmla="*/ 1371600 w 2754602"/>
              <a:gd name="connsiteY52" fmla="*/ 3115159 h 3834381"/>
              <a:gd name="connsiteX53" fmla="*/ 1418095 w 2754602"/>
              <a:gd name="connsiteY53" fmla="*/ 3130658 h 3834381"/>
              <a:gd name="connsiteX54" fmla="*/ 1441343 w 2754602"/>
              <a:gd name="connsiteY54" fmla="*/ 3122908 h 3834381"/>
              <a:gd name="connsiteX55" fmla="*/ 1611824 w 2754602"/>
              <a:gd name="connsiteY55" fmla="*/ 3115159 h 3834381"/>
              <a:gd name="connsiteX56" fmla="*/ 1596326 w 2754602"/>
              <a:gd name="connsiteY56" fmla="*/ 3068664 h 3834381"/>
              <a:gd name="connsiteX57" fmla="*/ 1588577 w 2754602"/>
              <a:gd name="connsiteY57" fmla="*/ 3045417 h 3834381"/>
              <a:gd name="connsiteX58" fmla="*/ 1580828 w 2754602"/>
              <a:gd name="connsiteY58" fmla="*/ 3022169 h 3834381"/>
              <a:gd name="connsiteX59" fmla="*/ 1611824 w 2754602"/>
              <a:gd name="connsiteY59" fmla="*/ 2952427 h 3834381"/>
              <a:gd name="connsiteX60" fmla="*/ 1596326 w 2754602"/>
              <a:gd name="connsiteY60" fmla="*/ 2905932 h 3834381"/>
              <a:gd name="connsiteX61" fmla="*/ 1611824 w 2754602"/>
              <a:gd name="connsiteY61" fmla="*/ 2859437 h 3834381"/>
              <a:gd name="connsiteX62" fmla="*/ 1619573 w 2754602"/>
              <a:gd name="connsiteY62" fmla="*/ 2805193 h 3834381"/>
              <a:gd name="connsiteX63" fmla="*/ 1650570 w 2754602"/>
              <a:gd name="connsiteY63" fmla="*/ 2797444 h 3834381"/>
              <a:gd name="connsiteX64" fmla="*/ 1704814 w 2754602"/>
              <a:gd name="connsiteY64" fmla="*/ 2774197 h 3834381"/>
              <a:gd name="connsiteX65" fmla="*/ 1728062 w 2754602"/>
              <a:gd name="connsiteY65" fmla="*/ 2758698 h 3834381"/>
              <a:gd name="connsiteX66" fmla="*/ 1774556 w 2754602"/>
              <a:gd name="connsiteY66" fmla="*/ 2719952 h 3834381"/>
              <a:gd name="connsiteX67" fmla="*/ 1797804 w 2754602"/>
              <a:gd name="connsiteY67" fmla="*/ 2688956 h 3834381"/>
              <a:gd name="connsiteX68" fmla="*/ 1751309 w 2754602"/>
              <a:gd name="connsiteY68" fmla="*/ 2650210 h 3834381"/>
              <a:gd name="connsiteX69" fmla="*/ 1712563 w 2754602"/>
              <a:gd name="connsiteY69" fmla="*/ 2657959 h 3834381"/>
              <a:gd name="connsiteX70" fmla="*/ 1704814 w 2754602"/>
              <a:gd name="connsiteY70" fmla="*/ 2681207 h 3834381"/>
              <a:gd name="connsiteX71" fmla="*/ 1697065 w 2754602"/>
              <a:gd name="connsiteY71" fmla="*/ 2743200 h 3834381"/>
              <a:gd name="connsiteX72" fmla="*/ 1650570 w 2754602"/>
              <a:gd name="connsiteY72" fmla="*/ 2774197 h 3834381"/>
              <a:gd name="connsiteX73" fmla="*/ 1635072 w 2754602"/>
              <a:gd name="connsiteY73" fmla="*/ 2758698 h 3834381"/>
              <a:gd name="connsiteX74" fmla="*/ 1635072 w 2754602"/>
              <a:gd name="connsiteY74" fmla="*/ 2688956 h 3834381"/>
              <a:gd name="connsiteX75" fmla="*/ 1642821 w 2754602"/>
              <a:gd name="connsiteY75" fmla="*/ 2665708 h 3834381"/>
              <a:gd name="connsiteX76" fmla="*/ 1666068 w 2754602"/>
              <a:gd name="connsiteY76" fmla="*/ 2619213 h 3834381"/>
              <a:gd name="connsiteX77" fmla="*/ 1689316 w 2754602"/>
              <a:gd name="connsiteY77" fmla="*/ 2611464 h 3834381"/>
              <a:gd name="connsiteX78" fmla="*/ 1766807 w 2754602"/>
              <a:gd name="connsiteY78" fmla="*/ 2595966 h 3834381"/>
              <a:gd name="connsiteX79" fmla="*/ 1805553 w 2754602"/>
              <a:gd name="connsiteY79" fmla="*/ 2526224 h 3834381"/>
              <a:gd name="connsiteX80" fmla="*/ 1813302 w 2754602"/>
              <a:gd name="connsiteY80" fmla="*/ 2502976 h 3834381"/>
              <a:gd name="connsiteX81" fmla="*/ 1743560 w 2754602"/>
              <a:gd name="connsiteY81" fmla="*/ 2502976 h 3834381"/>
              <a:gd name="connsiteX82" fmla="*/ 1689316 w 2754602"/>
              <a:gd name="connsiteY82" fmla="*/ 2526224 h 3834381"/>
              <a:gd name="connsiteX83" fmla="*/ 1666068 w 2754602"/>
              <a:gd name="connsiteY83" fmla="*/ 2510725 h 3834381"/>
              <a:gd name="connsiteX84" fmla="*/ 1635072 w 2754602"/>
              <a:gd name="connsiteY84" fmla="*/ 2502976 h 3834381"/>
              <a:gd name="connsiteX85" fmla="*/ 1627323 w 2754602"/>
              <a:gd name="connsiteY85" fmla="*/ 2471980 h 3834381"/>
              <a:gd name="connsiteX86" fmla="*/ 1642821 w 2754602"/>
              <a:gd name="connsiteY86" fmla="*/ 2402237 h 3834381"/>
              <a:gd name="connsiteX87" fmla="*/ 1658319 w 2754602"/>
              <a:gd name="connsiteY87" fmla="*/ 2332495 h 3834381"/>
              <a:gd name="connsiteX88" fmla="*/ 1666068 w 2754602"/>
              <a:gd name="connsiteY88" fmla="*/ 2309247 h 3834381"/>
              <a:gd name="connsiteX89" fmla="*/ 1681567 w 2754602"/>
              <a:gd name="connsiteY89" fmla="*/ 2293749 h 3834381"/>
              <a:gd name="connsiteX90" fmla="*/ 1673817 w 2754602"/>
              <a:gd name="connsiteY90" fmla="*/ 2255003 h 3834381"/>
              <a:gd name="connsiteX91" fmla="*/ 1627323 w 2754602"/>
              <a:gd name="connsiteY91" fmla="*/ 2239505 h 3834381"/>
              <a:gd name="connsiteX92" fmla="*/ 1580828 w 2754602"/>
              <a:gd name="connsiteY92" fmla="*/ 2247254 h 3834381"/>
              <a:gd name="connsiteX93" fmla="*/ 1542082 w 2754602"/>
              <a:gd name="connsiteY93" fmla="*/ 2255003 h 3834381"/>
              <a:gd name="connsiteX94" fmla="*/ 1472339 w 2754602"/>
              <a:gd name="connsiteY94" fmla="*/ 2262752 h 3834381"/>
              <a:gd name="connsiteX95" fmla="*/ 1418095 w 2754602"/>
              <a:gd name="connsiteY95" fmla="*/ 2309247 h 3834381"/>
              <a:gd name="connsiteX96" fmla="*/ 1394848 w 2754602"/>
              <a:gd name="connsiteY96" fmla="*/ 2301498 h 3834381"/>
              <a:gd name="connsiteX97" fmla="*/ 1363851 w 2754602"/>
              <a:gd name="connsiteY97" fmla="*/ 2293749 h 3834381"/>
              <a:gd name="connsiteX98" fmla="*/ 1387099 w 2754602"/>
              <a:gd name="connsiteY98" fmla="*/ 2386739 h 3834381"/>
              <a:gd name="connsiteX99" fmla="*/ 1394848 w 2754602"/>
              <a:gd name="connsiteY99" fmla="*/ 2409986 h 3834381"/>
              <a:gd name="connsiteX100" fmla="*/ 1402597 w 2754602"/>
              <a:gd name="connsiteY100" fmla="*/ 2440983 h 3834381"/>
              <a:gd name="connsiteX101" fmla="*/ 1363851 w 2754602"/>
              <a:gd name="connsiteY101" fmla="*/ 2479729 h 3834381"/>
              <a:gd name="connsiteX102" fmla="*/ 1317356 w 2754602"/>
              <a:gd name="connsiteY102" fmla="*/ 2495227 h 3834381"/>
              <a:gd name="connsiteX103" fmla="*/ 1286360 w 2754602"/>
              <a:gd name="connsiteY103" fmla="*/ 2541722 h 3834381"/>
              <a:gd name="connsiteX104" fmla="*/ 1270862 w 2754602"/>
              <a:gd name="connsiteY104" fmla="*/ 2564969 h 3834381"/>
              <a:gd name="connsiteX105" fmla="*/ 1247614 w 2754602"/>
              <a:gd name="connsiteY105" fmla="*/ 2572719 h 3834381"/>
              <a:gd name="connsiteX106" fmla="*/ 1224367 w 2754602"/>
              <a:gd name="connsiteY106" fmla="*/ 2595966 h 3834381"/>
              <a:gd name="connsiteX107" fmla="*/ 1177872 w 2754602"/>
              <a:gd name="connsiteY107" fmla="*/ 2634712 h 3834381"/>
              <a:gd name="connsiteX108" fmla="*/ 1170123 w 2754602"/>
              <a:gd name="connsiteY108" fmla="*/ 2696705 h 3834381"/>
              <a:gd name="connsiteX109" fmla="*/ 1154624 w 2754602"/>
              <a:gd name="connsiteY109" fmla="*/ 2719952 h 3834381"/>
              <a:gd name="connsiteX110" fmla="*/ 1131377 w 2754602"/>
              <a:gd name="connsiteY110" fmla="*/ 2766447 h 3834381"/>
              <a:gd name="connsiteX111" fmla="*/ 1100380 w 2754602"/>
              <a:gd name="connsiteY111" fmla="*/ 2805193 h 3834381"/>
              <a:gd name="connsiteX112" fmla="*/ 1084882 w 2754602"/>
              <a:gd name="connsiteY112" fmla="*/ 2851688 h 3834381"/>
              <a:gd name="connsiteX113" fmla="*/ 1069384 w 2754602"/>
              <a:gd name="connsiteY113" fmla="*/ 2874935 h 3834381"/>
              <a:gd name="connsiteX114" fmla="*/ 1061634 w 2754602"/>
              <a:gd name="connsiteY114" fmla="*/ 2898183 h 3834381"/>
              <a:gd name="connsiteX115" fmla="*/ 1038387 w 2754602"/>
              <a:gd name="connsiteY115" fmla="*/ 2921430 h 3834381"/>
              <a:gd name="connsiteX116" fmla="*/ 999641 w 2754602"/>
              <a:gd name="connsiteY116" fmla="*/ 2967925 h 3834381"/>
              <a:gd name="connsiteX117" fmla="*/ 960895 w 2754602"/>
              <a:gd name="connsiteY117" fmla="*/ 2918015 h 3834381"/>
              <a:gd name="connsiteX118" fmla="*/ 937648 w 2754602"/>
              <a:gd name="connsiteY118" fmla="*/ 2972259 h 3834381"/>
              <a:gd name="connsiteX119" fmla="*/ 940231 w 2754602"/>
              <a:gd name="connsiteY119" fmla="*/ 2895979 h 3834381"/>
              <a:gd name="connsiteX120" fmla="*/ 922150 w 2754602"/>
              <a:gd name="connsiteY120" fmla="*/ 2860380 h 3834381"/>
              <a:gd name="connsiteX121" fmla="*/ 906651 w 2754602"/>
              <a:gd name="connsiteY121" fmla="*/ 2924069 h 3834381"/>
              <a:gd name="connsiteX122" fmla="*/ 906651 w 2754602"/>
              <a:gd name="connsiteY122" fmla="*/ 2924069 h 3834381"/>
              <a:gd name="connsiteX123" fmla="*/ 902131 w 2754602"/>
              <a:gd name="connsiteY123" fmla="*/ 2848354 h 3834381"/>
              <a:gd name="connsiteX124" fmla="*/ 922150 w 2754602"/>
              <a:gd name="connsiteY124" fmla="*/ 2852607 h 3834381"/>
              <a:gd name="connsiteX125" fmla="*/ 911656 w 2754602"/>
              <a:gd name="connsiteY125" fmla="*/ 2848354 h 3834381"/>
              <a:gd name="connsiteX126" fmla="*/ 902131 w 2754602"/>
              <a:gd name="connsiteY126" fmla="*/ 2767392 h 3834381"/>
              <a:gd name="connsiteX127" fmla="*/ 842930 w 2754602"/>
              <a:gd name="connsiteY127" fmla="*/ 2788918 h 3834381"/>
              <a:gd name="connsiteX128" fmla="*/ 836909 w 2754602"/>
              <a:gd name="connsiteY128" fmla="*/ 2727702 h 3834381"/>
              <a:gd name="connsiteX129" fmla="*/ 813662 w 2754602"/>
              <a:gd name="connsiteY129" fmla="*/ 2704454 h 3834381"/>
              <a:gd name="connsiteX130" fmla="*/ 767167 w 2754602"/>
              <a:gd name="connsiteY130" fmla="*/ 2665708 h 3834381"/>
              <a:gd name="connsiteX131" fmla="*/ 612184 w 2754602"/>
              <a:gd name="connsiteY131" fmla="*/ 2502976 h 3834381"/>
              <a:gd name="connsiteX132" fmla="*/ 410706 w 2754602"/>
              <a:gd name="connsiteY132" fmla="*/ 2286000 h 3834381"/>
              <a:gd name="connsiteX133" fmla="*/ 0 w 2754602"/>
              <a:gd name="connsiteY133" fmla="*/ 1844298 h 3834381"/>
              <a:gd name="connsiteX134" fmla="*/ 1046136 w 2754602"/>
              <a:gd name="connsiteY134" fmla="*/ 658678 h 3834381"/>
              <a:gd name="connsiteX135" fmla="*/ 1084882 w 2754602"/>
              <a:gd name="connsiteY135" fmla="*/ 573437 h 3834381"/>
              <a:gd name="connsiteX136" fmla="*/ 1061634 w 2754602"/>
              <a:gd name="connsiteY136" fmla="*/ 526942 h 3834381"/>
              <a:gd name="connsiteX137" fmla="*/ 1015139 w 2754602"/>
              <a:gd name="connsiteY137" fmla="*/ 488197 h 3834381"/>
              <a:gd name="connsiteX138" fmla="*/ 922150 w 2754602"/>
              <a:gd name="connsiteY138" fmla="*/ 472698 h 3834381"/>
              <a:gd name="connsiteX139" fmla="*/ 1371600 w 2754602"/>
              <a:gd name="connsiteY139" fmla="*/ 0 h 3834381"/>
              <a:gd name="connsiteX140" fmla="*/ 1425845 w 2754602"/>
              <a:gd name="connsiteY140" fmla="*/ 54244 h 3834381"/>
              <a:gd name="connsiteX141" fmla="*/ 1464590 w 2754602"/>
              <a:gd name="connsiteY141" fmla="*/ 61993 h 3834381"/>
              <a:gd name="connsiteX142" fmla="*/ 1480089 w 2754602"/>
              <a:gd name="connsiteY142" fmla="*/ 116237 h 3834381"/>
              <a:gd name="connsiteX143" fmla="*/ 1511085 w 2754602"/>
              <a:gd name="connsiteY143" fmla="*/ 116237 h 3834381"/>
              <a:gd name="connsiteX144" fmla="*/ 1526584 w 2754602"/>
              <a:gd name="connsiteY144" fmla="*/ 139485 h 3834381"/>
              <a:gd name="connsiteX145" fmla="*/ 1526584 w 2754602"/>
              <a:gd name="connsiteY145" fmla="*/ 139485 h 3834381"/>
              <a:gd name="connsiteX146" fmla="*/ 1542082 w 2754602"/>
              <a:gd name="connsiteY146" fmla="*/ 170481 h 3834381"/>
              <a:gd name="connsiteX147" fmla="*/ 1573078 w 2754602"/>
              <a:gd name="connsiteY147" fmla="*/ 201478 h 3834381"/>
              <a:gd name="connsiteX148" fmla="*/ 1604075 w 2754602"/>
              <a:gd name="connsiteY148" fmla="*/ 263471 h 3834381"/>
              <a:gd name="connsiteX149" fmla="*/ 1627323 w 2754602"/>
              <a:gd name="connsiteY149" fmla="*/ 247973 h 3834381"/>
              <a:gd name="connsiteX150" fmla="*/ 1681567 w 2754602"/>
              <a:gd name="connsiteY150" fmla="*/ 232474 h 3834381"/>
              <a:gd name="connsiteX151" fmla="*/ 1681567 w 2754602"/>
              <a:gd name="connsiteY151" fmla="*/ 232474 h 3834381"/>
              <a:gd name="connsiteX152" fmla="*/ 1697065 w 2754602"/>
              <a:gd name="connsiteY152" fmla="*/ 302217 h 3834381"/>
              <a:gd name="connsiteX153" fmla="*/ 1673817 w 2754602"/>
              <a:gd name="connsiteY153" fmla="*/ 317715 h 3834381"/>
              <a:gd name="connsiteX154" fmla="*/ 1673817 w 2754602"/>
              <a:gd name="connsiteY154" fmla="*/ 317715 h 3834381"/>
              <a:gd name="connsiteX155" fmla="*/ 1774556 w 2754602"/>
              <a:gd name="connsiteY155" fmla="*/ 348712 h 3834381"/>
              <a:gd name="connsiteX156" fmla="*/ 1821051 w 2754602"/>
              <a:gd name="connsiteY156" fmla="*/ 325464 h 3834381"/>
              <a:gd name="connsiteX157" fmla="*/ 1852048 w 2754602"/>
              <a:gd name="connsiteY157" fmla="*/ 348712 h 3834381"/>
              <a:gd name="connsiteX158" fmla="*/ 1844299 w 2754602"/>
              <a:gd name="connsiteY158" fmla="*/ 348712 h 3834381"/>
              <a:gd name="connsiteX159" fmla="*/ 1852048 w 2754602"/>
              <a:gd name="connsiteY159" fmla="*/ 348712 h 3834381"/>
              <a:gd name="connsiteX160" fmla="*/ 1883045 w 2754602"/>
              <a:gd name="connsiteY160" fmla="*/ 340963 h 3834381"/>
              <a:gd name="connsiteX161" fmla="*/ 1906292 w 2754602"/>
              <a:gd name="connsiteY161" fmla="*/ 333213 h 3834381"/>
              <a:gd name="connsiteX162" fmla="*/ 1937289 w 2754602"/>
              <a:gd name="connsiteY162" fmla="*/ 255722 h 3834381"/>
              <a:gd name="connsiteX163" fmla="*/ 1945038 w 2754602"/>
              <a:gd name="connsiteY163" fmla="*/ 255722 h 3834381"/>
              <a:gd name="connsiteX164" fmla="*/ 1945038 w 2754602"/>
              <a:gd name="connsiteY164" fmla="*/ 255722 h 3834381"/>
              <a:gd name="connsiteX165" fmla="*/ 2014780 w 2754602"/>
              <a:gd name="connsiteY165" fmla="*/ 232474 h 3834381"/>
              <a:gd name="connsiteX166" fmla="*/ 2030278 w 2754602"/>
              <a:gd name="connsiteY166" fmla="*/ 255722 h 3834381"/>
              <a:gd name="connsiteX167" fmla="*/ 2061275 w 2754602"/>
              <a:gd name="connsiteY167" fmla="*/ 317715 h 3834381"/>
              <a:gd name="connsiteX168" fmla="*/ 2069024 w 2754602"/>
              <a:gd name="connsiteY168" fmla="*/ 348712 h 3834381"/>
              <a:gd name="connsiteX169" fmla="*/ 2061275 w 2754602"/>
              <a:gd name="connsiteY169" fmla="*/ 410705 h 3834381"/>
              <a:gd name="connsiteX170" fmla="*/ 2084523 w 2754602"/>
              <a:gd name="connsiteY170" fmla="*/ 426203 h 3834381"/>
              <a:gd name="connsiteX171" fmla="*/ 2107770 w 2754602"/>
              <a:gd name="connsiteY171" fmla="*/ 449451 h 3834381"/>
              <a:gd name="connsiteX172" fmla="*/ 2107770 w 2754602"/>
              <a:gd name="connsiteY172" fmla="*/ 449451 h 3834381"/>
              <a:gd name="connsiteX173" fmla="*/ 2169763 w 2754602"/>
              <a:gd name="connsiteY173" fmla="*/ 472698 h 3834381"/>
              <a:gd name="connsiteX174" fmla="*/ 2185262 w 2754602"/>
              <a:gd name="connsiteY174" fmla="*/ 511444 h 3834381"/>
              <a:gd name="connsiteX175" fmla="*/ 2247255 w 2754602"/>
              <a:gd name="connsiteY175" fmla="*/ 511444 h 3834381"/>
              <a:gd name="connsiteX176" fmla="*/ 2293750 w 2754602"/>
              <a:gd name="connsiteY176" fmla="*/ 526942 h 3834381"/>
              <a:gd name="connsiteX177" fmla="*/ 2324746 w 2754602"/>
              <a:gd name="connsiteY177" fmla="*/ 612183 h 3834381"/>
              <a:gd name="connsiteX178" fmla="*/ 2347994 w 2754602"/>
              <a:gd name="connsiteY178" fmla="*/ 619932 h 3834381"/>
              <a:gd name="connsiteX179" fmla="*/ 2363492 w 2754602"/>
              <a:gd name="connsiteY179" fmla="*/ 619932 h 3834381"/>
              <a:gd name="connsiteX180" fmla="*/ 2402238 w 2754602"/>
              <a:gd name="connsiteY180" fmla="*/ 627681 h 3834381"/>
              <a:gd name="connsiteX181" fmla="*/ 2448733 w 2754602"/>
              <a:gd name="connsiteY181" fmla="*/ 619932 h 3834381"/>
              <a:gd name="connsiteX182" fmla="*/ 2425485 w 2754602"/>
              <a:gd name="connsiteY182" fmla="*/ 604434 h 3834381"/>
              <a:gd name="connsiteX183" fmla="*/ 2402238 w 2754602"/>
              <a:gd name="connsiteY183" fmla="*/ 596685 h 3834381"/>
              <a:gd name="connsiteX184" fmla="*/ 2425485 w 2754602"/>
              <a:gd name="connsiteY184" fmla="*/ 581186 h 3834381"/>
              <a:gd name="connsiteX185" fmla="*/ 2456482 w 2754602"/>
              <a:gd name="connsiteY185" fmla="*/ 573437 h 3834381"/>
              <a:gd name="connsiteX186" fmla="*/ 2479729 w 2754602"/>
              <a:gd name="connsiteY186" fmla="*/ 565688 h 3834381"/>
              <a:gd name="connsiteX187" fmla="*/ 2510726 w 2754602"/>
              <a:gd name="connsiteY187" fmla="*/ 534691 h 3834381"/>
              <a:gd name="connsiteX188" fmla="*/ 2495228 w 2754602"/>
              <a:gd name="connsiteY188" fmla="*/ 511444 h 3834381"/>
              <a:gd name="connsiteX189" fmla="*/ 2518475 w 2754602"/>
              <a:gd name="connsiteY189" fmla="*/ 519193 h 3834381"/>
              <a:gd name="connsiteX190" fmla="*/ 2541723 w 2754602"/>
              <a:gd name="connsiteY190" fmla="*/ 534691 h 3834381"/>
              <a:gd name="connsiteX191" fmla="*/ 2557221 w 2754602"/>
              <a:gd name="connsiteY191" fmla="*/ 557939 h 3834381"/>
              <a:gd name="connsiteX192" fmla="*/ 2580468 w 2754602"/>
              <a:gd name="connsiteY192" fmla="*/ 565688 h 3834381"/>
              <a:gd name="connsiteX193" fmla="*/ 2595967 w 2754602"/>
              <a:gd name="connsiteY193" fmla="*/ 581186 h 3834381"/>
              <a:gd name="connsiteX194" fmla="*/ 2588217 w 2754602"/>
              <a:gd name="connsiteY194" fmla="*/ 604434 h 3834381"/>
              <a:gd name="connsiteX195" fmla="*/ 2557221 w 2754602"/>
              <a:gd name="connsiteY195" fmla="*/ 596685 h 3834381"/>
              <a:gd name="connsiteX196" fmla="*/ 2518475 w 2754602"/>
              <a:gd name="connsiteY196" fmla="*/ 588935 h 3834381"/>
              <a:gd name="connsiteX197" fmla="*/ 2502977 w 2754602"/>
              <a:gd name="connsiteY197" fmla="*/ 604434 h 3834381"/>
              <a:gd name="connsiteX198" fmla="*/ 2510726 w 2754602"/>
              <a:gd name="connsiteY198" fmla="*/ 627681 h 3834381"/>
              <a:gd name="connsiteX199" fmla="*/ 2518475 w 2754602"/>
              <a:gd name="connsiteY199" fmla="*/ 658678 h 3834381"/>
              <a:gd name="connsiteX200" fmla="*/ 2541723 w 2754602"/>
              <a:gd name="connsiteY200" fmla="*/ 666427 h 3834381"/>
              <a:gd name="connsiteX201" fmla="*/ 2549472 w 2754602"/>
              <a:gd name="connsiteY201" fmla="*/ 635430 h 3834381"/>
              <a:gd name="connsiteX202" fmla="*/ 2665709 w 2754602"/>
              <a:gd name="connsiteY202" fmla="*/ 689674 h 3834381"/>
              <a:gd name="connsiteX203" fmla="*/ 2642462 w 2754602"/>
              <a:gd name="connsiteY203" fmla="*/ 720671 h 3834381"/>
              <a:gd name="connsiteX204" fmla="*/ 2626963 w 2754602"/>
              <a:gd name="connsiteY204" fmla="*/ 736169 h 3834381"/>
              <a:gd name="connsiteX205" fmla="*/ 2634712 w 2754602"/>
              <a:gd name="connsiteY205" fmla="*/ 759417 h 3834381"/>
              <a:gd name="connsiteX206" fmla="*/ 2657960 w 2754602"/>
              <a:gd name="connsiteY206" fmla="*/ 767166 h 3834381"/>
              <a:gd name="connsiteX207" fmla="*/ 2650211 w 2754602"/>
              <a:gd name="connsiteY207" fmla="*/ 798163 h 3834381"/>
              <a:gd name="connsiteX208" fmla="*/ 2626963 w 2754602"/>
              <a:gd name="connsiteY208" fmla="*/ 805912 h 3834381"/>
              <a:gd name="connsiteX209" fmla="*/ 2588217 w 2754602"/>
              <a:gd name="connsiteY209" fmla="*/ 813661 h 3834381"/>
              <a:gd name="connsiteX210" fmla="*/ 2572719 w 2754602"/>
              <a:gd name="connsiteY210" fmla="*/ 836908 h 3834381"/>
              <a:gd name="connsiteX211" fmla="*/ 2595967 w 2754602"/>
              <a:gd name="connsiteY211" fmla="*/ 829159 h 3834381"/>
              <a:gd name="connsiteX212" fmla="*/ 2634712 w 2754602"/>
              <a:gd name="connsiteY212" fmla="*/ 883403 h 3834381"/>
              <a:gd name="connsiteX213" fmla="*/ 2650211 w 2754602"/>
              <a:gd name="connsiteY213" fmla="*/ 898902 h 3834381"/>
              <a:gd name="connsiteX214" fmla="*/ 2642462 w 2754602"/>
              <a:gd name="connsiteY214" fmla="*/ 922149 h 3834381"/>
              <a:gd name="connsiteX215" fmla="*/ 2704455 w 2754602"/>
              <a:gd name="connsiteY215" fmla="*/ 929898 h 3834381"/>
              <a:gd name="connsiteX216" fmla="*/ 2743200 w 2754602"/>
              <a:gd name="connsiteY216" fmla="*/ 968644 h 3834381"/>
              <a:gd name="connsiteX217" fmla="*/ 2719953 w 2754602"/>
              <a:gd name="connsiteY217" fmla="*/ 976393 h 3834381"/>
              <a:gd name="connsiteX218" fmla="*/ 2603716 w 2754602"/>
              <a:gd name="connsiteY218" fmla="*/ 953146 h 3834381"/>
              <a:gd name="connsiteX219" fmla="*/ 2564970 w 2754602"/>
              <a:gd name="connsiteY219" fmla="*/ 937647 h 3834381"/>
              <a:gd name="connsiteX220" fmla="*/ 2518475 w 2754602"/>
              <a:gd name="connsiteY220" fmla="*/ 945397 h 3834381"/>
              <a:gd name="connsiteX221" fmla="*/ 2510726 w 2754602"/>
              <a:gd name="connsiteY221" fmla="*/ 968644 h 3834381"/>
              <a:gd name="connsiteX222" fmla="*/ 2479729 w 2754602"/>
              <a:gd name="connsiteY222" fmla="*/ 976393 h 3834381"/>
              <a:gd name="connsiteX223" fmla="*/ 2440984 w 2754602"/>
              <a:gd name="connsiteY223" fmla="*/ 1046135 h 3834381"/>
              <a:gd name="connsiteX224" fmla="*/ 2448733 w 2754602"/>
              <a:gd name="connsiteY224" fmla="*/ 1077132 h 3834381"/>
              <a:gd name="connsiteX225" fmla="*/ 2479729 w 2754602"/>
              <a:gd name="connsiteY225" fmla="*/ 1084881 h 3834381"/>
              <a:gd name="connsiteX226" fmla="*/ 2471980 w 2754602"/>
              <a:gd name="connsiteY226" fmla="*/ 1115878 h 3834381"/>
              <a:gd name="connsiteX227" fmla="*/ 2425485 w 2754602"/>
              <a:gd name="connsiteY227" fmla="*/ 1139125 h 3834381"/>
              <a:gd name="connsiteX228" fmla="*/ 2433234 w 2754602"/>
              <a:gd name="connsiteY228" fmla="*/ 1170122 h 3834381"/>
              <a:gd name="connsiteX229" fmla="*/ 2448733 w 2754602"/>
              <a:gd name="connsiteY229" fmla="*/ 1185620 h 3834381"/>
              <a:gd name="connsiteX230" fmla="*/ 2456482 w 2754602"/>
              <a:gd name="connsiteY230" fmla="*/ 1216617 h 3834381"/>
              <a:gd name="connsiteX231" fmla="*/ 2487478 w 2754602"/>
              <a:gd name="connsiteY231" fmla="*/ 1201119 h 3834381"/>
              <a:gd name="connsiteX232" fmla="*/ 2510726 w 2754602"/>
              <a:gd name="connsiteY232" fmla="*/ 1154624 h 3834381"/>
              <a:gd name="connsiteX233" fmla="*/ 2549472 w 2754602"/>
              <a:gd name="connsiteY233" fmla="*/ 1201119 h 3834381"/>
              <a:gd name="connsiteX234" fmla="*/ 2526224 w 2754602"/>
              <a:gd name="connsiteY234" fmla="*/ 1216617 h 3834381"/>
              <a:gd name="connsiteX235" fmla="*/ 2479729 w 2754602"/>
              <a:gd name="connsiteY235" fmla="*/ 1232115 h 3834381"/>
              <a:gd name="connsiteX236" fmla="*/ 2479729 w 2754602"/>
              <a:gd name="connsiteY236" fmla="*/ 1294108 h 3834381"/>
              <a:gd name="connsiteX237" fmla="*/ 2526224 w 2754602"/>
              <a:gd name="connsiteY237" fmla="*/ 1286359 h 3834381"/>
              <a:gd name="connsiteX238" fmla="*/ 2549472 w 2754602"/>
              <a:gd name="connsiteY238" fmla="*/ 1317356 h 3834381"/>
              <a:gd name="connsiteX239" fmla="*/ 2557221 w 2754602"/>
              <a:gd name="connsiteY239" fmla="*/ 1363851 h 3834381"/>
              <a:gd name="connsiteX240" fmla="*/ 2533973 w 2754602"/>
              <a:gd name="connsiteY240" fmla="*/ 1379349 h 3834381"/>
              <a:gd name="connsiteX241" fmla="*/ 2510726 w 2754602"/>
              <a:gd name="connsiteY241" fmla="*/ 1387098 h 3834381"/>
              <a:gd name="connsiteX242" fmla="*/ 2471980 w 2754602"/>
              <a:gd name="connsiteY242" fmla="*/ 1402597 h 3834381"/>
              <a:gd name="connsiteX243" fmla="*/ 2456482 w 2754602"/>
              <a:gd name="connsiteY243" fmla="*/ 1449091 h 3834381"/>
              <a:gd name="connsiteX244" fmla="*/ 2471980 w 2754602"/>
              <a:gd name="connsiteY244" fmla="*/ 1464590 h 3834381"/>
              <a:gd name="connsiteX245" fmla="*/ 2440984 w 2754602"/>
              <a:gd name="connsiteY245" fmla="*/ 1503335 h 3834381"/>
              <a:gd name="connsiteX246" fmla="*/ 2417736 w 2754602"/>
              <a:gd name="connsiteY246" fmla="*/ 1495586 h 3834381"/>
              <a:gd name="connsiteX247" fmla="*/ 2386739 w 2754602"/>
              <a:gd name="connsiteY247" fmla="*/ 1518834 h 3834381"/>
              <a:gd name="connsiteX248" fmla="*/ 2371241 w 2754602"/>
              <a:gd name="connsiteY248" fmla="*/ 1495586 h 3834381"/>
              <a:gd name="connsiteX249" fmla="*/ 2355743 w 2754602"/>
              <a:gd name="connsiteY249" fmla="*/ 1511085 h 3834381"/>
              <a:gd name="connsiteX250" fmla="*/ 2340245 w 2754602"/>
              <a:gd name="connsiteY250" fmla="*/ 1534332 h 3834381"/>
              <a:gd name="connsiteX251" fmla="*/ 2340245 w 2754602"/>
              <a:gd name="connsiteY251" fmla="*/ 1588576 h 3834381"/>
              <a:gd name="connsiteX252" fmla="*/ 2286000 w 2754602"/>
              <a:gd name="connsiteY252" fmla="*/ 1596325 h 3834381"/>
              <a:gd name="connsiteX253" fmla="*/ 2262753 w 2754602"/>
              <a:gd name="connsiteY253" fmla="*/ 1642820 h 3834381"/>
              <a:gd name="connsiteX254" fmla="*/ 2255004 w 2754602"/>
              <a:gd name="connsiteY254" fmla="*/ 1666068 h 3834381"/>
              <a:gd name="connsiteX255" fmla="*/ 2224007 w 2754602"/>
              <a:gd name="connsiteY255" fmla="*/ 1673817 h 3834381"/>
              <a:gd name="connsiteX256" fmla="*/ 2185262 w 2754602"/>
              <a:gd name="connsiteY256" fmla="*/ 1681566 h 3834381"/>
              <a:gd name="connsiteX257" fmla="*/ 2131017 w 2754602"/>
              <a:gd name="connsiteY257" fmla="*/ 1697064 h 3834381"/>
              <a:gd name="connsiteX258" fmla="*/ 2100021 w 2754602"/>
              <a:gd name="connsiteY258" fmla="*/ 1689315 h 3834381"/>
              <a:gd name="connsiteX259" fmla="*/ 2061275 w 2754602"/>
              <a:gd name="connsiteY259" fmla="*/ 1658319 h 3834381"/>
              <a:gd name="connsiteX260" fmla="*/ 2045777 w 2754602"/>
              <a:gd name="connsiteY260" fmla="*/ 1642820 h 3834381"/>
              <a:gd name="connsiteX261" fmla="*/ 1937289 w 2754602"/>
              <a:gd name="connsiteY261" fmla="*/ 1627322 h 3834381"/>
              <a:gd name="connsiteX262" fmla="*/ 1890794 w 2754602"/>
              <a:gd name="connsiteY262" fmla="*/ 1619573 h 3834381"/>
              <a:gd name="connsiteX263" fmla="*/ 1867546 w 2754602"/>
              <a:gd name="connsiteY263" fmla="*/ 1681566 h 3834381"/>
              <a:gd name="connsiteX264" fmla="*/ 1813302 w 2754602"/>
              <a:gd name="connsiteY264" fmla="*/ 1751308 h 3834381"/>
              <a:gd name="connsiteX265" fmla="*/ 1828800 w 2754602"/>
              <a:gd name="connsiteY265" fmla="*/ 1813302 h 3834381"/>
              <a:gd name="connsiteX266" fmla="*/ 1813302 w 2754602"/>
              <a:gd name="connsiteY266" fmla="*/ 1836549 h 3834381"/>
              <a:gd name="connsiteX267" fmla="*/ 1844299 w 2754602"/>
              <a:gd name="connsiteY267" fmla="*/ 1898542 h 3834381"/>
              <a:gd name="connsiteX268" fmla="*/ 1836550 w 2754602"/>
              <a:gd name="connsiteY268" fmla="*/ 1960535 h 3834381"/>
              <a:gd name="connsiteX269" fmla="*/ 1828800 w 2754602"/>
              <a:gd name="connsiteY269" fmla="*/ 2053525 h 3834381"/>
              <a:gd name="connsiteX270" fmla="*/ 1813302 w 2754602"/>
              <a:gd name="connsiteY270" fmla="*/ 2100020 h 3834381"/>
              <a:gd name="connsiteX271" fmla="*/ 1821051 w 2754602"/>
              <a:gd name="connsiteY271" fmla="*/ 2169763 h 3834381"/>
              <a:gd name="connsiteX272" fmla="*/ 1805553 w 2754602"/>
              <a:gd name="connsiteY272" fmla="*/ 2193010 h 3834381"/>
              <a:gd name="connsiteX273" fmla="*/ 1821051 w 2754602"/>
              <a:gd name="connsiteY273" fmla="*/ 2293749 h 3834381"/>
              <a:gd name="connsiteX274" fmla="*/ 1828800 w 2754602"/>
              <a:gd name="connsiteY274" fmla="*/ 2371241 h 3834381"/>
              <a:gd name="connsiteX275" fmla="*/ 1821051 w 2754602"/>
              <a:gd name="connsiteY275" fmla="*/ 2394488 h 3834381"/>
              <a:gd name="connsiteX276" fmla="*/ 1813302 w 2754602"/>
              <a:gd name="connsiteY276" fmla="*/ 2433234 h 3834381"/>
              <a:gd name="connsiteX277" fmla="*/ 1836550 w 2754602"/>
              <a:gd name="connsiteY277" fmla="*/ 2448732 h 3834381"/>
              <a:gd name="connsiteX278" fmla="*/ 1844299 w 2754602"/>
              <a:gd name="connsiteY278" fmla="*/ 2479729 h 3834381"/>
              <a:gd name="connsiteX279" fmla="*/ 1828800 w 2754602"/>
              <a:gd name="connsiteY279" fmla="*/ 2580468 h 3834381"/>
              <a:gd name="connsiteX280" fmla="*/ 1844299 w 2754602"/>
              <a:gd name="connsiteY280" fmla="*/ 2704454 h 3834381"/>
              <a:gd name="connsiteX281" fmla="*/ 1859797 w 2754602"/>
              <a:gd name="connsiteY281" fmla="*/ 2743200 h 3834381"/>
              <a:gd name="connsiteX282" fmla="*/ 1906292 w 2754602"/>
              <a:gd name="connsiteY282" fmla="*/ 2789695 h 3834381"/>
              <a:gd name="connsiteX283" fmla="*/ 1914041 w 2754602"/>
              <a:gd name="connsiteY283" fmla="*/ 2766447 h 3834381"/>
              <a:gd name="connsiteX284" fmla="*/ 1937289 w 2754602"/>
              <a:gd name="connsiteY284" fmla="*/ 2774197 h 3834381"/>
              <a:gd name="connsiteX285" fmla="*/ 1968285 w 2754602"/>
              <a:gd name="connsiteY285" fmla="*/ 2789695 h 3834381"/>
              <a:gd name="connsiteX286" fmla="*/ 1999282 w 2754602"/>
              <a:gd name="connsiteY286" fmla="*/ 2812942 h 3834381"/>
              <a:gd name="connsiteX287" fmla="*/ 2092272 w 2754602"/>
              <a:gd name="connsiteY287" fmla="*/ 2836190 h 3834381"/>
              <a:gd name="connsiteX288" fmla="*/ 2107770 w 2754602"/>
              <a:gd name="connsiteY288" fmla="*/ 2867186 h 3834381"/>
              <a:gd name="connsiteX289" fmla="*/ 2216258 w 2754602"/>
              <a:gd name="connsiteY289" fmla="*/ 2913681 h 3834381"/>
              <a:gd name="connsiteX290" fmla="*/ 2231756 w 2754602"/>
              <a:gd name="connsiteY290" fmla="*/ 2936929 h 3834381"/>
              <a:gd name="connsiteX291" fmla="*/ 2278251 w 2754602"/>
              <a:gd name="connsiteY291" fmla="*/ 2975674 h 3834381"/>
              <a:gd name="connsiteX292" fmla="*/ 2324746 w 2754602"/>
              <a:gd name="connsiteY292" fmla="*/ 3037668 h 3834381"/>
              <a:gd name="connsiteX293" fmla="*/ 2347994 w 2754602"/>
              <a:gd name="connsiteY293" fmla="*/ 3045417 h 3834381"/>
              <a:gd name="connsiteX294" fmla="*/ 2371241 w 2754602"/>
              <a:gd name="connsiteY294" fmla="*/ 3060915 h 3834381"/>
              <a:gd name="connsiteX295" fmla="*/ 2394489 w 2754602"/>
              <a:gd name="connsiteY295" fmla="*/ 3053166 h 3834381"/>
              <a:gd name="connsiteX296" fmla="*/ 2402238 w 2754602"/>
              <a:gd name="connsiteY296" fmla="*/ 3076413 h 3834381"/>
              <a:gd name="connsiteX297" fmla="*/ 2417736 w 2754602"/>
              <a:gd name="connsiteY297" fmla="*/ 3091912 h 3834381"/>
              <a:gd name="connsiteX298" fmla="*/ 2371241 w 2754602"/>
              <a:gd name="connsiteY298" fmla="*/ 3107410 h 3834381"/>
              <a:gd name="connsiteX299" fmla="*/ 2363492 w 2754602"/>
              <a:gd name="connsiteY299" fmla="*/ 3076413 h 3834381"/>
              <a:gd name="connsiteX300" fmla="*/ 2332495 w 2754602"/>
              <a:gd name="connsiteY300" fmla="*/ 3068664 h 3834381"/>
              <a:gd name="connsiteX301" fmla="*/ 2247255 w 2754602"/>
              <a:gd name="connsiteY301" fmla="*/ 3053166 h 3834381"/>
              <a:gd name="connsiteX302" fmla="*/ 2231756 w 2754602"/>
              <a:gd name="connsiteY302" fmla="*/ 3037668 h 3834381"/>
              <a:gd name="connsiteX303" fmla="*/ 2169763 w 2754602"/>
              <a:gd name="connsiteY303" fmla="*/ 3037668 h 3834381"/>
              <a:gd name="connsiteX304" fmla="*/ 2131017 w 2754602"/>
              <a:gd name="connsiteY304" fmla="*/ 3084163 h 3834381"/>
              <a:gd name="connsiteX305" fmla="*/ 2100021 w 2754602"/>
              <a:gd name="connsiteY305" fmla="*/ 3130658 h 3834381"/>
              <a:gd name="connsiteX306" fmla="*/ 2115519 w 2754602"/>
              <a:gd name="connsiteY306" fmla="*/ 3153905 h 3834381"/>
              <a:gd name="connsiteX307" fmla="*/ 2169763 w 2754602"/>
              <a:gd name="connsiteY307" fmla="*/ 3177152 h 3834381"/>
              <a:gd name="connsiteX308" fmla="*/ 2224007 w 2754602"/>
              <a:gd name="connsiteY308" fmla="*/ 3208149 h 3834381"/>
              <a:gd name="connsiteX309" fmla="*/ 2239506 w 2754602"/>
              <a:gd name="connsiteY309" fmla="*/ 3184902 h 3834381"/>
              <a:gd name="connsiteX310" fmla="*/ 2262753 w 2754602"/>
              <a:gd name="connsiteY310" fmla="*/ 3192651 h 3834381"/>
              <a:gd name="connsiteX311" fmla="*/ 2309248 w 2754602"/>
              <a:gd name="connsiteY311" fmla="*/ 3169403 h 3834381"/>
              <a:gd name="connsiteX312" fmla="*/ 2347994 w 2754602"/>
              <a:gd name="connsiteY312" fmla="*/ 3130658 h 3834381"/>
              <a:gd name="connsiteX313" fmla="*/ 2332495 w 2754602"/>
              <a:gd name="connsiteY313" fmla="*/ 3169403 h 3834381"/>
              <a:gd name="connsiteX314" fmla="*/ 2324746 w 2754602"/>
              <a:gd name="connsiteY314" fmla="*/ 3192651 h 3834381"/>
              <a:gd name="connsiteX315" fmla="*/ 2278251 w 2754602"/>
              <a:gd name="connsiteY315" fmla="*/ 3239146 h 3834381"/>
              <a:gd name="connsiteX316" fmla="*/ 2262753 w 2754602"/>
              <a:gd name="connsiteY316" fmla="*/ 3262393 h 3834381"/>
              <a:gd name="connsiteX317" fmla="*/ 2239506 w 2754602"/>
              <a:gd name="connsiteY317" fmla="*/ 3293390 h 3834381"/>
              <a:gd name="connsiteX318" fmla="*/ 2231756 w 2754602"/>
              <a:gd name="connsiteY318" fmla="*/ 3339885 h 3834381"/>
              <a:gd name="connsiteX319" fmla="*/ 2169763 w 2754602"/>
              <a:gd name="connsiteY319" fmla="*/ 3448373 h 3834381"/>
              <a:gd name="connsiteX320" fmla="*/ 2154265 w 2754602"/>
              <a:gd name="connsiteY320" fmla="*/ 3471620 h 3834381"/>
              <a:gd name="connsiteX321" fmla="*/ 2100021 w 2754602"/>
              <a:gd name="connsiteY321" fmla="*/ 3502617 h 3834381"/>
              <a:gd name="connsiteX322" fmla="*/ 2115519 w 2754602"/>
              <a:gd name="connsiteY322" fmla="*/ 3580108 h 3834381"/>
              <a:gd name="connsiteX323" fmla="*/ 2131017 w 2754602"/>
              <a:gd name="connsiteY323" fmla="*/ 3626603 h 3834381"/>
              <a:gd name="connsiteX324" fmla="*/ 2076773 w 2754602"/>
              <a:gd name="connsiteY324" fmla="*/ 3618854 h 3834381"/>
              <a:gd name="connsiteX325" fmla="*/ 2030278 w 2754602"/>
              <a:gd name="connsiteY325" fmla="*/ 3556861 h 3834381"/>
              <a:gd name="connsiteX326" fmla="*/ 1999282 w 2754602"/>
              <a:gd name="connsiteY326" fmla="*/ 3502617 h 3834381"/>
              <a:gd name="connsiteX327" fmla="*/ 1991533 w 2754602"/>
              <a:gd name="connsiteY327" fmla="*/ 3479369 h 3834381"/>
              <a:gd name="connsiteX328" fmla="*/ 1921790 w 2754602"/>
              <a:gd name="connsiteY328" fmla="*/ 3425125 h 3834381"/>
              <a:gd name="connsiteX329" fmla="*/ 1867546 w 2754602"/>
              <a:gd name="connsiteY329" fmla="*/ 3440624 h 3834381"/>
              <a:gd name="connsiteX330" fmla="*/ 1859797 w 2754602"/>
              <a:gd name="connsiteY330" fmla="*/ 3471620 h 3834381"/>
              <a:gd name="connsiteX331" fmla="*/ 1836550 w 2754602"/>
              <a:gd name="connsiteY331" fmla="*/ 3479369 h 3834381"/>
              <a:gd name="connsiteX332" fmla="*/ 1797804 w 2754602"/>
              <a:gd name="connsiteY332" fmla="*/ 3510366 h 3834381"/>
              <a:gd name="connsiteX333" fmla="*/ 1774556 w 2754602"/>
              <a:gd name="connsiteY333" fmla="*/ 3518115 h 3834381"/>
              <a:gd name="connsiteX334" fmla="*/ 1658319 w 2754602"/>
              <a:gd name="connsiteY334" fmla="*/ 3533613 h 3834381"/>
              <a:gd name="connsiteX335" fmla="*/ 1627323 w 2754602"/>
              <a:gd name="connsiteY335" fmla="*/ 3541363 h 3834381"/>
              <a:gd name="connsiteX336" fmla="*/ 1596326 w 2754602"/>
              <a:gd name="connsiteY336" fmla="*/ 3556861 h 3834381"/>
              <a:gd name="connsiteX337" fmla="*/ 1549831 w 2754602"/>
              <a:gd name="connsiteY337" fmla="*/ 3587858 h 3834381"/>
              <a:gd name="connsiteX338" fmla="*/ 1619573 w 2754602"/>
              <a:gd name="connsiteY338" fmla="*/ 3603356 h 3834381"/>
              <a:gd name="connsiteX339" fmla="*/ 1635072 w 2754602"/>
              <a:gd name="connsiteY339" fmla="*/ 3618854 h 3834381"/>
              <a:gd name="connsiteX340" fmla="*/ 1681567 w 2754602"/>
              <a:gd name="connsiteY340" fmla="*/ 3680847 h 3834381"/>
              <a:gd name="connsiteX341" fmla="*/ 1712563 w 2754602"/>
              <a:gd name="connsiteY341" fmla="*/ 3673098 h 3834381"/>
              <a:gd name="connsiteX342" fmla="*/ 1704814 w 2754602"/>
              <a:gd name="connsiteY342" fmla="*/ 3704095 h 3834381"/>
              <a:gd name="connsiteX343" fmla="*/ 1673817 w 2754602"/>
              <a:gd name="connsiteY343" fmla="*/ 3688597 h 3834381"/>
              <a:gd name="connsiteX344" fmla="*/ 1635072 w 2754602"/>
              <a:gd name="connsiteY344" fmla="*/ 3680847 h 3834381"/>
              <a:gd name="connsiteX345" fmla="*/ 1611824 w 2754602"/>
              <a:gd name="connsiteY345" fmla="*/ 3673098 h 3834381"/>
              <a:gd name="connsiteX346" fmla="*/ 1526584 w 2754602"/>
              <a:gd name="connsiteY346" fmla="*/ 3680847 h 3834381"/>
              <a:gd name="connsiteX347" fmla="*/ 1487838 w 2754602"/>
              <a:gd name="connsiteY347" fmla="*/ 3673098 h 3834381"/>
              <a:gd name="connsiteX348" fmla="*/ 1464590 w 2754602"/>
              <a:gd name="connsiteY348" fmla="*/ 3688597 h 3834381"/>
              <a:gd name="connsiteX349" fmla="*/ 1441343 w 2754602"/>
              <a:gd name="connsiteY349" fmla="*/ 3696346 h 3834381"/>
              <a:gd name="connsiteX350" fmla="*/ 1387099 w 2754602"/>
              <a:gd name="connsiteY350" fmla="*/ 3719593 h 3834381"/>
              <a:gd name="connsiteX351" fmla="*/ 1383656 w 2754602"/>
              <a:gd name="connsiteY351" fmla="*/ 3829215 h 3834381"/>
              <a:gd name="connsiteX352" fmla="*/ 1278611 w 2754602"/>
              <a:gd name="connsiteY352" fmla="*/ 3688597 h 3834381"/>
              <a:gd name="connsiteX353" fmla="*/ 1270862 w 2754602"/>
              <a:gd name="connsiteY353" fmla="*/ 3680847 h 3834381"/>
              <a:gd name="connsiteX354" fmla="*/ 1263112 w 2754602"/>
              <a:gd name="connsiteY354" fmla="*/ 3456122 h 3834381"/>
              <a:gd name="connsiteX355" fmla="*/ 1247614 w 2754602"/>
              <a:gd name="connsiteY355" fmla="*/ 3432874 h 3834381"/>
              <a:gd name="connsiteX356" fmla="*/ 1247614 w 2754602"/>
              <a:gd name="connsiteY356" fmla="*/ 3425125 h 3834381"/>
              <a:gd name="connsiteX357" fmla="*/ 1007390 w 2754602"/>
              <a:gd name="connsiteY357" fmla="*/ 2991173 h 3834381"/>
              <a:gd name="connsiteX0" fmla="*/ 1007390 w 2754602"/>
              <a:gd name="connsiteY0" fmla="*/ 2991173 h 3843677"/>
              <a:gd name="connsiteX1" fmla="*/ 1053885 w 2754602"/>
              <a:gd name="connsiteY1" fmla="*/ 2983424 h 3843677"/>
              <a:gd name="connsiteX2" fmla="*/ 1061634 w 2754602"/>
              <a:gd name="connsiteY2" fmla="*/ 2952427 h 3843677"/>
              <a:gd name="connsiteX3" fmla="*/ 1115878 w 2754602"/>
              <a:gd name="connsiteY3" fmla="*/ 2890434 h 3843677"/>
              <a:gd name="connsiteX4" fmla="*/ 1123628 w 2754602"/>
              <a:gd name="connsiteY4" fmla="*/ 2867186 h 3843677"/>
              <a:gd name="connsiteX5" fmla="*/ 1139126 w 2754602"/>
              <a:gd name="connsiteY5" fmla="*/ 2882685 h 3843677"/>
              <a:gd name="connsiteX6" fmla="*/ 1154624 w 2754602"/>
              <a:gd name="connsiteY6" fmla="*/ 2905932 h 3843677"/>
              <a:gd name="connsiteX7" fmla="*/ 1185621 w 2754602"/>
              <a:gd name="connsiteY7" fmla="*/ 2936929 h 3843677"/>
              <a:gd name="connsiteX8" fmla="*/ 1193370 w 2754602"/>
              <a:gd name="connsiteY8" fmla="*/ 2960176 h 3843677"/>
              <a:gd name="connsiteX9" fmla="*/ 1216617 w 2754602"/>
              <a:gd name="connsiteY9" fmla="*/ 2967925 h 3843677"/>
              <a:gd name="connsiteX10" fmla="*/ 1278611 w 2754602"/>
              <a:gd name="connsiteY10" fmla="*/ 2952427 h 3843677"/>
              <a:gd name="connsiteX11" fmla="*/ 1286360 w 2754602"/>
              <a:gd name="connsiteY11" fmla="*/ 2867186 h 3843677"/>
              <a:gd name="connsiteX12" fmla="*/ 1309607 w 2754602"/>
              <a:gd name="connsiteY12" fmla="*/ 2851688 h 3843677"/>
              <a:gd name="connsiteX13" fmla="*/ 1301858 w 2754602"/>
              <a:gd name="connsiteY13" fmla="*/ 2828441 h 3843677"/>
              <a:gd name="connsiteX14" fmla="*/ 1263112 w 2754602"/>
              <a:gd name="connsiteY14" fmla="*/ 2797444 h 3843677"/>
              <a:gd name="connsiteX15" fmla="*/ 1255363 w 2754602"/>
              <a:gd name="connsiteY15" fmla="*/ 2774197 h 3843677"/>
              <a:gd name="connsiteX16" fmla="*/ 1278611 w 2754602"/>
              <a:gd name="connsiteY16" fmla="*/ 2727702 h 3843677"/>
              <a:gd name="connsiteX17" fmla="*/ 1270862 w 2754602"/>
              <a:gd name="connsiteY17" fmla="*/ 2704454 h 3843677"/>
              <a:gd name="connsiteX18" fmla="*/ 1255363 w 2754602"/>
              <a:gd name="connsiteY18" fmla="*/ 2665708 h 3843677"/>
              <a:gd name="connsiteX19" fmla="*/ 1224367 w 2754602"/>
              <a:gd name="connsiteY19" fmla="*/ 2650210 h 3843677"/>
              <a:gd name="connsiteX20" fmla="*/ 1270862 w 2754602"/>
              <a:gd name="connsiteY20" fmla="*/ 2588217 h 3843677"/>
              <a:gd name="connsiteX21" fmla="*/ 1309607 w 2754602"/>
              <a:gd name="connsiteY21" fmla="*/ 2541722 h 3843677"/>
              <a:gd name="connsiteX22" fmla="*/ 1325106 w 2754602"/>
              <a:gd name="connsiteY22" fmla="*/ 2518474 h 3843677"/>
              <a:gd name="connsiteX23" fmla="*/ 1348353 w 2754602"/>
              <a:gd name="connsiteY23" fmla="*/ 2502976 h 3843677"/>
              <a:gd name="connsiteX24" fmla="*/ 1379350 w 2754602"/>
              <a:gd name="connsiteY24" fmla="*/ 2510725 h 3843677"/>
              <a:gd name="connsiteX25" fmla="*/ 1402597 w 2754602"/>
              <a:gd name="connsiteY25" fmla="*/ 2549471 h 3843677"/>
              <a:gd name="connsiteX26" fmla="*/ 1425845 w 2754602"/>
              <a:gd name="connsiteY26" fmla="*/ 2564969 h 3843677"/>
              <a:gd name="connsiteX27" fmla="*/ 1472339 w 2754602"/>
              <a:gd name="connsiteY27" fmla="*/ 2549471 h 3843677"/>
              <a:gd name="connsiteX28" fmla="*/ 1487838 w 2754602"/>
              <a:gd name="connsiteY28" fmla="*/ 2533973 h 3843677"/>
              <a:gd name="connsiteX29" fmla="*/ 1503336 w 2754602"/>
              <a:gd name="connsiteY29" fmla="*/ 2510725 h 3843677"/>
              <a:gd name="connsiteX30" fmla="*/ 1526584 w 2754602"/>
              <a:gd name="connsiteY30" fmla="*/ 2495227 h 3843677"/>
              <a:gd name="connsiteX31" fmla="*/ 1565329 w 2754602"/>
              <a:gd name="connsiteY31" fmla="*/ 2510725 h 3843677"/>
              <a:gd name="connsiteX32" fmla="*/ 1604075 w 2754602"/>
              <a:gd name="connsiteY32" fmla="*/ 2526224 h 3843677"/>
              <a:gd name="connsiteX33" fmla="*/ 1596326 w 2754602"/>
              <a:gd name="connsiteY33" fmla="*/ 2549471 h 3843677"/>
              <a:gd name="connsiteX34" fmla="*/ 1573078 w 2754602"/>
              <a:gd name="connsiteY34" fmla="*/ 2557220 h 3843677"/>
              <a:gd name="connsiteX35" fmla="*/ 1588577 w 2754602"/>
              <a:gd name="connsiteY35" fmla="*/ 2642461 h 3843677"/>
              <a:gd name="connsiteX36" fmla="*/ 1565329 w 2754602"/>
              <a:gd name="connsiteY36" fmla="*/ 2681207 h 3843677"/>
              <a:gd name="connsiteX37" fmla="*/ 1542082 w 2754602"/>
              <a:gd name="connsiteY37" fmla="*/ 2688956 h 3843677"/>
              <a:gd name="connsiteX38" fmla="*/ 1534333 w 2754602"/>
              <a:gd name="connsiteY38" fmla="*/ 2712203 h 3843677"/>
              <a:gd name="connsiteX39" fmla="*/ 1495587 w 2754602"/>
              <a:gd name="connsiteY39" fmla="*/ 2743200 h 3843677"/>
              <a:gd name="connsiteX40" fmla="*/ 1487838 w 2754602"/>
              <a:gd name="connsiteY40" fmla="*/ 2766447 h 3843677"/>
              <a:gd name="connsiteX41" fmla="*/ 1464590 w 2754602"/>
              <a:gd name="connsiteY41" fmla="*/ 2774197 h 3843677"/>
              <a:gd name="connsiteX42" fmla="*/ 1449092 w 2754602"/>
              <a:gd name="connsiteY42" fmla="*/ 2867186 h 3843677"/>
              <a:gd name="connsiteX43" fmla="*/ 1433594 w 2754602"/>
              <a:gd name="connsiteY43" fmla="*/ 2882685 h 3843677"/>
              <a:gd name="connsiteX44" fmla="*/ 1425845 w 2754602"/>
              <a:gd name="connsiteY44" fmla="*/ 2913681 h 3843677"/>
              <a:gd name="connsiteX45" fmla="*/ 1433594 w 2754602"/>
              <a:gd name="connsiteY45" fmla="*/ 2944678 h 3843677"/>
              <a:gd name="connsiteX46" fmla="*/ 1441343 w 2754602"/>
              <a:gd name="connsiteY46" fmla="*/ 2991173 h 3843677"/>
              <a:gd name="connsiteX47" fmla="*/ 1425845 w 2754602"/>
              <a:gd name="connsiteY47" fmla="*/ 3045417 h 3843677"/>
              <a:gd name="connsiteX48" fmla="*/ 1402597 w 2754602"/>
              <a:gd name="connsiteY48" fmla="*/ 3037668 h 3843677"/>
              <a:gd name="connsiteX49" fmla="*/ 1387099 w 2754602"/>
              <a:gd name="connsiteY49" fmla="*/ 3022169 h 3843677"/>
              <a:gd name="connsiteX50" fmla="*/ 1356102 w 2754602"/>
              <a:gd name="connsiteY50" fmla="*/ 3060915 h 3843677"/>
              <a:gd name="connsiteX51" fmla="*/ 1363851 w 2754602"/>
              <a:gd name="connsiteY51" fmla="*/ 3091912 h 3843677"/>
              <a:gd name="connsiteX52" fmla="*/ 1371600 w 2754602"/>
              <a:gd name="connsiteY52" fmla="*/ 3115159 h 3843677"/>
              <a:gd name="connsiteX53" fmla="*/ 1418095 w 2754602"/>
              <a:gd name="connsiteY53" fmla="*/ 3130658 h 3843677"/>
              <a:gd name="connsiteX54" fmla="*/ 1441343 w 2754602"/>
              <a:gd name="connsiteY54" fmla="*/ 3122908 h 3843677"/>
              <a:gd name="connsiteX55" fmla="*/ 1611824 w 2754602"/>
              <a:gd name="connsiteY55" fmla="*/ 3115159 h 3843677"/>
              <a:gd name="connsiteX56" fmla="*/ 1596326 w 2754602"/>
              <a:gd name="connsiteY56" fmla="*/ 3068664 h 3843677"/>
              <a:gd name="connsiteX57" fmla="*/ 1588577 w 2754602"/>
              <a:gd name="connsiteY57" fmla="*/ 3045417 h 3843677"/>
              <a:gd name="connsiteX58" fmla="*/ 1580828 w 2754602"/>
              <a:gd name="connsiteY58" fmla="*/ 3022169 h 3843677"/>
              <a:gd name="connsiteX59" fmla="*/ 1611824 w 2754602"/>
              <a:gd name="connsiteY59" fmla="*/ 2952427 h 3843677"/>
              <a:gd name="connsiteX60" fmla="*/ 1596326 w 2754602"/>
              <a:gd name="connsiteY60" fmla="*/ 2905932 h 3843677"/>
              <a:gd name="connsiteX61" fmla="*/ 1611824 w 2754602"/>
              <a:gd name="connsiteY61" fmla="*/ 2859437 h 3843677"/>
              <a:gd name="connsiteX62" fmla="*/ 1619573 w 2754602"/>
              <a:gd name="connsiteY62" fmla="*/ 2805193 h 3843677"/>
              <a:gd name="connsiteX63" fmla="*/ 1650570 w 2754602"/>
              <a:gd name="connsiteY63" fmla="*/ 2797444 h 3843677"/>
              <a:gd name="connsiteX64" fmla="*/ 1704814 w 2754602"/>
              <a:gd name="connsiteY64" fmla="*/ 2774197 h 3843677"/>
              <a:gd name="connsiteX65" fmla="*/ 1728062 w 2754602"/>
              <a:gd name="connsiteY65" fmla="*/ 2758698 h 3843677"/>
              <a:gd name="connsiteX66" fmla="*/ 1774556 w 2754602"/>
              <a:gd name="connsiteY66" fmla="*/ 2719952 h 3843677"/>
              <a:gd name="connsiteX67" fmla="*/ 1797804 w 2754602"/>
              <a:gd name="connsiteY67" fmla="*/ 2688956 h 3843677"/>
              <a:gd name="connsiteX68" fmla="*/ 1751309 w 2754602"/>
              <a:gd name="connsiteY68" fmla="*/ 2650210 h 3843677"/>
              <a:gd name="connsiteX69" fmla="*/ 1712563 w 2754602"/>
              <a:gd name="connsiteY69" fmla="*/ 2657959 h 3843677"/>
              <a:gd name="connsiteX70" fmla="*/ 1704814 w 2754602"/>
              <a:gd name="connsiteY70" fmla="*/ 2681207 h 3843677"/>
              <a:gd name="connsiteX71" fmla="*/ 1697065 w 2754602"/>
              <a:gd name="connsiteY71" fmla="*/ 2743200 h 3843677"/>
              <a:gd name="connsiteX72" fmla="*/ 1650570 w 2754602"/>
              <a:gd name="connsiteY72" fmla="*/ 2774197 h 3843677"/>
              <a:gd name="connsiteX73" fmla="*/ 1635072 w 2754602"/>
              <a:gd name="connsiteY73" fmla="*/ 2758698 h 3843677"/>
              <a:gd name="connsiteX74" fmla="*/ 1635072 w 2754602"/>
              <a:gd name="connsiteY74" fmla="*/ 2688956 h 3843677"/>
              <a:gd name="connsiteX75" fmla="*/ 1642821 w 2754602"/>
              <a:gd name="connsiteY75" fmla="*/ 2665708 h 3843677"/>
              <a:gd name="connsiteX76" fmla="*/ 1666068 w 2754602"/>
              <a:gd name="connsiteY76" fmla="*/ 2619213 h 3843677"/>
              <a:gd name="connsiteX77" fmla="*/ 1689316 w 2754602"/>
              <a:gd name="connsiteY77" fmla="*/ 2611464 h 3843677"/>
              <a:gd name="connsiteX78" fmla="*/ 1766807 w 2754602"/>
              <a:gd name="connsiteY78" fmla="*/ 2595966 h 3843677"/>
              <a:gd name="connsiteX79" fmla="*/ 1805553 w 2754602"/>
              <a:gd name="connsiteY79" fmla="*/ 2526224 h 3843677"/>
              <a:gd name="connsiteX80" fmla="*/ 1813302 w 2754602"/>
              <a:gd name="connsiteY80" fmla="*/ 2502976 h 3843677"/>
              <a:gd name="connsiteX81" fmla="*/ 1743560 w 2754602"/>
              <a:gd name="connsiteY81" fmla="*/ 2502976 h 3843677"/>
              <a:gd name="connsiteX82" fmla="*/ 1689316 w 2754602"/>
              <a:gd name="connsiteY82" fmla="*/ 2526224 h 3843677"/>
              <a:gd name="connsiteX83" fmla="*/ 1666068 w 2754602"/>
              <a:gd name="connsiteY83" fmla="*/ 2510725 h 3843677"/>
              <a:gd name="connsiteX84" fmla="*/ 1635072 w 2754602"/>
              <a:gd name="connsiteY84" fmla="*/ 2502976 h 3843677"/>
              <a:gd name="connsiteX85" fmla="*/ 1627323 w 2754602"/>
              <a:gd name="connsiteY85" fmla="*/ 2471980 h 3843677"/>
              <a:gd name="connsiteX86" fmla="*/ 1642821 w 2754602"/>
              <a:gd name="connsiteY86" fmla="*/ 2402237 h 3843677"/>
              <a:gd name="connsiteX87" fmla="*/ 1658319 w 2754602"/>
              <a:gd name="connsiteY87" fmla="*/ 2332495 h 3843677"/>
              <a:gd name="connsiteX88" fmla="*/ 1666068 w 2754602"/>
              <a:gd name="connsiteY88" fmla="*/ 2309247 h 3843677"/>
              <a:gd name="connsiteX89" fmla="*/ 1681567 w 2754602"/>
              <a:gd name="connsiteY89" fmla="*/ 2293749 h 3843677"/>
              <a:gd name="connsiteX90" fmla="*/ 1673817 w 2754602"/>
              <a:gd name="connsiteY90" fmla="*/ 2255003 h 3843677"/>
              <a:gd name="connsiteX91" fmla="*/ 1627323 w 2754602"/>
              <a:gd name="connsiteY91" fmla="*/ 2239505 h 3843677"/>
              <a:gd name="connsiteX92" fmla="*/ 1580828 w 2754602"/>
              <a:gd name="connsiteY92" fmla="*/ 2247254 h 3843677"/>
              <a:gd name="connsiteX93" fmla="*/ 1542082 w 2754602"/>
              <a:gd name="connsiteY93" fmla="*/ 2255003 h 3843677"/>
              <a:gd name="connsiteX94" fmla="*/ 1472339 w 2754602"/>
              <a:gd name="connsiteY94" fmla="*/ 2262752 h 3843677"/>
              <a:gd name="connsiteX95" fmla="*/ 1418095 w 2754602"/>
              <a:gd name="connsiteY95" fmla="*/ 2309247 h 3843677"/>
              <a:gd name="connsiteX96" fmla="*/ 1394848 w 2754602"/>
              <a:gd name="connsiteY96" fmla="*/ 2301498 h 3843677"/>
              <a:gd name="connsiteX97" fmla="*/ 1363851 w 2754602"/>
              <a:gd name="connsiteY97" fmla="*/ 2293749 h 3843677"/>
              <a:gd name="connsiteX98" fmla="*/ 1387099 w 2754602"/>
              <a:gd name="connsiteY98" fmla="*/ 2386739 h 3843677"/>
              <a:gd name="connsiteX99" fmla="*/ 1394848 w 2754602"/>
              <a:gd name="connsiteY99" fmla="*/ 2409986 h 3843677"/>
              <a:gd name="connsiteX100" fmla="*/ 1402597 w 2754602"/>
              <a:gd name="connsiteY100" fmla="*/ 2440983 h 3843677"/>
              <a:gd name="connsiteX101" fmla="*/ 1363851 w 2754602"/>
              <a:gd name="connsiteY101" fmla="*/ 2479729 h 3843677"/>
              <a:gd name="connsiteX102" fmla="*/ 1317356 w 2754602"/>
              <a:gd name="connsiteY102" fmla="*/ 2495227 h 3843677"/>
              <a:gd name="connsiteX103" fmla="*/ 1286360 w 2754602"/>
              <a:gd name="connsiteY103" fmla="*/ 2541722 h 3843677"/>
              <a:gd name="connsiteX104" fmla="*/ 1270862 w 2754602"/>
              <a:gd name="connsiteY104" fmla="*/ 2564969 h 3843677"/>
              <a:gd name="connsiteX105" fmla="*/ 1247614 w 2754602"/>
              <a:gd name="connsiteY105" fmla="*/ 2572719 h 3843677"/>
              <a:gd name="connsiteX106" fmla="*/ 1224367 w 2754602"/>
              <a:gd name="connsiteY106" fmla="*/ 2595966 h 3843677"/>
              <a:gd name="connsiteX107" fmla="*/ 1177872 w 2754602"/>
              <a:gd name="connsiteY107" fmla="*/ 2634712 h 3843677"/>
              <a:gd name="connsiteX108" fmla="*/ 1170123 w 2754602"/>
              <a:gd name="connsiteY108" fmla="*/ 2696705 h 3843677"/>
              <a:gd name="connsiteX109" fmla="*/ 1154624 w 2754602"/>
              <a:gd name="connsiteY109" fmla="*/ 2719952 h 3843677"/>
              <a:gd name="connsiteX110" fmla="*/ 1131377 w 2754602"/>
              <a:gd name="connsiteY110" fmla="*/ 2766447 h 3843677"/>
              <a:gd name="connsiteX111" fmla="*/ 1100380 w 2754602"/>
              <a:gd name="connsiteY111" fmla="*/ 2805193 h 3843677"/>
              <a:gd name="connsiteX112" fmla="*/ 1084882 w 2754602"/>
              <a:gd name="connsiteY112" fmla="*/ 2851688 h 3843677"/>
              <a:gd name="connsiteX113" fmla="*/ 1069384 w 2754602"/>
              <a:gd name="connsiteY113" fmla="*/ 2874935 h 3843677"/>
              <a:gd name="connsiteX114" fmla="*/ 1061634 w 2754602"/>
              <a:gd name="connsiteY114" fmla="*/ 2898183 h 3843677"/>
              <a:gd name="connsiteX115" fmla="*/ 1038387 w 2754602"/>
              <a:gd name="connsiteY115" fmla="*/ 2921430 h 3843677"/>
              <a:gd name="connsiteX116" fmla="*/ 999641 w 2754602"/>
              <a:gd name="connsiteY116" fmla="*/ 2967925 h 3843677"/>
              <a:gd name="connsiteX117" fmla="*/ 960895 w 2754602"/>
              <a:gd name="connsiteY117" fmla="*/ 2918015 h 3843677"/>
              <a:gd name="connsiteX118" fmla="*/ 937648 w 2754602"/>
              <a:gd name="connsiteY118" fmla="*/ 2972259 h 3843677"/>
              <a:gd name="connsiteX119" fmla="*/ 940231 w 2754602"/>
              <a:gd name="connsiteY119" fmla="*/ 2895979 h 3843677"/>
              <a:gd name="connsiteX120" fmla="*/ 922150 w 2754602"/>
              <a:gd name="connsiteY120" fmla="*/ 2860380 h 3843677"/>
              <a:gd name="connsiteX121" fmla="*/ 906651 w 2754602"/>
              <a:gd name="connsiteY121" fmla="*/ 2924069 h 3843677"/>
              <a:gd name="connsiteX122" fmla="*/ 906651 w 2754602"/>
              <a:gd name="connsiteY122" fmla="*/ 2924069 h 3843677"/>
              <a:gd name="connsiteX123" fmla="*/ 902131 w 2754602"/>
              <a:gd name="connsiteY123" fmla="*/ 2848354 h 3843677"/>
              <a:gd name="connsiteX124" fmla="*/ 922150 w 2754602"/>
              <a:gd name="connsiteY124" fmla="*/ 2852607 h 3843677"/>
              <a:gd name="connsiteX125" fmla="*/ 911656 w 2754602"/>
              <a:gd name="connsiteY125" fmla="*/ 2848354 h 3843677"/>
              <a:gd name="connsiteX126" fmla="*/ 902131 w 2754602"/>
              <a:gd name="connsiteY126" fmla="*/ 2767392 h 3843677"/>
              <a:gd name="connsiteX127" fmla="*/ 842930 w 2754602"/>
              <a:gd name="connsiteY127" fmla="*/ 2788918 h 3843677"/>
              <a:gd name="connsiteX128" fmla="*/ 836909 w 2754602"/>
              <a:gd name="connsiteY128" fmla="*/ 2727702 h 3843677"/>
              <a:gd name="connsiteX129" fmla="*/ 813662 w 2754602"/>
              <a:gd name="connsiteY129" fmla="*/ 2704454 h 3843677"/>
              <a:gd name="connsiteX130" fmla="*/ 767167 w 2754602"/>
              <a:gd name="connsiteY130" fmla="*/ 2665708 h 3843677"/>
              <a:gd name="connsiteX131" fmla="*/ 612184 w 2754602"/>
              <a:gd name="connsiteY131" fmla="*/ 2502976 h 3843677"/>
              <a:gd name="connsiteX132" fmla="*/ 410706 w 2754602"/>
              <a:gd name="connsiteY132" fmla="*/ 2286000 h 3843677"/>
              <a:gd name="connsiteX133" fmla="*/ 0 w 2754602"/>
              <a:gd name="connsiteY133" fmla="*/ 1844298 h 3843677"/>
              <a:gd name="connsiteX134" fmla="*/ 1046136 w 2754602"/>
              <a:gd name="connsiteY134" fmla="*/ 658678 h 3843677"/>
              <a:gd name="connsiteX135" fmla="*/ 1084882 w 2754602"/>
              <a:gd name="connsiteY135" fmla="*/ 573437 h 3843677"/>
              <a:gd name="connsiteX136" fmla="*/ 1061634 w 2754602"/>
              <a:gd name="connsiteY136" fmla="*/ 526942 h 3843677"/>
              <a:gd name="connsiteX137" fmla="*/ 1015139 w 2754602"/>
              <a:gd name="connsiteY137" fmla="*/ 488197 h 3843677"/>
              <a:gd name="connsiteX138" fmla="*/ 922150 w 2754602"/>
              <a:gd name="connsiteY138" fmla="*/ 472698 h 3843677"/>
              <a:gd name="connsiteX139" fmla="*/ 1371600 w 2754602"/>
              <a:gd name="connsiteY139" fmla="*/ 0 h 3843677"/>
              <a:gd name="connsiteX140" fmla="*/ 1425845 w 2754602"/>
              <a:gd name="connsiteY140" fmla="*/ 54244 h 3843677"/>
              <a:gd name="connsiteX141" fmla="*/ 1464590 w 2754602"/>
              <a:gd name="connsiteY141" fmla="*/ 61993 h 3843677"/>
              <a:gd name="connsiteX142" fmla="*/ 1480089 w 2754602"/>
              <a:gd name="connsiteY142" fmla="*/ 116237 h 3843677"/>
              <a:gd name="connsiteX143" fmla="*/ 1511085 w 2754602"/>
              <a:gd name="connsiteY143" fmla="*/ 116237 h 3843677"/>
              <a:gd name="connsiteX144" fmla="*/ 1526584 w 2754602"/>
              <a:gd name="connsiteY144" fmla="*/ 139485 h 3843677"/>
              <a:gd name="connsiteX145" fmla="*/ 1526584 w 2754602"/>
              <a:gd name="connsiteY145" fmla="*/ 139485 h 3843677"/>
              <a:gd name="connsiteX146" fmla="*/ 1542082 w 2754602"/>
              <a:gd name="connsiteY146" fmla="*/ 170481 h 3843677"/>
              <a:gd name="connsiteX147" fmla="*/ 1573078 w 2754602"/>
              <a:gd name="connsiteY147" fmla="*/ 201478 h 3843677"/>
              <a:gd name="connsiteX148" fmla="*/ 1604075 w 2754602"/>
              <a:gd name="connsiteY148" fmla="*/ 263471 h 3843677"/>
              <a:gd name="connsiteX149" fmla="*/ 1627323 w 2754602"/>
              <a:gd name="connsiteY149" fmla="*/ 247973 h 3843677"/>
              <a:gd name="connsiteX150" fmla="*/ 1681567 w 2754602"/>
              <a:gd name="connsiteY150" fmla="*/ 232474 h 3843677"/>
              <a:gd name="connsiteX151" fmla="*/ 1681567 w 2754602"/>
              <a:gd name="connsiteY151" fmla="*/ 232474 h 3843677"/>
              <a:gd name="connsiteX152" fmla="*/ 1697065 w 2754602"/>
              <a:gd name="connsiteY152" fmla="*/ 302217 h 3843677"/>
              <a:gd name="connsiteX153" fmla="*/ 1673817 w 2754602"/>
              <a:gd name="connsiteY153" fmla="*/ 317715 h 3843677"/>
              <a:gd name="connsiteX154" fmla="*/ 1673817 w 2754602"/>
              <a:gd name="connsiteY154" fmla="*/ 317715 h 3843677"/>
              <a:gd name="connsiteX155" fmla="*/ 1774556 w 2754602"/>
              <a:gd name="connsiteY155" fmla="*/ 348712 h 3843677"/>
              <a:gd name="connsiteX156" fmla="*/ 1821051 w 2754602"/>
              <a:gd name="connsiteY156" fmla="*/ 325464 h 3843677"/>
              <a:gd name="connsiteX157" fmla="*/ 1852048 w 2754602"/>
              <a:gd name="connsiteY157" fmla="*/ 348712 h 3843677"/>
              <a:gd name="connsiteX158" fmla="*/ 1844299 w 2754602"/>
              <a:gd name="connsiteY158" fmla="*/ 348712 h 3843677"/>
              <a:gd name="connsiteX159" fmla="*/ 1852048 w 2754602"/>
              <a:gd name="connsiteY159" fmla="*/ 348712 h 3843677"/>
              <a:gd name="connsiteX160" fmla="*/ 1883045 w 2754602"/>
              <a:gd name="connsiteY160" fmla="*/ 340963 h 3843677"/>
              <a:gd name="connsiteX161" fmla="*/ 1906292 w 2754602"/>
              <a:gd name="connsiteY161" fmla="*/ 333213 h 3843677"/>
              <a:gd name="connsiteX162" fmla="*/ 1937289 w 2754602"/>
              <a:gd name="connsiteY162" fmla="*/ 255722 h 3843677"/>
              <a:gd name="connsiteX163" fmla="*/ 1945038 w 2754602"/>
              <a:gd name="connsiteY163" fmla="*/ 255722 h 3843677"/>
              <a:gd name="connsiteX164" fmla="*/ 1945038 w 2754602"/>
              <a:gd name="connsiteY164" fmla="*/ 255722 h 3843677"/>
              <a:gd name="connsiteX165" fmla="*/ 2014780 w 2754602"/>
              <a:gd name="connsiteY165" fmla="*/ 232474 h 3843677"/>
              <a:gd name="connsiteX166" fmla="*/ 2030278 w 2754602"/>
              <a:gd name="connsiteY166" fmla="*/ 255722 h 3843677"/>
              <a:gd name="connsiteX167" fmla="*/ 2061275 w 2754602"/>
              <a:gd name="connsiteY167" fmla="*/ 317715 h 3843677"/>
              <a:gd name="connsiteX168" fmla="*/ 2069024 w 2754602"/>
              <a:gd name="connsiteY168" fmla="*/ 348712 h 3843677"/>
              <a:gd name="connsiteX169" fmla="*/ 2061275 w 2754602"/>
              <a:gd name="connsiteY169" fmla="*/ 410705 h 3843677"/>
              <a:gd name="connsiteX170" fmla="*/ 2084523 w 2754602"/>
              <a:gd name="connsiteY170" fmla="*/ 426203 h 3843677"/>
              <a:gd name="connsiteX171" fmla="*/ 2107770 w 2754602"/>
              <a:gd name="connsiteY171" fmla="*/ 449451 h 3843677"/>
              <a:gd name="connsiteX172" fmla="*/ 2107770 w 2754602"/>
              <a:gd name="connsiteY172" fmla="*/ 449451 h 3843677"/>
              <a:gd name="connsiteX173" fmla="*/ 2169763 w 2754602"/>
              <a:gd name="connsiteY173" fmla="*/ 472698 h 3843677"/>
              <a:gd name="connsiteX174" fmla="*/ 2185262 w 2754602"/>
              <a:gd name="connsiteY174" fmla="*/ 511444 h 3843677"/>
              <a:gd name="connsiteX175" fmla="*/ 2247255 w 2754602"/>
              <a:gd name="connsiteY175" fmla="*/ 511444 h 3843677"/>
              <a:gd name="connsiteX176" fmla="*/ 2293750 w 2754602"/>
              <a:gd name="connsiteY176" fmla="*/ 526942 h 3843677"/>
              <a:gd name="connsiteX177" fmla="*/ 2324746 w 2754602"/>
              <a:gd name="connsiteY177" fmla="*/ 612183 h 3843677"/>
              <a:gd name="connsiteX178" fmla="*/ 2347994 w 2754602"/>
              <a:gd name="connsiteY178" fmla="*/ 619932 h 3843677"/>
              <a:gd name="connsiteX179" fmla="*/ 2363492 w 2754602"/>
              <a:gd name="connsiteY179" fmla="*/ 619932 h 3843677"/>
              <a:gd name="connsiteX180" fmla="*/ 2402238 w 2754602"/>
              <a:gd name="connsiteY180" fmla="*/ 627681 h 3843677"/>
              <a:gd name="connsiteX181" fmla="*/ 2448733 w 2754602"/>
              <a:gd name="connsiteY181" fmla="*/ 619932 h 3843677"/>
              <a:gd name="connsiteX182" fmla="*/ 2425485 w 2754602"/>
              <a:gd name="connsiteY182" fmla="*/ 604434 h 3843677"/>
              <a:gd name="connsiteX183" fmla="*/ 2402238 w 2754602"/>
              <a:gd name="connsiteY183" fmla="*/ 596685 h 3843677"/>
              <a:gd name="connsiteX184" fmla="*/ 2425485 w 2754602"/>
              <a:gd name="connsiteY184" fmla="*/ 581186 h 3843677"/>
              <a:gd name="connsiteX185" fmla="*/ 2456482 w 2754602"/>
              <a:gd name="connsiteY185" fmla="*/ 573437 h 3843677"/>
              <a:gd name="connsiteX186" fmla="*/ 2479729 w 2754602"/>
              <a:gd name="connsiteY186" fmla="*/ 565688 h 3843677"/>
              <a:gd name="connsiteX187" fmla="*/ 2510726 w 2754602"/>
              <a:gd name="connsiteY187" fmla="*/ 534691 h 3843677"/>
              <a:gd name="connsiteX188" fmla="*/ 2495228 w 2754602"/>
              <a:gd name="connsiteY188" fmla="*/ 511444 h 3843677"/>
              <a:gd name="connsiteX189" fmla="*/ 2518475 w 2754602"/>
              <a:gd name="connsiteY189" fmla="*/ 519193 h 3843677"/>
              <a:gd name="connsiteX190" fmla="*/ 2541723 w 2754602"/>
              <a:gd name="connsiteY190" fmla="*/ 534691 h 3843677"/>
              <a:gd name="connsiteX191" fmla="*/ 2557221 w 2754602"/>
              <a:gd name="connsiteY191" fmla="*/ 557939 h 3843677"/>
              <a:gd name="connsiteX192" fmla="*/ 2580468 w 2754602"/>
              <a:gd name="connsiteY192" fmla="*/ 565688 h 3843677"/>
              <a:gd name="connsiteX193" fmla="*/ 2595967 w 2754602"/>
              <a:gd name="connsiteY193" fmla="*/ 581186 h 3843677"/>
              <a:gd name="connsiteX194" fmla="*/ 2588217 w 2754602"/>
              <a:gd name="connsiteY194" fmla="*/ 604434 h 3843677"/>
              <a:gd name="connsiteX195" fmla="*/ 2557221 w 2754602"/>
              <a:gd name="connsiteY195" fmla="*/ 596685 h 3843677"/>
              <a:gd name="connsiteX196" fmla="*/ 2518475 w 2754602"/>
              <a:gd name="connsiteY196" fmla="*/ 588935 h 3843677"/>
              <a:gd name="connsiteX197" fmla="*/ 2502977 w 2754602"/>
              <a:gd name="connsiteY197" fmla="*/ 604434 h 3843677"/>
              <a:gd name="connsiteX198" fmla="*/ 2510726 w 2754602"/>
              <a:gd name="connsiteY198" fmla="*/ 627681 h 3843677"/>
              <a:gd name="connsiteX199" fmla="*/ 2518475 w 2754602"/>
              <a:gd name="connsiteY199" fmla="*/ 658678 h 3843677"/>
              <a:gd name="connsiteX200" fmla="*/ 2541723 w 2754602"/>
              <a:gd name="connsiteY200" fmla="*/ 666427 h 3843677"/>
              <a:gd name="connsiteX201" fmla="*/ 2549472 w 2754602"/>
              <a:gd name="connsiteY201" fmla="*/ 635430 h 3843677"/>
              <a:gd name="connsiteX202" fmla="*/ 2665709 w 2754602"/>
              <a:gd name="connsiteY202" fmla="*/ 689674 h 3843677"/>
              <a:gd name="connsiteX203" fmla="*/ 2642462 w 2754602"/>
              <a:gd name="connsiteY203" fmla="*/ 720671 h 3843677"/>
              <a:gd name="connsiteX204" fmla="*/ 2626963 w 2754602"/>
              <a:gd name="connsiteY204" fmla="*/ 736169 h 3843677"/>
              <a:gd name="connsiteX205" fmla="*/ 2634712 w 2754602"/>
              <a:gd name="connsiteY205" fmla="*/ 759417 h 3843677"/>
              <a:gd name="connsiteX206" fmla="*/ 2657960 w 2754602"/>
              <a:gd name="connsiteY206" fmla="*/ 767166 h 3843677"/>
              <a:gd name="connsiteX207" fmla="*/ 2650211 w 2754602"/>
              <a:gd name="connsiteY207" fmla="*/ 798163 h 3843677"/>
              <a:gd name="connsiteX208" fmla="*/ 2626963 w 2754602"/>
              <a:gd name="connsiteY208" fmla="*/ 805912 h 3843677"/>
              <a:gd name="connsiteX209" fmla="*/ 2588217 w 2754602"/>
              <a:gd name="connsiteY209" fmla="*/ 813661 h 3843677"/>
              <a:gd name="connsiteX210" fmla="*/ 2572719 w 2754602"/>
              <a:gd name="connsiteY210" fmla="*/ 836908 h 3843677"/>
              <a:gd name="connsiteX211" fmla="*/ 2595967 w 2754602"/>
              <a:gd name="connsiteY211" fmla="*/ 829159 h 3843677"/>
              <a:gd name="connsiteX212" fmla="*/ 2634712 w 2754602"/>
              <a:gd name="connsiteY212" fmla="*/ 883403 h 3843677"/>
              <a:gd name="connsiteX213" fmla="*/ 2650211 w 2754602"/>
              <a:gd name="connsiteY213" fmla="*/ 898902 h 3843677"/>
              <a:gd name="connsiteX214" fmla="*/ 2642462 w 2754602"/>
              <a:gd name="connsiteY214" fmla="*/ 922149 h 3843677"/>
              <a:gd name="connsiteX215" fmla="*/ 2704455 w 2754602"/>
              <a:gd name="connsiteY215" fmla="*/ 929898 h 3843677"/>
              <a:gd name="connsiteX216" fmla="*/ 2743200 w 2754602"/>
              <a:gd name="connsiteY216" fmla="*/ 968644 h 3843677"/>
              <a:gd name="connsiteX217" fmla="*/ 2719953 w 2754602"/>
              <a:gd name="connsiteY217" fmla="*/ 976393 h 3843677"/>
              <a:gd name="connsiteX218" fmla="*/ 2603716 w 2754602"/>
              <a:gd name="connsiteY218" fmla="*/ 953146 h 3843677"/>
              <a:gd name="connsiteX219" fmla="*/ 2564970 w 2754602"/>
              <a:gd name="connsiteY219" fmla="*/ 937647 h 3843677"/>
              <a:gd name="connsiteX220" fmla="*/ 2518475 w 2754602"/>
              <a:gd name="connsiteY220" fmla="*/ 945397 h 3843677"/>
              <a:gd name="connsiteX221" fmla="*/ 2510726 w 2754602"/>
              <a:gd name="connsiteY221" fmla="*/ 968644 h 3843677"/>
              <a:gd name="connsiteX222" fmla="*/ 2479729 w 2754602"/>
              <a:gd name="connsiteY222" fmla="*/ 976393 h 3843677"/>
              <a:gd name="connsiteX223" fmla="*/ 2440984 w 2754602"/>
              <a:gd name="connsiteY223" fmla="*/ 1046135 h 3843677"/>
              <a:gd name="connsiteX224" fmla="*/ 2448733 w 2754602"/>
              <a:gd name="connsiteY224" fmla="*/ 1077132 h 3843677"/>
              <a:gd name="connsiteX225" fmla="*/ 2479729 w 2754602"/>
              <a:gd name="connsiteY225" fmla="*/ 1084881 h 3843677"/>
              <a:gd name="connsiteX226" fmla="*/ 2471980 w 2754602"/>
              <a:gd name="connsiteY226" fmla="*/ 1115878 h 3843677"/>
              <a:gd name="connsiteX227" fmla="*/ 2425485 w 2754602"/>
              <a:gd name="connsiteY227" fmla="*/ 1139125 h 3843677"/>
              <a:gd name="connsiteX228" fmla="*/ 2433234 w 2754602"/>
              <a:gd name="connsiteY228" fmla="*/ 1170122 h 3843677"/>
              <a:gd name="connsiteX229" fmla="*/ 2448733 w 2754602"/>
              <a:gd name="connsiteY229" fmla="*/ 1185620 h 3843677"/>
              <a:gd name="connsiteX230" fmla="*/ 2456482 w 2754602"/>
              <a:gd name="connsiteY230" fmla="*/ 1216617 h 3843677"/>
              <a:gd name="connsiteX231" fmla="*/ 2487478 w 2754602"/>
              <a:gd name="connsiteY231" fmla="*/ 1201119 h 3843677"/>
              <a:gd name="connsiteX232" fmla="*/ 2510726 w 2754602"/>
              <a:gd name="connsiteY232" fmla="*/ 1154624 h 3843677"/>
              <a:gd name="connsiteX233" fmla="*/ 2549472 w 2754602"/>
              <a:gd name="connsiteY233" fmla="*/ 1201119 h 3843677"/>
              <a:gd name="connsiteX234" fmla="*/ 2526224 w 2754602"/>
              <a:gd name="connsiteY234" fmla="*/ 1216617 h 3843677"/>
              <a:gd name="connsiteX235" fmla="*/ 2479729 w 2754602"/>
              <a:gd name="connsiteY235" fmla="*/ 1232115 h 3843677"/>
              <a:gd name="connsiteX236" fmla="*/ 2479729 w 2754602"/>
              <a:gd name="connsiteY236" fmla="*/ 1294108 h 3843677"/>
              <a:gd name="connsiteX237" fmla="*/ 2526224 w 2754602"/>
              <a:gd name="connsiteY237" fmla="*/ 1286359 h 3843677"/>
              <a:gd name="connsiteX238" fmla="*/ 2549472 w 2754602"/>
              <a:gd name="connsiteY238" fmla="*/ 1317356 h 3843677"/>
              <a:gd name="connsiteX239" fmla="*/ 2557221 w 2754602"/>
              <a:gd name="connsiteY239" fmla="*/ 1363851 h 3843677"/>
              <a:gd name="connsiteX240" fmla="*/ 2533973 w 2754602"/>
              <a:gd name="connsiteY240" fmla="*/ 1379349 h 3843677"/>
              <a:gd name="connsiteX241" fmla="*/ 2510726 w 2754602"/>
              <a:gd name="connsiteY241" fmla="*/ 1387098 h 3843677"/>
              <a:gd name="connsiteX242" fmla="*/ 2471980 w 2754602"/>
              <a:gd name="connsiteY242" fmla="*/ 1402597 h 3843677"/>
              <a:gd name="connsiteX243" fmla="*/ 2456482 w 2754602"/>
              <a:gd name="connsiteY243" fmla="*/ 1449091 h 3843677"/>
              <a:gd name="connsiteX244" fmla="*/ 2471980 w 2754602"/>
              <a:gd name="connsiteY244" fmla="*/ 1464590 h 3843677"/>
              <a:gd name="connsiteX245" fmla="*/ 2440984 w 2754602"/>
              <a:gd name="connsiteY245" fmla="*/ 1503335 h 3843677"/>
              <a:gd name="connsiteX246" fmla="*/ 2417736 w 2754602"/>
              <a:gd name="connsiteY246" fmla="*/ 1495586 h 3843677"/>
              <a:gd name="connsiteX247" fmla="*/ 2386739 w 2754602"/>
              <a:gd name="connsiteY247" fmla="*/ 1518834 h 3843677"/>
              <a:gd name="connsiteX248" fmla="*/ 2371241 w 2754602"/>
              <a:gd name="connsiteY248" fmla="*/ 1495586 h 3843677"/>
              <a:gd name="connsiteX249" fmla="*/ 2355743 w 2754602"/>
              <a:gd name="connsiteY249" fmla="*/ 1511085 h 3843677"/>
              <a:gd name="connsiteX250" fmla="*/ 2340245 w 2754602"/>
              <a:gd name="connsiteY250" fmla="*/ 1534332 h 3843677"/>
              <a:gd name="connsiteX251" fmla="*/ 2340245 w 2754602"/>
              <a:gd name="connsiteY251" fmla="*/ 1588576 h 3843677"/>
              <a:gd name="connsiteX252" fmla="*/ 2286000 w 2754602"/>
              <a:gd name="connsiteY252" fmla="*/ 1596325 h 3843677"/>
              <a:gd name="connsiteX253" fmla="*/ 2262753 w 2754602"/>
              <a:gd name="connsiteY253" fmla="*/ 1642820 h 3843677"/>
              <a:gd name="connsiteX254" fmla="*/ 2255004 w 2754602"/>
              <a:gd name="connsiteY254" fmla="*/ 1666068 h 3843677"/>
              <a:gd name="connsiteX255" fmla="*/ 2224007 w 2754602"/>
              <a:gd name="connsiteY255" fmla="*/ 1673817 h 3843677"/>
              <a:gd name="connsiteX256" fmla="*/ 2185262 w 2754602"/>
              <a:gd name="connsiteY256" fmla="*/ 1681566 h 3843677"/>
              <a:gd name="connsiteX257" fmla="*/ 2131017 w 2754602"/>
              <a:gd name="connsiteY257" fmla="*/ 1697064 h 3843677"/>
              <a:gd name="connsiteX258" fmla="*/ 2100021 w 2754602"/>
              <a:gd name="connsiteY258" fmla="*/ 1689315 h 3843677"/>
              <a:gd name="connsiteX259" fmla="*/ 2061275 w 2754602"/>
              <a:gd name="connsiteY259" fmla="*/ 1658319 h 3843677"/>
              <a:gd name="connsiteX260" fmla="*/ 2045777 w 2754602"/>
              <a:gd name="connsiteY260" fmla="*/ 1642820 h 3843677"/>
              <a:gd name="connsiteX261" fmla="*/ 1937289 w 2754602"/>
              <a:gd name="connsiteY261" fmla="*/ 1627322 h 3843677"/>
              <a:gd name="connsiteX262" fmla="*/ 1890794 w 2754602"/>
              <a:gd name="connsiteY262" fmla="*/ 1619573 h 3843677"/>
              <a:gd name="connsiteX263" fmla="*/ 1867546 w 2754602"/>
              <a:gd name="connsiteY263" fmla="*/ 1681566 h 3843677"/>
              <a:gd name="connsiteX264" fmla="*/ 1813302 w 2754602"/>
              <a:gd name="connsiteY264" fmla="*/ 1751308 h 3843677"/>
              <a:gd name="connsiteX265" fmla="*/ 1828800 w 2754602"/>
              <a:gd name="connsiteY265" fmla="*/ 1813302 h 3843677"/>
              <a:gd name="connsiteX266" fmla="*/ 1813302 w 2754602"/>
              <a:gd name="connsiteY266" fmla="*/ 1836549 h 3843677"/>
              <a:gd name="connsiteX267" fmla="*/ 1844299 w 2754602"/>
              <a:gd name="connsiteY267" fmla="*/ 1898542 h 3843677"/>
              <a:gd name="connsiteX268" fmla="*/ 1836550 w 2754602"/>
              <a:gd name="connsiteY268" fmla="*/ 1960535 h 3843677"/>
              <a:gd name="connsiteX269" fmla="*/ 1828800 w 2754602"/>
              <a:gd name="connsiteY269" fmla="*/ 2053525 h 3843677"/>
              <a:gd name="connsiteX270" fmla="*/ 1813302 w 2754602"/>
              <a:gd name="connsiteY270" fmla="*/ 2100020 h 3843677"/>
              <a:gd name="connsiteX271" fmla="*/ 1821051 w 2754602"/>
              <a:gd name="connsiteY271" fmla="*/ 2169763 h 3843677"/>
              <a:gd name="connsiteX272" fmla="*/ 1805553 w 2754602"/>
              <a:gd name="connsiteY272" fmla="*/ 2193010 h 3843677"/>
              <a:gd name="connsiteX273" fmla="*/ 1821051 w 2754602"/>
              <a:gd name="connsiteY273" fmla="*/ 2293749 h 3843677"/>
              <a:gd name="connsiteX274" fmla="*/ 1828800 w 2754602"/>
              <a:gd name="connsiteY274" fmla="*/ 2371241 h 3843677"/>
              <a:gd name="connsiteX275" fmla="*/ 1821051 w 2754602"/>
              <a:gd name="connsiteY275" fmla="*/ 2394488 h 3843677"/>
              <a:gd name="connsiteX276" fmla="*/ 1813302 w 2754602"/>
              <a:gd name="connsiteY276" fmla="*/ 2433234 h 3843677"/>
              <a:gd name="connsiteX277" fmla="*/ 1836550 w 2754602"/>
              <a:gd name="connsiteY277" fmla="*/ 2448732 h 3843677"/>
              <a:gd name="connsiteX278" fmla="*/ 1844299 w 2754602"/>
              <a:gd name="connsiteY278" fmla="*/ 2479729 h 3843677"/>
              <a:gd name="connsiteX279" fmla="*/ 1828800 w 2754602"/>
              <a:gd name="connsiteY279" fmla="*/ 2580468 h 3843677"/>
              <a:gd name="connsiteX280" fmla="*/ 1844299 w 2754602"/>
              <a:gd name="connsiteY280" fmla="*/ 2704454 h 3843677"/>
              <a:gd name="connsiteX281" fmla="*/ 1859797 w 2754602"/>
              <a:gd name="connsiteY281" fmla="*/ 2743200 h 3843677"/>
              <a:gd name="connsiteX282" fmla="*/ 1906292 w 2754602"/>
              <a:gd name="connsiteY282" fmla="*/ 2789695 h 3843677"/>
              <a:gd name="connsiteX283" fmla="*/ 1914041 w 2754602"/>
              <a:gd name="connsiteY283" fmla="*/ 2766447 h 3843677"/>
              <a:gd name="connsiteX284" fmla="*/ 1937289 w 2754602"/>
              <a:gd name="connsiteY284" fmla="*/ 2774197 h 3843677"/>
              <a:gd name="connsiteX285" fmla="*/ 1968285 w 2754602"/>
              <a:gd name="connsiteY285" fmla="*/ 2789695 h 3843677"/>
              <a:gd name="connsiteX286" fmla="*/ 1999282 w 2754602"/>
              <a:gd name="connsiteY286" fmla="*/ 2812942 h 3843677"/>
              <a:gd name="connsiteX287" fmla="*/ 2092272 w 2754602"/>
              <a:gd name="connsiteY287" fmla="*/ 2836190 h 3843677"/>
              <a:gd name="connsiteX288" fmla="*/ 2107770 w 2754602"/>
              <a:gd name="connsiteY288" fmla="*/ 2867186 h 3843677"/>
              <a:gd name="connsiteX289" fmla="*/ 2216258 w 2754602"/>
              <a:gd name="connsiteY289" fmla="*/ 2913681 h 3843677"/>
              <a:gd name="connsiteX290" fmla="*/ 2231756 w 2754602"/>
              <a:gd name="connsiteY290" fmla="*/ 2936929 h 3843677"/>
              <a:gd name="connsiteX291" fmla="*/ 2278251 w 2754602"/>
              <a:gd name="connsiteY291" fmla="*/ 2975674 h 3843677"/>
              <a:gd name="connsiteX292" fmla="*/ 2324746 w 2754602"/>
              <a:gd name="connsiteY292" fmla="*/ 3037668 h 3843677"/>
              <a:gd name="connsiteX293" fmla="*/ 2347994 w 2754602"/>
              <a:gd name="connsiteY293" fmla="*/ 3045417 h 3843677"/>
              <a:gd name="connsiteX294" fmla="*/ 2371241 w 2754602"/>
              <a:gd name="connsiteY294" fmla="*/ 3060915 h 3843677"/>
              <a:gd name="connsiteX295" fmla="*/ 2394489 w 2754602"/>
              <a:gd name="connsiteY295" fmla="*/ 3053166 h 3843677"/>
              <a:gd name="connsiteX296" fmla="*/ 2402238 w 2754602"/>
              <a:gd name="connsiteY296" fmla="*/ 3076413 h 3843677"/>
              <a:gd name="connsiteX297" fmla="*/ 2417736 w 2754602"/>
              <a:gd name="connsiteY297" fmla="*/ 3091912 h 3843677"/>
              <a:gd name="connsiteX298" fmla="*/ 2371241 w 2754602"/>
              <a:gd name="connsiteY298" fmla="*/ 3107410 h 3843677"/>
              <a:gd name="connsiteX299" fmla="*/ 2363492 w 2754602"/>
              <a:gd name="connsiteY299" fmla="*/ 3076413 h 3843677"/>
              <a:gd name="connsiteX300" fmla="*/ 2332495 w 2754602"/>
              <a:gd name="connsiteY300" fmla="*/ 3068664 h 3843677"/>
              <a:gd name="connsiteX301" fmla="*/ 2247255 w 2754602"/>
              <a:gd name="connsiteY301" fmla="*/ 3053166 h 3843677"/>
              <a:gd name="connsiteX302" fmla="*/ 2231756 w 2754602"/>
              <a:gd name="connsiteY302" fmla="*/ 3037668 h 3843677"/>
              <a:gd name="connsiteX303" fmla="*/ 2169763 w 2754602"/>
              <a:gd name="connsiteY303" fmla="*/ 3037668 h 3843677"/>
              <a:gd name="connsiteX304" fmla="*/ 2131017 w 2754602"/>
              <a:gd name="connsiteY304" fmla="*/ 3084163 h 3843677"/>
              <a:gd name="connsiteX305" fmla="*/ 2100021 w 2754602"/>
              <a:gd name="connsiteY305" fmla="*/ 3130658 h 3843677"/>
              <a:gd name="connsiteX306" fmla="*/ 2115519 w 2754602"/>
              <a:gd name="connsiteY306" fmla="*/ 3153905 h 3843677"/>
              <a:gd name="connsiteX307" fmla="*/ 2169763 w 2754602"/>
              <a:gd name="connsiteY307" fmla="*/ 3177152 h 3843677"/>
              <a:gd name="connsiteX308" fmla="*/ 2224007 w 2754602"/>
              <a:gd name="connsiteY308" fmla="*/ 3208149 h 3843677"/>
              <a:gd name="connsiteX309" fmla="*/ 2239506 w 2754602"/>
              <a:gd name="connsiteY309" fmla="*/ 3184902 h 3843677"/>
              <a:gd name="connsiteX310" fmla="*/ 2262753 w 2754602"/>
              <a:gd name="connsiteY310" fmla="*/ 3192651 h 3843677"/>
              <a:gd name="connsiteX311" fmla="*/ 2309248 w 2754602"/>
              <a:gd name="connsiteY311" fmla="*/ 3169403 h 3843677"/>
              <a:gd name="connsiteX312" fmla="*/ 2347994 w 2754602"/>
              <a:gd name="connsiteY312" fmla="*/ 3130658 h 3843677"/>
              <a:gd name="connsiteX313" fmla="*/ 2332495 w 2754602"/>
              <a:gd name="connsiteY313" fmla="*/ 3169403 h 3843677"/>
              <a:gd name="connsiteX314" fmla="*/ 2324746 w 2754602"/>
              <a:gd name="connsiteY314" fmla="*/ 3192651 h 3843677"/>
              <a:gd name="connsiteX315" fmla="*/ 2278251 w 2754602"/>
              <a:gd name="connsiteY315" fmla="*/ 3239146 h 3843677"/>
              <a:gd name="connsiteX316" fmla="*/ 2262753 w 2754602"/>
              <a:gd name="connsiteY316" fmla="*/ 3262393 h 3843677"/>
              <a:gd name="connsiteX317" fmla="*/ 2239506 w 2754602"/>
              <a:gd name="connsiteY317" fmla="*/ 3293390 h 3843677"/>
              <a:gd name="connsiteX318" fmla="*/ 2231756 w 2754602"/>
              <a:gd name="connsiteY318" fmla="*/ 3339885 h 3843677"/>
              <a:gd name="connsiteX319" fmla="*/ 2169763 w 2754602"/>
              <a:gd name="connsiteY319" fmla="*/ 3448373 h 3843677"/>
              <a:gd name="connsiteX320" fmla="*/ 2154265 w 2754602"/>
              <a:gd name="connsiteY320" fmla="*/ 3471620 h 3843677"/>
              <a:gd name="connsiteX321" fmla="*/ 2100021 w 2754602"/>
              <a:gd name="connsiteY321" fmla="*/ 3502617 h 3843677"/>
              <a:gd name="connsiteX322" fmla="*/ 2115519 w 2754602"/>
              <a:gd name="connsiteY322" fmla="*/ 3580108 h 3843677"/>
              <a:gd name="connsiteX323" fmla="*/ 2131017 w 2754602"/>
              <a:gd name="connsiteY323" fmla="*/ 3626603 h 3843677"/>
              <a:gd name="connsiteX324" fmla="*/ 2076773 w 2754602"/>
              <a:gd name="connsiteY324" fmla="*/ 3618854 h 3843677"/>
              <a:gd name="connsiteX325" fmla="*/ 2030278 w 2754602"/>
              <a:gd name="connsiteY325" fmla="*/ 3556861 h 3843677"/>
              <a:gd name="connsiteX326" fmla="*/ 1999282 w 2754602"/>
              <a:gd name="connsiteY326" fmla="*/ 3502617 h 3843677"/>
              <a:gd name="connsiteX327" fmla="*/ 1991533 w 2754602"/>
              <a:gd name="connsiteY327" fmla="*/ 3479369 h 3843677"/>
              <a:gd name="connsiteX328" fmla="*/ 1921790 w 2754602"/>
              <a:gd name="connsiteY328" fmla="*/ 3425125 h 3843677"/>
              <a:gd name="connsiteX329" fmla="*/ 1867546 w 2754602"/>
              <a:gd name="connsiteY329" fmla="*/ 3440624 h 3843677"/>
              <a:gd name="connsiteX330" fmla="*/ 1859797 w 2754602"/>
              <a:gd name="connsiteY330" fmla="*/ 3471620 h 3843677"/>
              <a:gd name="connsiteX331" fmla="*/ 1836550 w 2754602"/>
              <a:gd name="connsiteY331" fmla="*/ 3479369 h 3843677"/>
              <a:gd name="connsiteX332" fmla="*/ 1797804 w 2754602"/>
              <a:gd name="connsiteY332" fmla="*/ 3510366 h 3843677"/>
              <a:gd name="connsiteX333" fmla="*/ 1774556 w 2754602"/>
              <a:gd name="connsiteY333" fmla="*/ 3518115 h 3843677"/>
              <a:gd name="connsiteX334" fmla="*/ 1658319 w 2754602"/>
              <a:gd name="connsiteY334" fmla="*/ 3533613 h 3843677"/>
              <a:gd name="connsiteX335" fmla="*/ 1627323 w 2754602"/>
              <a:gd name="connsiteY335" fmla="*/ 3541363 h 3843677"/>
              <a:gd name="connsiteX336" fmla="*/ 1596326 w 2754602"/>
              <a:gd name="connsiteY336" fmla="*/ 3556861 h 3843677"/>
              <a:gd name="connsiteX337" fmla="*/ 1549831 w 2754602"/>
              <a:gd name="connsiteY337" fmla="*/ 3587858 h 3843677"/>
              <a:gd name="connsiteX338" fmla="*/ 1619573 w 2754602"/>
              <a:gd name="connsiteY338" fmla="*/ 3603356 h 3843677"/>
              <a:gd name="connsiteX339" fmla="*/ 1635072 w 2754602"/>
              <a:gd name="connsiteY339" fmla="*/ 3618854 h 3843677"/>
              <a:gd name="connsiteX340" fmla="*/ 1681567 w 2754602"/>
              <a:gd name="connsiteY340" fmla="*/ 3680847 h 3843677"/>
              <a:gd name="connsiteX341" fmla="*/ 1712563 w 2754602"/>
              <a:gd name="connsiteY341" fmla="*/ 3673098 h 3843677"/>
              <a:gd name="connsiteX342" fmla="*/ 1704814 w 2754602"/>
              <a:gd name="connsiteY342" fmla="*/ 3704095 h 3843677"/>
              <a:gd name="connsiteX343" fmla="*/ 1673817 w 2754602"/>
              <a:gd name="connsiteY343" fmla="*/ 3688597 h 3843677"/>
              <a:gd name="connsiteX344" fmla="*/ 1635072 w 2754602"/>
              <a:gd name="connsiteY344" fmla="*/ 3680847 h 3843677"/>
              <a:gd name="connsiteX345" fmla="*/ 1611824 w 2754602"/>
              <a:gd name="connsiteY345" fmla="*/ 3673098 h 3843677"/>
              <a:gd name="connsiteX346" fmla="*/ 1526584 w 2754602"/>
              <a:gd name="connsiteY346" fmla="*/ 3680847 h 3843677"/>
              <a:gd name="connsiteX347" fmla="*/ 1487838 w 2754602"/>
              <a:gd name="connsiteY347" fmla="*/ 3673098 h 3843677"/>
              <a:gd name="connsiteX348" fmla="*/ 1464590 w 2754602"/>
              <a:gd name="connsiteY348" fmla="*/ 3688597 h 3843677"/>
              <a:gd name="connsiteX349" fmla="*/ 1441343 w 2754602"/>
              <a:gd name="connsiteY349" fmla="*/ 3696346 h 3843677"/>
              <a:gd name="connsiteX350" fmla="*/ 1497258 w 2754602"/>
              <a:gd name="connsiteY350" fmla="*/ 3775367 h 3843677"/>
              <a:gd name="connsiteX351" fmla="*/ 1383656 w 2754602"/>
              <a:gd name="connsiteY351" fmla="*/ 3829215 h 3843677"/>
              <a:gd name="connsiteX352" fmla="*/ 1278611 w 2754602"/>
              <a:gd name="connsiteY352" fmla="*/ 3688597 h 3843677"/>
              <a:gd name="connsiteX353" fmla="*/ 1270862 w 2754602"/>
              <a:gd name="connsiteY353" fmla="*/ 3680847 h 3843677"/>
              <a:gd name="connsiteX354" fmla="*/ 1263112 w 2754602"/>
              <a:gd name="connsiteY354" fmla="*/ 3456122 h 3843677"/>
              <a:gd name="connsiteX355" fmla="*/ 1247614 w 2754602"/>
              <a:gd name="connsiteY355" fmla="*/ 3432874 h 3843677"/>
              <a:gd name="connsiteX356" fmla="*/ 1247614 w 2754602"/>
              <a:gd name="connsiteY356" fmla="*/ 3425125 h 3843677"/>
              <a:gd name="connsiteX357" fmla="*/ 1007390 w 2754602"/>
              <a:gd name="connsiteY357" fmla="*/ 2991173 h 3843677"/>
              <a:gd name="connsiteX0" fmla="*/ 1007390 w 2754602"/>
              <a:gd name="connsiteY0" fmla="*/ 2991173 h 3843677"/>
              <a:gd name="connsiteX1" fmla="*/ 1053885 w 2754602"/>
              <a:gd name="connsiteY1" fmla="*/ 2983424 h 3843677"/>
              <a:gd name="connsiteX2" fmla="*/ 1061634 w 2754602"/>
              <a:gd name="connsiteY2" fmla="*/ 2952427 h 3843677"/>
              <a:gd name="connsiteX3" fmla="*/ 1115878 w 2754602"/>
              <a:gd name="connsiteY3" fmla="*/ 2890434 h 3843677"/>
              <a:gd name="connsiteX4" fmla="*/ 1123628 w 2754602"/>
              <a:gd name="connsiteY4" fmla="*/ 2867186 h 3843677"/>
              <a:gd name="connsiteX5" fmla="*/ 1139126 w 2754602"/>
              <a:gd name="connsiteY5" fmla="*/ 2882685 h 3843677"/>
              <a:gd name="connsiteX6" fmla="*/ 1154624 w 2754602"/>
              <a:gd name="connsiteY6" fmla="*/ 2905932 h 3843677"/>
              <a:gd name="connsiteX7" fmla="*/ 1185621 w 2754602"/>
              <a:gd name="connsiteY7" fmla="*/ 2936929 h 3843677"/>
              <a:gd name="connsiteX8" fmla="*/ 1193370 w 2754602"/>
              <a:gd name="connsiteY8" fmla="*/ 2960176 h 3843677"/>
              <a:gd name="connsiteX9" fmla="*/ 1216617 w 2754602"/>
              <a:gd name="connsiteY9" fmla="*/ 2967925 h 3843677"/>
              <a:gd name="connsiteX10" fmla="*/ 1278611 w 2754602"/>
              <a:gd name="connsiteY10" fmla="*/ 2952427 h 3843677"/>
              <a:gd name="connsiteX11" fmla="*/ 1286360 w 2754602"/>
              <a:gd name="connsiteY11" fmla="*/ 2867186 h 3843677"/>
              <a:gd name="connsiteX12" fmla="*/ 1309607 w 2754602"/>
              <a:gd name="connsiteY12" fmla="*/ 2851688 h 3843677"/>
              <a:gd name="connsiteX13" fmla="*/ 1301858 w 2754602"/>
              <a:gd name="connsiteY13" fmla="*/ 2828441 h 3843677"/>
              <a:gd name="connsiteX14" fmla="*/ 1263112 w 2754602"/>
              <a:gd name="connsiteY14" fmla="*/ 2797444 h 3843677"/>
              <a:gd name="connsiteX15" fmla="*/ 1255363 w 2754602"/>
              <a:gd name="connsiteY15" fmla="*/ 2774197 h 3843677"/>
              <a:gd name="connsiteX16" fmla="*/ 1278611 w 2754602"/>
              <a:gd name="connsiteY16" fmla="*/ 2727702 h 3843677"/>
              <a:gd name="connsiteX17" fmla="*/ 1270862 w 2754602"/>
              <a:gd name="connsiteY17" fmla="*/ 2704454 h 3843677"/>
              <a:gd name="connsiteX18" fmla="*/ 1255363 w 2754602"/>
              <a:gd name="connsiteY18" fmla="*/ 2665708 h 3843677"/>
              <a:gd name="connsiteX19" fmla="*/ 1224367 w 2754602"/>
              <a:gd name="connsiteY19" fmla="*/ 2650210 h 3843677"/>
              <a:gd name="connsiteX20" fmla="*/ 1270862 w 2754602"/>
              <a:gd name="connsiteY20" fmla="*/ 2588217 h 3843677"/>
              <a:gd name="connsiteX21" fmla="*/ 1309607 w 2754602"/>
              <a:gd name="connsiteY21" fmla="*/ 2541722 h 3843677"/>
              <a:gd name="connsiteX22" fmla="*/ 1325106 w 2754602"/>
              <a:gd name="connsiteY22" fmla="*/ 2518474 h 3843677"/>
              <a:gd name="connsiteX23" fmla="*/ 1348353 w 2754602"/>
              <a:gd name="connsiteY23" fmla="*/ 2502976 h 3843677"/>
              <a:gd name="connsiteX24" fmla="*/ 1379350 w 2754602"/>
              <a:gd name="connsiteY24" fmla="*/ 2510725 h 3843677"/>
              <a:gd name="connsiteX25" fmla="*/ 1402597 w 2754602"/>
              <a:gd name="connsiteY25" fmla="*/ 2549471 h 3843677"/>
              <a:gd name="connsiteX26" fmla="*/ 1425845 w 2754602"/>
              <a:gd name="connsiteY26" fmla="*/ 2564969 h 3843677"/>
              <a:gd name="connsiteX27" fmla="*/ 1472339 w 2754602"/>
              <a:gd name="connsiteY27" fmla="*/ 2549471 h 3843677"/>
              <a:gd name="connsiteX28" fmla="*/ 1487838 w 2754602"/>
              <a:gd name="connsiteY28" fmla="*/ 2533973 h 3843677"/>
              <a:gd name="connsiteX29" fmla="*/ 1503336 w 2754602"/>
              <a:gd name="connsiteY29" fmla="*/ 2510725 h 3843677"/>
              <a:gd name="connsiteX30" fmla="*/ 1526584 w 2754602"/>
              <a:gd name="connsiteY30" fmla="*/ 2495227 h 3843677"/>
              <a:gd name="connsiteX31" fmla="*/ 1565329 w 2754602"/>
              <a:gd name="connsiteY31" fmla="*/ 2510725 h 3843677"/>
              <a:gd name="connsiteX32" fmla="*/ 1604075 w 2754602"/>
              <a:gd name="connsiteY32" fmla="*/ 2526224 h 3843677"/>
              <a:gd name="connsiteX33" fmla="*/ 1596326 w 2754602"/>
              <a:gd name="connsiteY33" fmla="*/ 2549471 h 3843677"/>
              <a:gd name="connsiteX34" fmla="*/ 1573078 w 2754602"/>
              <a:gd name="connsiteY34" fmla="*/ 2557220 h 3843677"/>
              <a:gd name="connsiteX35" fmla="*/ 1588577 w 2754602"/>
              <a:gd name="connsiteY35" fmla="*/ 2642461 h 3843677"/>
              <a:gd name="connsiteX36" fmla="*/ 1565329 w 2754602"/>
              <a:gd name="connsiteY36" fmla="*/ 2681207 h 3843677"/>
              <a:gd name="connsiteX37" fmla="*/ 1542082 w 2754602"/>
              <a:gd name="connsiteY37" fmla="*/ 2688956 h 3843677"/>
              <a:gd name="connsiteX38" fmla="*/ 1534333 w 2754602"/>
              <a:gd name="connsiteY38" fmla="*/ 2712203 h 3843677"/>
              <a:gd name="connsiteX39" fmla="*/ 1495587 w 2754602"/>
              <a:gd name="connsiteY39" fmla="*/ 2743200 h 3843677"/>
              <a:gd name="connsiteX40" fmla="*/ 1487838 w 2754602"/>
              <a:gd name="connsiteY40" fmla="*/ 2766447 h 3843677"/>
              <a:gd name="connsiteX41" fmla="*/ 1464590 w 2754602"/>
              <a:gd name="connsiteY41" fmla="*/ 2774197 h 3843677"/>
              <a:gd name="connsiteX42" fmla="*/ 1449092 w 2754602"/>
              <a:gd name="connsiteY42" fmla="*/ 2867186 h 3843677"/>
              <a:gd name="connsiteX43" fmla="*/ 1433594 w 2754602"/>
              <a:gd name="connsiteY43" fmla="*/ 2882685 h 3843677"/>
              <a:gd name="connsiteX44" fmla="*/ 1425845 w 2754602"/>
              <a:gd name="connsiteY44" fmla="*/ 2913681 h 3843677"/>
              <a:gd name="connsiteX45" fmla="*/ 1433594 w 2754602"/>
              <a:gd name="connsiteY45" fmla="*/ 2944678 h 3843677"/>
              <a:gd name="connsiteX46" fmla="*/ 1441343 w 2754602"/>
              <a:gd name="connsiteY46" fmla="*/ 2991173 h 3843677"/>
              <a:gd name="connsiteX47" fmla="*/ 1425845 w 2754602"/>
              <a:gd name="connsiteY47" fmla="*/ 3045417 h 3843677"/>
              <a:gd name="connsiteX48" fmla="*/ 1402597 w 2754602"/>
              <a:gd name="connsiteY48" fmla="*/ 3037668 h 3843677"/>
              <a:gd name="connsiteX49" fmla="*/ 1387099 w 2754602"/>
              <a:gd name="connsiteY49" fmla="*/ 3022169 h 3843677"/>
              <a:gd name="connsiteX50" fmla="*/ 1356102 w 2754602"/>
              <a:gd name="connsiteY50" fmla="*/ 3060915 h 3843677"/>
              <a:gd name="connsiteX51" fmla="*/ 1363851 w 2754602"/>
              <a:gd name="connsiteY51" fmla="*/ 3091912 h 3843677"/>
              <a:gd name="connsiteX52" fmla="*/ 1371600 w 2754602"/>
              <a:gd name="connsiteY52" fmla="*/ 3115159 h 3843677"/>
              <a:gd name="connsiteX53" fmla="*/ 1418095 w 2754602"/>
              <a:gd name="connsiteY53" fmla="*/ 3130658 h 3843677"/>
              <a:gd name="connsiteX54" fmla="*/ 1441343 w 2754602"/>
              <a:gd name="connsiteY54" fmla="*/ 3122908 h 3843677"/>
              <a:gd name="connsiteX55" fmla="*/ 1611824 w 2754602"/>
              <a:gd name="connsiteY55" fmla="*/ 3115159 h 3843677"/>
              <a:gd name="connsiteX56" fmla="*/ 1596326 w 2754602"/>
              <a:gd name="connsiteY56" fmla="*/ 3068664 h 3843677"/>
              <a:gd name="connsiteX57" fmla="*/ 1588577 w 2754602"/>
              <a:gd name="connsiteY57" fmla="*/ 3045417 h 3843677"/>
              <a:gd name="connsiteX58" fmla="*/ 1580828 w 2754602"/>
              <a:gd name="connsiteY58" fmla="*/ 3022169 h 3843677"/>
              <a:gd name="connsiteX59" fmla="*/ 1611824 w 2754602"/>
              <a:gd name="connsiteY59" fmla="*/ 2952427 h 3843677"/>
              <a:gd name="connsiteX60" fmla="*/ 1596326 w 2754602"/>
              <a:gd name="connsiteY60" fmla="*/ 2905932 h 3843677"/>
              <a:gd name="connsiteX61" fmla="*/ 1611824 w 2754602"/>
              <a:gd name="connsiteY61" fmla="*/ 2859437 h 3843677"/>
              <a:gd name="connsiteX62" fmla="*/ 1619573 w 2754602"/>
              <a:gd name="connsiteY62" fmla="*/ 2805193 h 3843677"/>
              <a:gd name="connsiteX63" fmla="*/ 1650570 w 2754602"/>
              <a:gd name="connsiteY63" fmla="*/ 2797444 h 3843677"/>
              <a:gd name="connsiteX64" fmla="*/ 1704814 w 2754602"/>
              <a:gd name="connsiteY64" fmla="*/ 2774197 h 3843677"/>
              <a:gd name="connsiteX65" fmla="*/ 1728062 w 2754602"/>
              <a:gd name="connsiteY65" fmla="*/ 2758698 h 3843677"/>
              <a:gd name="connsiteX66" fmla="*/ 1774556 w 2754602"/>
              <a:gd name="connsiteY66" fmla="*/ 2719952 h 3843677"/>
              <a:gd name="connsiteX67" fmla="*/ 1797804 w 2754602"/>
              <a:gd name="connsiteY67" fmla="*/ 2688956 h 3843677"/>
              <a:gd name="connsiteX68" fmla="*/ 1751309 w 2754602"/>
              <a:gd name="connsiteY68" fmla="*/ 2650210 h 3843677"/>
              <a:gd name="connsiteX69" fmla="*/ 1712563 w 2754602"/>
              <a:gd name="connsiteY69" fmla="*/ 2657959 h 3843677"/>
              <a:gd name="connsiteX70" fmla="*/ 1704814 w 2754602"/>
              <a:gd name="connsiteY70" fmla="*/ 2681207 h 3843677"/>
              <a:gd name="connsiteX71" fmla="*/ 1697065 w 2754602"/>
              <a:gd name="connsiteY71" fmla="*/ 2743200 h 3843677"/>
              <a:gd name="connsiteX72" fmla="*/ 1650570 w 2754602"/>
              <a:gd name="connsiteY72" fmla="*/ 2774197 h 3843677"/>
              <a:gd name="connsiteX73" fmla="*/ 1635072 w 2754602"/>
              <a:gd name="connsiteY73" fmla="*/ 2758698 h 3843677"/>
              <a:gd name="connsiteX74" fmla="*/ 1635072 w 2754602"/>
              <a:gd name="connsiteY74" fmla="*/ 2688956 h 3843677"/>
              <a:gd name="connsiteX75" fmla="*/ 1642821 w 2754602"/>
              <a:gd name="connsiteY75" fmla="*/ 2665708 h 3843677"/>
              <a:gd name="connsiteX76" fmla="*/ 1666068 w 2754602"/>
              <a:gd name="connsiteY76" fmla="*/ 2619213 h 3843677"/>
              <a:gd name="connsiteX77" fmla="*/ 1689316 w 2754602"/>
              <a:gd name="connsiteY77" fmla="*/ 2611464 h 3843677"/>
              <a:gd name="connsiteX78" fmla="*/ 1766807 w 2754602"/>
              <a:gd name="connsiteY78" fmla="*/ 2595966 h 3843677"/>
              <a:gd name="connsiteX79" fmla="*/ 1805553 w 2754602"/>
              <a:gd name="connsiteY79" fmla="*/ 2526224 h 3843677"/>
              <a:gd name="connsiteX80" fmla="*/ 1813302 w 2754602"/>
              <a:gd name="connsiteY80" fmla="*/ 2502976 h 3843677"/>
              <a:gd name="connsiteX81" fmla="*/ 1743560 w 2754602"/>
              <a:gd name="connsiteY81" fmla="*/ 2502976 h 3843677"/>
              <a:gd name="connsiteX82" fmla="*/ 1689316 w 2754602"/>
              <a:gd name="connsiteY82" fmla="*/ 2526224 h 3843677"/>
              <a:gd name="connsiteX83" fmla="*/ 1666068 w 2754602"/>
              <a:gd name="connsiteY83" fmla="*/ 2510725 h 3843677"/>
              <a:gd name="connsiteX84" fmla="*/ 1635072 w 2754602"/>
              <a:gd name="connsiteY84" fmla="*/ 2502976 h 3843677"/>
              <a:gd name="connsiteX85" fmla="*/ 1627323 w 2754602"/>
              <a:gd name="connsiteY85" fmla="*/ 2471980 h 3843677"/>
              <a:gd name="connsiteX86" fmla="*/ 1642821 w 2754602"/>
              <a:gd name="connsiteY86" fmla="*/ 2402237 h 3843677"/>
              <a:gd name="connsiteX87" fmla="*/ 1658319 w 2754602"/>
              <a:gd name="connsiteY87" fmla="*/ 2332495 h 3843677"/>
              <a:gd name="connsiteX88" fmla="*/ 1666068 w 2754602"/>
              <a:gd name="connsiteY88" fmla="*/ 2309247 h 3843677"/>
              <a:gd name="connsiteX89" fmla="*/ 1681567 w 2754602"/>
              <a:gd name="connsiteY89" fmla="*/ 2293749 h 3843677"/>
              <a:gd name="connsiteX90" fmla="*/ 1673817 w 2754602"/>
              <a:gd name="connsiteY90" fmla="*/ 2255003 h 3843677"/>
              <a:gd name="connsiteX91" fmla="*/ 1627323 w 2754602"/>
              <a:gd name="connsiteY91" fmla="*/ 2239505 h 3843677"/>
              <a:gd name="connsiteX92" fmla="*/ 1580828 w 2754602"/>
              <a:gd name="connsiteY92" fmla="*/ 2247254 h 3843677"/>
              <a:gd name="connsiteX93" fmla="*/ 1542082 w 2754602"/>
              <a:gd name="connsiteY93" fmla="*/ 2255003 h 3843677"/>
              <a:gd name="connsiteX94" fmla="*/ 1472339 w 2754602"/>
              <a:gd name="connsiteY94" fmla="*/ 2262752 h 3843677"/>
              <a:gd name="connsiteX95" fmla="*/ 1418095 w 2754602"/>
              <a:gd name="connsiteY95" fmla="*/ 2309247 h 3843677"/>
              <a:gd name="connsiteX96" fmla="*/ 1394848 w 2754602"/>
              <a:gd name="connsiteY96" fmla="*/ 2301498 h 3843677"/>
              <a:gd name="connsiteX97" fmla="*/ 1363851 w 2754602"/>
              <a:gd name="connsiteY97" fmla="*/ 2293749 h 3843677"/>
              <a:gd name="connsiteX98" fmla="*/ 1387099 w 2754602"/>
              <a:gd name="connsiteY98" fmla="*/ 2386739 h 3843677"/>
              <a:gd name="connsiteX99" fmla="*/ 1394848 w 2754602"/>
              <a:gd name="connsiteY99" fmla="*/ 2409986 h 3843677"/>
              <a:gd name="connsiteX100" fmla="*/ 1402597 w 2754602"/>
              <a:gd name="connsiteY100" fmla="*/ 2440983 h 3843677"/>
              <a:gd name="connsiteX101" fmla="*/ 1363851 w 2754602"/>
              <a:gd name="connsiteY101" fmla="*/ 2479729 h 3843677"/>
              <a:gd name="connsiteX102" fmla="*/ 1317356 w 2754602"/>
              <a:gd name="connsiteY102" fmla="*/ 2495227 h 3843677"/>
              <a:gd name="connsiteX103" fmla="*/ 1286360 w 2754602"/>
              <a:gd name="connsiteY103" fmla="*/ 2541722 h 3843677"/>
              <a:gd name="connsiteX104" fmla="*/ 1270862 w 2754602"/>
              <a:gd name="connsiteY104" fmla="*/ 2564969 h 3843677"/>
              <a:gd name="connsiteX105" fmla="*/ 1247614 w 2754602"/>
              <a:gd name="connsiteY105" fmla="*/ 2572719 h 3843677"/>
              <a:gd name="connsiteX106" fmla="*/ 1224367 w 2754602"/>
              <a:gd name="connsiteY106" fmla="*/ 2595966 h 3843677"/>
              <a:gd name="connsiteX107" fmla="*/ 1177872 w 2754602"/>
              <a:gd name="connsiteY107" fmla="*/ 2634712 h 3843677"/>
              <a:gd name="connsiteX108" fmla="*/ 1170123 w 2754602"/>
              <a:gd name="connsiteY108" fmla="*/ 2696705 h 3843677"/>
              <a:gd name="connsiteX109" fmla="*/ 1154624 w 2754602"/>
              <a:gd name="connsiteY109" fmla="*/ 2719952 h 3843677"/>
              <a:gd name="connsiteX110" fmla="*/ 1131377 w 2754602"/>
              <a:gd name="connsiteY110" fmla="*/ 2766447 h 3843677"/>
              <a:gd name="connsiteX111" fmla="*/ 1100380 w 2754602"/>
              <a:gd name="connsiteY111" fmla="*/ 2805193 h 3843677"/>
              <a:gd name="connsiteX112" fmla="*/ 1084882 w 2754602"/>
              <a:gd name="connsiteY112" fmla="*/ 2851688 h 3843677"/>
              <a:gd name="connsiteX113" fmla="*/ 1069384 w 2754602"/>
              <a:gd name="connsiteY113" fmla="*/ 2874935 h 3843677"/>
              <a:gd name="connsiteX114" fmla="*/ 1061634 w 2754602"/>
              <a:gd name="connsiteY114" fmla="*/ 2898183 h 3843677"/>
              <a:gd name="connsiteX115" fmla="*/ 1038387 w 2754602"/>
              <a:gd name="connsiteY115" fmla="*/ 2921430 h 3843677"/>
              <a:gd name="connsiteX116" fmla="*/ 999641 w 2754602"/>
              <a:gd name="connsiteY116" fmla="*/ 2967925 h 3843677"/>
              <a:gd name="connsiteX117" fmla="*/ 960895 w 2754602"/>
              <a:gd name="connsiteY117" fmla="*/ 2918015 h 3843677"/>
              <a:gd name="connsiteX118" fmla="*/ 937648 w 2754602"/>
              <a:gd name="connsiteY118" fmla="*/ 2972259 h 3843677"/>
              <a:gd name="connsiteX119" fmla="*/ 940231 w 2754602"/>
              <a:gd name="connsiteY119" fmla="*/ 2895979 h 3843677"/>
              <a:gd name="connsiteX120" fmla="*/ 922150 w 2754602"/>
              <a:gd name="connsiteY120" fmla="*/ 2860380 h 3843677"/>
              <a:gd name="connsiteX121" fmla="*/ 906651 w 2754602"/>
              <a:gd name="connsiteY121" fmla="*/ 2924069 h 3843677"/>
              <a:gd name="connsiteX122" fmla="*/ 906651 w 2754602"/>
              <a:gd name="connsiteY122" fmla="*/ 2924069 h 3843677"/>
              <a:gd name="connsiteX123" fmla="*/ 902131 w 2754602"/>
              <a:gd name="connsiteY123" fmla="*/ 2848354 h 3843677"/>
              <a:gd name="connsiteX124" fmla="*/ 922150 w 2754602"/>
              <a:gd name="connsiteY124" fmla="*/ 2852607 h 3843677"/>
              <a:gd name="connsiteX125" fmla="*/ 911656 w 2754602"/>
              <a:gd name="connsiteY125" fmla="*/ 2848354 h 3843677"/>
              <a:gd name="connsiteX126" fmla="*/ 902131 w 2754602"/>
              <a:gd name="connsiteY126" fmla="*/ 2767392 h 3843677"/>
              <a:gd name="connsiteX127" fmla="*/ 842930 w 2754602"/>
              <a:gd name="connsiteY127" fmla="*/ 2788918 h 3843677"/>
              <a:gd name="connsiteX128" fmla="*/ 836909 w 2754602"/>
              <a:gd name="connsiteY128" fmla="*/ 2727702 h 3843677"/>
              <a:gd name="connsiteX129" fmla="*/ 813662 w 2754602"/>
              <a:gd name="connsiteY129" fmla="*/ 2704454 h 3843677"/>
              <a:gd name="connsiteX130" fmla="*/ 767167 w 2754602"/>
              <a:gd name="connsiteY130" fmla="*/ 2665708 h 3843677"/>
              <a:gd name="connsiteX131" fmla="*/ 612184 w 2754602"/>
              <a:gd name="connsiteY131" fmla="*/ 2502976 h 3843677"/>
              <a:gd name="connsiteX132" fmla="*/ 410706 w 2754602"/>
              <a:gd name="connsiteY132" fmla="*/ 2286000 h 3843677"/>
              <a:gd name="connsiteX133" fmla="*/ 0 w 2754602"/>
              <a:gd name="connsiteY133" fmla="*/ 1844298 h 3843677"/>
              <a:gd name="connsiteX134" fmla="*/ 1046136 w 2754602"/>
              <a:gd name="connsiteY134" fmla="*/ 658678 h 3843677"/>
              <a:gd name="connsiteX135" fmla="*/ 1084882 w 2754602"/>
              <a:gd name="connsiteY135" fmla="*/ 573437 h 3843677"/>
              <a:gd name="connsiteX136" fmla="*/ 1061634 w 2754602"/>
              <a:gd name="connsiteY136" fmla="*/ 526942 h 3843677"/>
              <a:gd name="connsiteX137" fmla="*/ 1015139 w 2754602"/>
              <a:gd name="connsiteY137" fmla="*/ 488197 h 3843677"/>
              <a:gd name="connsiteX138" fmla="*/ 922150 w 2754602"/>
              <a:gd name="connsiteY138" fmla="*/ 472698 h 3843677"/>
              <a:gd name="connsiteX139" fmla="*/ 1371600 w 2754602"/>
              <a:gd name="connsiteY139" fmla="*/ 0 h 3843677"/>
              <a:gd name="connsiteX140" fmla="*/ 1425845 w 2754602"/>
              <a:gd name="connsiteY140" fmla="*/ 54244 h 3843677"/>
              <a:gd name="connsiteX141" fmla="*/ 1464590 w 2754602"/>
              <a:gd name="connsiteY141" fmla="*/ 61993 h 3843677"/>
              <a:gd name="connsiteX142" fmla="*/ 1480089 w 2754602"/>
              <a:gd name="connsiteY142" fmla="*/ 116237 h 3843677"/>
              <a:gd name="connsiteX143" fmla="*/ 1511085 w 2754602"/>
              <a:gd name="connsiteY143" fmla="*/ 116237 h 3843677"/>
              <a:gd name="connsiteX144" fmla="*/ 1526584 w 2754602"/>
              <a:gd name="connsiteY144" fmla="*/ 139485 h 3843677"/>
              <a:gd name="connsiteX145" fmla="*/ 1526584 w 2754602"/>
              <a:gd name="connsiteY145" fmla="*/ 139485 h 3843677"/>
              <a:gd name="connsiteX146" fmla="*/ 1542082 w 2754602"/>
              <a:gd name="connsiteY146" fmla="*/ 170481 h 3843677"/>
              <a:gd name="connsiteX147" fmla="*/ 1573078 w 2754602"/>
              <a:gd name="connsiteY147" fmla="*/ 201478 h 3843677"/>
              <a:gd name="connsiteX148" fmla="*/ 1604075 w 2754602"/>
              <a:gd name="connsiteY148" fmla="*/ 263471 h 3843677"/>
              <a:gd name="connsiteX149" fmla="*/ 1627323 w 2754602"/>
              <a:gd name="connsiteY149" fmla="*/ 247973 h 3843677"/>
              <a:gd name="connsiteX150" fmla="*/ 1681567 w 2754602"/>
              <a:gd name="connsiteY150" fmla="*/ 232474 h 3843677"/>
              <a:gd name="connsiteX151" fmla="*/ 1681567 w 2754602"/>
              <a:gd name="connsiteY151" fmla="*/ 232474 h 3843677"/>
              <a:gd name="connsiteX152" fmla="*/ 1697065 w 2754602"/>
              <a:gd name="connsiteY152" fmla="*/ 302217 h 3843677"/>
              <a:gd name="connsiteX153" fmla="*/ 1673817 w 2754602"/>
              <a:gd name="connsiteY153" fmla="*/ 317715 h 3843677"/>
              <a:gd name="connsiteX154" fmla="*/ 1673817 w 2754602"/>
              <a:gd name="connsiteY154" fmla="*/ 317715 h 3843677"/>
              <a:gd name="connsiteX155" fmla="*/ 1774556 w 2754602"/>
              <a:gd name="connsiteY155" fmla="*/ 348712 h 3843677"/>
              <a:gd name="connsiteX156" fmla="*/ 1821051 w 2754602"/>
              <a:gd name="connsiteY156" fmla="*/ 325464 h 3843677"/>
              <a:gd name="connsiteX157" fmla="*/ 1852048 w 2754602"/>
              <a:gd name="connsiteY157" fmla="*/ 348712 h 3843677"/>
              <a:gd name="connsiteX158" fmla="*/ 1844299 w 2754602"/>
              <a:gd name="connsiteY158" fmla="*/ 348712 h 3843677"/>
              <a:gd name="connsiteX159" fmla="*/ 1852048 w 2754602"/>
              <a:gd name="connsiteY159" fmla="*/ 348712 h 3843677"/>
              <a:gd name="connsiteX160" fmla="*/ 1883045 w 2754602"/>
              <a:gd name="connsiteY160" fmla="*/ 340963 h 3843677"/>
              <a:gd name="connsiteX161" fmla="*/ 1906292 w 2754602"/>
              <a:gd name="connsiteY161" fmla="*/ 333213 h 3843677"/>
              <a:gd name="connsiteX162" fmla="*/ 1937289 w 2754602"/>
              <a:gd name="connsiteY162" fmla="*/ 255722 h 3843677"/>
              <a:gd name="connsiteX163" fmla="*/ 1945038 w 2754602"/>
              <a:gd name="connsiteY163" fmla="*/ 255722 h 3843677"/>
              <a:gd name="connsiteX164" fmla="*/ 1945038 w 2754602"/>
              <a:gd name="connsiteY164" fmla="*/ 255722 h 3843677"/>
              <a:gd name="connsiteX165" fmla="*/ 2014780 w 2754602"/>
              <a:gd name="connsiteY165" fmla="*/ 232474 h 3843677"/>
              <a:gd name="connsiteX166" fmla="*/ 2030278 w 2754602"/>
              <a:gd name="connsiteY166" fmla="*/ 255722 h 3843677"/>
              <a:gd name="connsiteX167" fmla="*/ 2061275 w 2754602"/>
              <a:gd name="connsiteY167" fmla="*/ 317715 h 3843677"/>
              <a:gd name="connsiteX168" fmla="*/ 2069024 w 2754602"/>
              <a:gd name="connsiteY168" fmla="*/ 348712 h 3843677"/>
              <a:gd name="connsiteX169" fmla="*/ 2061275 w 2754602"/>
              <a:gd name="connsiteY169" fmla="*/ 410705 h 3843677"/>
              <a:gd name="connsiteX170" fmla="*/ 2084523 w 2754602"/>
              <a:gd name="connsiteY170" fmla="*/ 426203 h 3843677"/>
              <a:gd name="connsiteX171" fmla="*/ 2107770 w 2754602"/>
              <a:gd name="connsiteY171" fmla="*/ 449451 h 3843677"/>
              <a:gd name="connsiteX172" fmla="*/ 2107770 w 2754602"/>
              <a:gd name="connsiteY172" fmla="*/ 449451 h 3843677"/>
              <a:gd name="connsiteX173" fmla="*/ 2169763 w 2754602"/>
              <a:gd name="connsiteY173" fmla="*/ 472698 h 3843677"/>
              <a:gd name="connsiteX174" fmla="*/ 2185262 w 2754602"/>
              <a:gd name="connsiteY174" fmla="*/ 511444 h 3843677"/>
              <a:gd name="connsiteX175" fmla="*/ 2247255 w 2754602"/>
              <a:gd name="connsiteY175" fmla="*/ 511444 h 3843677"/>
              <a:gd name="connsiteX176" fmla="*/ 2293750 w 2754602"/>
              <a:gd name="connsiteY176" fmla="*/ 526942 h 3843677"/>
              <a:gd name="connsiteX177" fmla="*/ 2324746 w 2754602"/>
              <a:gd name="connsiteY177" fmla="*/ 612183 h 3843677"/>
              <a:gd name="connsiteX178" fmla="*/ 2347994 w 2754602"/>
              <a:gd name="connsiteY178" fmla="*/ 619932 h 3843677"/>
              <a:gd name="connsiteX179" fmla="*/ 2363492 w 2754602"/>
              <a:gd name="connsiteY179" fmla="*/ 619932 h 3843677"/>
              <a:gd name="connsiteX180" fmla="*/ 2402238 w 2754602"/>
              <a:gd name="connsiteY180" fmla="*/ 627681 h 3843677"/>
              <a:gd name="connsiteX181" fmla="*/ 2448733 w 2754602"/>
              <a:gd name="connsiteY181" fmla="*/ 619932 h 3843677"/>
              <a:gd name="connsiteX182" fmla="*/ 2425485 w 2754602"/>
              <a:gd name="connsiteY182" fmla="*/ 604434 h 3843677"/>
              <a:gd name="connsiteX183" fmla="*/ 2402238 w 2754602"/>
              <a:gd name="connsiteY183" fmla="*/ 596685 h 3843677"/>
              <a:gd name="connsiteX184" fmla="*/ 2425485 w 2754602"/>
              <a:gd name="connsiteY184" fmla="*/ 581186 h 3843677"/>
              <a:gd name="connsiteX185" fmla="*/ 2456482 w 2754602"/>
              <a:gd name="connsiteY185" fmla="*/ 573437 h 3843677"/>
              <a:gd name="connsiteX186" fmla="*/ 2479729 w 2754602"/>
              <a:gd name="connsiteY186" fmla="*/ 565688 h 3843677"/>
              <a:gd name="connsiteX187" fmla="*/ 2510726 w 2754602"/>
              <a:gd name="connsiteY187" fmla="*/ 534691 h 3843677"/>
              <a:gd name="connsiteX188" fmla="*/ 2495228 w 2754602"/>
              <a:gd name="connsiteY188" fmla="*/ 511444 h 3843677"/>
              <a:gd name="connsiteX189" fmla="*/ 2518475 w 2754602"/>
              <a:gd name="connsiteY189" fmla="*/ 519193 h 3843677"/>
              <a:gd name="connsiteX190" fmla="*/ 2541723 w 2754602"/>
              <a:gd name="connsiteY190" fmla="*/ 534691 h 3843677"/>
              <a:gd name="connsiteX191" fmla="*/ 2557221 w 2754602"/>
              <a:gd name="connsiteY191" fmla="*/ 557939 h 3843677"/>
              <a:gd name="connsiteX192" fmla="*/ 2580468 w 2754602"/>
              <a:gd name="connsiteY192" fmla="*/ 565688 h 3843677"/>
              <a:gd name="connsiteX193" fmla="*/ 2595967 w 2754602"/>
              <a:gd name="connsiteY193" fmla="*/ 581186 h 3843677"/>
              <a:gd name="connsiteX194" fmla="*/ 2588217 w 2754602"/>
              <a:gd name="connsiteY194" fmla="*/ 604434 h 3843677"/>
              <a:gd name="connsiteX195" fmla="*/ 2557221 w 2754602"/>
              <a:gd name="connsiteY195" fmla="*/ 596685 h 3843677"/>
              <a:gd name="connsiteX196" fmla="*/ 2518475 w 2754602"/>
              <a:gd name="connsiteY196" fmla="*/ 588935 h 3843677"/>
              <a:gd name="connsiteX197" fmla="*/ 2502977 w 2754602"/>
              <a:gd name="connsiteY197" fmla="*/ 604434 h 3843677"/>
              <a:gd name="connsiteX198" fmla="*/ 2510726 w 2754602"/>
              <a:gd name="connsiteY198" fmla="*/ 627681 h 3843677"/>
              <a:gd name="connsiteX199" fmla="*/ 2518475 w 2754602"/>
              <a:gd name="connsiteY199" fmla="*/ 658678 h 3843677"/>
              <a:gd name="connsiteX200" fmla="*/ 2541723 w 2754602"/>
              <a:gd name="connsiteY200" fmla="*/ 666427 h 3843677"/>
              <a:gd name="connsiteX201" fmla="*/ 2549472 w 2754602"/>
              <a:gd name="connsiteY201" fmla="*/ 635430 h 3843677"/>
              <a:gd name="connsiteX202" fmla="*/ 2665709 w 2754602"/>
              <a:gd name="connsiteY202" fmla="*/ 689674 h 3843677"/>
              <a:gd name="connsiteX203" fmla="*/ 2642462 w 2754602"/>
              <a:gd name="connsiteY203" fmla="*/ 720671 h 3843677"/>
              <a:gd name="connsiteX204" fmla="*/ 2626963 w 2754602"/>
              <a:gd name="connsiteY204" fmla="*/ 736169 h 3843677"/>
              <a:gd name="connsiteX205" fmla="*/ 2634712 w 2754602"/>
              <a:gd name="connsiteY205" fmla="*/ 759417 h 3843677"/>
              <a:gd name="connsiteX206" fmla="*/ 2657960 w 2754602"/>
              <a:gd name="connsiteY206" fmla="*/ 767166 h 3843677"/>
              <a:gd name="connsiteX207" fmla="*/ 2650211 w 2754602"/>
              <a:gd name="connsiteY207" fmla="*/ 798163 h 3843677"/>
              <a:gd name="connsiteX208" fmla="*/ 2626963 w 2754602"/>
              <a:gd name="connsiteY208" fmla="*/ 805912 h 3843677"/>
              <a:gd name="connsiteX209" fmla="*/ 2588217 w 2754602"/>
              <a:gd name="connsiteY209" fmla="*/ 813661 h 3843677"/>
              <a:gd name="connsiteX210" fmla="*/ 2572719 w 2754602"/>
              <a:gd name="connsiteY210" fmla="*/ 836908 h 3843677"/>
              <a:gd name="connsiteX211" fmla="*/ 2595967 w 2754602"/>
              <a:gd name="connsiteY211" fmla="*/ 829159 h 3843677"/>
              <a:gd name="connsiteX212" fmla="*/ 2634712 w 2754602"/>
              <a:gd name="connsiteY212" fmla="*/ 883403 h 3843677"/>
              <a:gd name="connsiteX213" fmla="*/ 2650211 w 2754602"/>
              <a:gd name="connsiteY213" fmla="*/ 898902 h 3843677"/>
              <a:gd name="connsiteX214" fmla="*/ 2642462 w 2754602"/>
              <a:gd name="connsiteY214" fmla="*/ 922149 h 3843677"/>
              <a:gd name="connsiteX215" fmla="*/ 2704455 w 2754602"/>
              <a:gd name="connsiteY215" fmla="*/ 929898 h 3843677"/>
              <a:gd name="connsiteX216" fmla="*/ 2743200 w 2754602"/>
              <a:gd name="connsiteY216" fmla="*/ 968644 h 3843677"/>
              <a:gd name="connsiteX217" fmla="*/ 2719953 w 2754602"/>
              <a:gd name="connsiteY217" fmla="*/ 976393 h 3843677"/>
              <a:gd name="connsiteX218" fmla="*/ 2603716 w 2754602"/>
              <a:gd name="connsiteY218" fmla="*/ 953146 h 3843677"/>
              <a:gd name="connsiteX219" fmla="*/ 2564970 w 2754602"/>
              <a:gd name="connsiteY219" fmla="*/ 937647 h 3843677"/>
              <a:gd name="connsiteX220" fmla="*/ 2518475 w 2754602"/>
              <a:gd name="connsiteY220" fmla="*/ 945397 h 3843677"/>
              <a:gd name="connsiteX221" fmla="*/ 2510726 w 2754602"/>
              <a:gd name="connsiteY221" fmla="*/ 968644 h 3843677"/>
              <a:gd name="connsiteX222" fmla="*/ 2479729 w 2754602"/>
              <a:gd name="connsiteY222" fmla="*/ 976393 h 3843677"/>
              <a:gd name="connsiteX223" fmla="*/ 2440984 w 2754602"/>
              <a:gd name="connsiteY223" fmla="*/ 1046135 h 3843677"/>
              <a:gd name="connsiteX224" fmla="*/ 2448733 w 2754602"/>
              <a:gd name="connsiteY224" fmla="*/ 1077132 h 3843677"/>
              <a:gd name="connsiteX225" fmla="*/ 2479729 w 2754602"/>
              <a:gd name="connsiteY225" fmla="*/ 1084881 h 3843677"/>
              <a:gd name="connsiteX226" fmla="*/ 2471980 w 2754602"/>
              <a:gd name="connsiteY226" fmla="*/ 1115878 h 3843677"/>
              <a:gd name="connsiteX227" fmla="*/ 2425485 w 2754602"/>
              <a:gd name="connsiteY227" fmla="*/ 1139125 h 3843677"/>
              <a:gd name="connsiteX228" fmla="*/ 2433234 w 2754602"/>
              <a:gd name="connsiteY228" fmla="*/ 1170122 h 3843677"/>
              <a:gd name="connsiteX229" fmla="*/ 2448733 w 2754602"/>
              <a:gd name="connsiteY229" fmla="*/ 1185620 h 3843677"/>
              <a:gd name="connsiteX230" fmla="*/ 2456482 w 2754602"/>
              <a:gd name="connsiteY230" fmla="*/ 1216617 h 3843677"/>
              <a:gd name="connsiteX231" fmla="*/ 2487478 w 2754602"/>
              <a:gd name="connsiteY231" fmla="*/ 1201119 h 3843677"/>
              <a:gd name="connsiteX232" fmla="*/ 2510726 w 2754602"/>
              <a:gd name="connsiteY232" fmla="*/ 1154624 h 3843677"/>
              <a:gd name="connsiteX233" fmla="*/ 2549472 w 2754602"/>
              <a:gd name="connsiteY233" fmla="*/ 1201119 h 3843677"/>
              <a:gd name="connsiteX234" fmla="*/ 2526224 w 2754602"/>
              <a:gd name="connsiteY234" fmla="*/ 1216617 h 3843677"/>
              <a:gd name="connsiteX235" fmla="*/ 2479729 w 2754602"/>
              <a:gd name="connsiteY235" fmla="*/ 1232115 h 3843677"/>
              <a:gd name="connsiteX236" fmla="*/ 2479729 w 2754602"/>
              <a:gd name="connsiteY236" fmla="*/ 1294108 h 3843677"/>
              <a:gd name="connsiteX237" fmla="*/ 2526224 w 2754602"/>
              <a:gd name="connsiteY237" fmla="*/ 1286359 h 3843677"/>
              <a:gd name="connsiteX238" fmla="*/ 2549472 w 2754602"/>
              <a:gd name="connsiteY238" fmla="*/ 1317356 h 3843677"/>
              <a:gd name="connsiteX239" fmla="*/ 2557221 w 2754602"/>
              <a:gd name="connsiteY239" fmla="*/ 1363851 h 3843677"/>
              <a:gd name="connsiteX240" fmla="*/ 2533973 w 2754602"/>
              <a:gd name="connsiteY240" fmla="*/ 1379349 h 3843677"/>
              <a:gd name="connsiteX241" fmla="*/ 2510726 w 2754602"/>
              <a:gd name="connsiteY241" fmla="*/ 1387098 h 3843677"/>
              <a:gd name="connsiteX242" fmla="*/ 2471980 w 2754602"/>
              <a:gd name="connsiteY242" fmla="*/ 1402597 h 3843677"/>
              <a:gd name="connsiteX243" fmla="*/ 2456482 w 2754602"/>
              <a:gd name="connsiteY243" fmla="*/ 1449091 h 3843677"/>
              <a:gd name="connsiteX244" fmla="*/ 2471980 w 2754602"/>
              <a:gd name="connsiteY244" fmla="*/ 1464590 h 3843677"/>
              <a:gd name="connsiteX245" fmla="*/ 2440984 w 2754602"/>
              <a:gd name="connsiteY245" fmla="*/ 1503335 h 3843677"/>
              <a:gd name="connsiteX246" fmla="*/ 2417736 w 2754602"/>
              <a:gd name="connsiteY246" fmla="*/ 1495586 h 3843677"/>
              <a:gd name="connsiteX247" fmla="*/ 2386739 w 2754602"/>
              <a:gd name="connsiteY247" fmla="*/ 1518834 h 3843677"/>
              <a:gd name="connsiteX248" fmla="*/ 2371241 w 2754602"/>
              <a:gd name="connsiteY248" fmla="*/ 1495586 h 3843677"/>
              <a:gd name="connsiteX249" fmla="*/ 2355743 w 2754602"/>
              <a:gd name="connsiteY249" fmla="*/ 1511085 h 3843677"/>
              <a:gd name="connsiteX250" fmla="*/ 2340245 w 2754602"/>
              <a:gd name="connsiteY250" fmla="*/ 1534332 h 3843677"/>
              <a:gd name="connsiteX251" fmla="*/ 2340245 w 2754602"/>
              <a:gd name="connsiteY251" fmla="*/ 1588576 h 3843677"/>
              <a:gd name="connsiteX252" fmla="*/ 2286000 w 2754602"/>
              <a:gd name="connsiteY252" fmla="*/ 1596325 h 3843677"/>
              <a:gd name="connsiteX253" fmla="*/ 2262753 w 2754602"/>
              <a:gd name="connsiteY253" fmla="*/ 1642820 h 3843677"/>
              <a:gd name="connsiteX254" fmla="*/ 2255004 w 2754602"/>
              <a:gd name="connsiteY254" fmla="*/ 1666068 h 3843677"/>
              <a:gd name="connsiteX255" fmla="*/ 2224007 w 2754602"/>
              <a:gd name="connsiteY255" fmla="*/ 1673817 h 3843677"/>
              <a:gd name="connsiteX256" fmla="*/ 2185262 w 2754602"/>
              <a:gd name="connsiteY256" fmla="*/ 1681566 h 3843677"/>
              <a:gd name="connsiteX257" fmla="*/ 2131017 w 2754602"/>
              <a:gd name="connsiteY257" fmla="*/ 1697064 h 3843677"/>
              <a:gd name="connsiteX258" fmla="*/ 2100021 w 2754602"/>
              <a:gd name="connsiteY258" fmla="*/ 1689315 h 3843677"/>
              <a:gd name="connsiteX259" fmla="*/ 2061275 w 2754602"/>
              <a:gd name="connsiteY259" fmla="*/ 1658319 h 3843677"/>
              <a:gd name="connsiteX260" fmla="*/ 2045777 w 2754602"/>
              <a:gd name="connsiteY260" fmla="*/ 1642820 h 3843677"/>
              <a:gd name="connsiteX261" fmla="*/ 1937289 w 2754602"/>
              <a:gd name="connsiteY261" fmla="*/ 1627322 h 3843677"/>
              <a:gd name="connsiteX262" fmla="*/ 1890794 w 2754602"/>
              <a:gd name="connsiteY262" fmla="*/ 1619573 h 3843677"/>
              <a:gd name="connsiteX263" fmla="*/ 1867546 w 2754602"/>
              <a:gd name="connsiteY263" fmla="*/ 1681566 h 3843677"/>
              <a:gd name="connsiteX264" fmla="*/ 1813302 w 2754602"/>
              <a:gd name="connsiteY264" fmla="*/ 1751308 h 3843677"/>
              <a:gd name="connsiteX265" fmla="*/ 1828800 w 2754602"/>
              <a:gd name="connsiteY265" fmla="*/ 1813302 h 3843677"/>
              <a:gd name="connsiteX266" fmla="*/ 1813302 w 2754602"/>
              <a:gd name="connsiteY266" fmla="*/ 1836549 h 3843677"/>
              <a:gd name="connsiteX267" fmla="*/ 1844299 w 2754602"/>
              <a:gd name="connsiteY267" fmla="*/ 1898542 h 3843677"/>
              <a:gd name="connsiteX268" fmla="*/ 1836550 w 2754602"/>
              <a:gd name="connsiteY268" fmla="*/ 1960535 h 3843677"/>
              <a:gd name="connsiteX269" fmla="*/ 1828800 w 2754602"/>
              <a:gd name="connsiteY269" fmla="*/ 2053525 h 3843677"/>
              <a:gd name="connsiteX270" fmla="*/ 1813302 w 2754602"/>
              <a:gd name="connsiteY270" fmla="*/ 2100020 h 3843677"/>
              <a:gd name="connsiteX271" fmla="*/ 1821051 w 2754602"/>
              <a:gd name="connsiteY271" fmla="*/ 2169763 h 3843677"/>
              <a:gd name="connsiteX272" fmla="*/ 1805553 w 2754602"/>
              <a:gd name="connsiteY272" fmla="*/ 2193010 h 3843677"/>
              <a:gd name="connsiteX273" fmla="*/ 1821051 w 2754602"/>
              <a:gd name="connsiteY273" fmla="*/ 2293749 h 3843677"/>
              <a:gd name="connsiteX274" fmla="*/ 1828800 w 2754602"/>
              <a:gd name="connsiteY274" fmla="*/ 2371241 h 3843677"/>
              <a:gd name="connsiteX275" fmla="*/ 1821051 w 2754602"/>
              <a:gd name="connsiteY275" fmla="*/ 2394488 h 3843677"/>
              <a:gd name="connsiteX276" fmla="*/ 1813302 w 2754602"/>
              <a:gd name="connsiteY276" fmla="*/ 2433234 h 3843677"/>
              <a:gd name="connsiteX277" fmla="*/ 1836550 w 2754602"/>
              <a:gd name="connsiteY277" fmla="*/ 2448732 h 3843677"/>
              <a:gd name="connsiteX278" fmla="*/ 1844299 w 2754602"/>
              <a:gd name="connsiteY278" fmla="*/ 2479729 h 3843677"/>
              <a:gd name="connsiteX279" fmla="*/ 1828800 w 2754602"/>
              <a:gd name="connsiteY279" fmla="*/ 2580468 h 3843677"/>
              <a:gd name="connsiteX280" fmla="*/ 1844299 w 2754602"/>
              <a:gd name="connsiteY280" fmla="*/ 2704454 h 3843677"/>
              <a:gd name="connsiteX281" fmla="*/ 1859797 w 2754602"/>
              <a:gd name="connsiteY281" fmla="*/ 2743200 h 3843677"/>
              <a:gd name="connsiteX282" fmla="*/ 1906292 w 2754602"/>
              <a:gd name="connsiteY282" fmla="*/ 2789695 h 3843677"/>
              <a:gd name="connsiteX283" fmla="*/ 1914041 w 2754602"/>
              <a:gd name="connsiteY283" fmla="*/ 2766447 h 3843677"/>
              <a:gd name="connsiteX284" fmla="*/ 1937289 w 2754602"/>
              <a:gd name="connsiteY284" fmla="*/ 2774197 h 3843677"/>
              <a:gd name="connsiteX285" fmla="*/ 1968285 w 2754602"/>
              <a:gd name="connsiteY285" fmla="*/ 2789695 h 3843677"/>
              <a:gd name="connsiteX286" fmla="*/ 1999282 w 2754602"/>
              <a:gd name="connsiteY286" fmla="*/ 2812942 h 3843677"/>
              <a:gd name="connsiteX287" fmla="*/ 2092272 w 2754602"/>
              <a:gd name="connsiteY287" fmla="*/ 2836190 h 3843677"/>
              <a:gd name="connsiteX288" fmla="*/ 2107770 w 2754602"/>
              <a:gd name="connsiteY288" fmla="*/ 2867186 h 3843677"/>
              <a:gd name="connsiteX289" fmla="*/ 2216258 w 2754602"/>
              <a:gd name="connsiteY289" fmla="*/ 2913681 h 3843677"/>
              <a:gd name="connsiteX290" fmla="*/ 2231756 w 2754602"/>
              <a:gd name="connsiteY290" fmla="*/ 2936929 h 3843677"/>
              <a:gd name="connsiteX291" fmla="*/ 2278251 w 2754602"/>
              <a:gd name="connsiteY291" fmla="*/ 2975674 h 3843677"/>
              <a:gd name="connsiteX292" fmla="*/ 2324746 w 2754602"/>
              <a:gd name="connsiteY292" fmla="*/ 3037668 h 3843677"/>
              <a:gd name="connsiteX293" fmla="*/ 2347994 w 2754602"/>
              <a:gd name="connsiteY293" fmla="*/ 3045417 h 3843677"/>
              <a:gd name="connsiteX294" fmla="*/ 2371241 w 2754602"/>
              <a:gd name="connsiteY294" fmla="*/ 3060915 h 3843677"/>
              <a:gd name="connsiteX295" fmla="*/ 2394489 w 2754602"/>
              <a:gd name="connsiteY295" fmla="*/ 3053166 h 3843677"/>
              <a:gd name="connsiteX296" fmla="*/ 2402238 w 2754602"/>
              <a:gd name="connsiteY296" fmla="*/ 3076413 h 3843677"/>
              <a:gd name="connsiteX297" fmla="*/ 2417736 w 2754602"/>
              <a:gd name="connsiteY297" fmla="*/ 3091912 h 3843677"/>
              <a:gd name="connsiteX298" fmla="*/ 2371241 w 2754602"/>
              <a:gd name="connsiteY298" fmla="*/ 3107410 h 3843677"/>
              <a:gd name="connsiteX299" fmla="*/ 2363492 w 2754602"/>
              <a:gd name="connsiteY299" fmla="*/ 3076413 h 3843677"/>
              <a:gd name="connsiteX300" fmla="*/ 2332495 w 2754602"/>
              <a:gd name="connsiteY300" fmla="*/ 3068664 h 3843677"/>
              <a:gd name="connsiteX301" fmla="*/ 2247255 w 2754602"/>
              <a:gd name="connsiteY301" fmla="*/ 3053166 h 3843677"/>
              <a:gd name="connsiteX302" fmla="*/ 2231756 w 2754602"/>
              <a:gd name="connsiteY302" fmla="*/ 3037668 h 3843677"/>
              <a:gd name="connsiteX303" fmla="*/ 2169763 w 2754602"/>
              <a:gd name="connsiteY303" fmla="*/ 3037668 h 3843677"/>
              <a:gd name="connsiteX304" fmla="*/ 2131017 w 2754602"/>
              <a:gd name="connsiteY304" fmla="*/ 3084163 h 3843677"/>
              <a:gd name="connsiteX305" fmla="*/ 2100021 w 2754602"/>
              <a:gd name="connsiteY305" fmla="*/ 3130658 h 3843677"/>
              <a:gd name="connsiteX306" fmla="*/ 2115519 w 2754602"/>
              <a:gd name="connsiteY306" fmla="*/ 3153905 h 3843677"/>
              <a:gd name="connsiteX307" fmla="*/ 2169763 w 2754602"/>
              <a:gd name="connsiteY307" fmla="*/ 3177152 h 3843677"/>
              <a:gd name="connsiteX308" fmla="*/ 2224007 w 2754602"/>
              <a:gd name="connsiteY308" fmla="*/ 3208149 h 3843677"/>
              <a:gd name="connsiteX309" fmla="*/ 2239506 w 2754602"/>
              <a:gd name="connsiteY309" fmla="*/ 3184902 h 3843677"/>
              <a:gd name="connsiteX310" fmla="*/ 2262753 w 2754602"/>
              <a:gd name="connsiteY310" fmla="*/ 3192651 h 3843677"/>
              <a:gd name="connsiteX311" fmla="*/ 2309248 w 2754602"/>
              <a:gd name="connsiteY311" fmla="*/ 3169403 h 3843677"/>
              <a:gd name="connsiteX312" fmla="*/ 2347994 w 2754602"/>
              <a:gd name="connsiteY312" fmla="*/ 3130658 h 3843677"/>
              <a:gd name="connsiteX313" fmla="*/ 2332495 w 2754602"/>
              <a:gd name="connsiteY313" fmla="*/ 3169403 h 3843677"/>
              <a:gd name="connsiteX314" fmla="*/ 2324746 w 2754602"/>
              <a:gd name="connsiteY314" fmla="*/ 3192651 h 3843677"/>
              <a:gd name="connsiteX315" fmla="*/ 2278251 w 2754602"/>
              <a:gd name="connsiteY315" fmla="*/ 3239146 h 3843677"/>
              <a:gd name="connsiteX316" fmla="*/ 2262753 w 2754602"/>
              <a:gd name="connsiteY316" fmla="*/ 3262393 h 3843677"/>
              <a:gd name="connsiteX317" fmla="*/ 2239506 w 2754602"/>
              <a:gd name="connsiteY317" fmla="*/ 3293390 h 3843677"/>
              <a:gd name="connsiteX318" fmla="*/ 2231756 w 2754602"/>
              <a:gd name="connsiteY318" fmla="*/ 3339885 h 3843677"/>
              <a:gd name="connsiteX319" fmla="*/ 2169763 w 2754602"/>
              <a:gd name="connsiteY319" fmla="*/ 3448373 h 3843677"/>
              <a:gd name="connsiteX320" fmla="*/ 2154265 w 2754602"/>
              <a:gd name="connsiteY320" fmla="*/ 3471620 h 3843677"/>
              <a:gd name="connsiteX321" fmla="*/ 2100021 w 2754602"/>
              <a:gd name="connsiteY321" fmla="*/ 3502617 h 3843677"/>
              <a:gd name="connsiteX322" fmla="*/ 2115519 w 2754602"/>
              <a:gd name="connsiteY322" fmla="*/ 3580108 h 3843677"/>
              <a:gd name="connsiteX323" fmla="*/ 2131017 w 2754602"/>
              <a:gd name="connsiteY323" fmla="*/ 3626603 h 3843677"/>
              <a:gd name="connsiteX324" fmla="*/ 2076773 w 2754602"/>
              <a:gd name="connsiteY324" fmla="*/ 3618854 h 3843677"/>
              <a:gd name="connsiteX325" fmla="*/ 2030278 w 2754602"/>
              <a:gd name="connsiteY325" fmla="*/ 3556861 h 3843677"/>
              <a:gd name="connsiteX326" fmla="*/ 1999282 w 2754602"/>
              <a:gd name="connsiteY326" fmla="*/ 3502617 h 3843677"/>
              <a:gd name="connsiteX327" fmla="*/ 1991533 w 2754602"/>
              <a:gd name="connsiteY327" fmla="*/ 3479369 h 3843677"/>
              <a:gd name="connsiteX328" fmla="*/ 1921790 w 2754602"/>
              <a:gd name="connsiteY328" fmla="*/ 3425125 h 3843677"/>
              <a:gd name="connsiteX329" fmla="*/ 1867546 w 2754602"/>
              <a:gd name="connsiteY329" fmla="*/ 3440624 h 3843677"/>
              <a:gd name="connsiteX330" fmla="*/ 1859797 w 2754602"/>
              <a:gd name="connsiteY330" fmla="*/ 3471620 h 3843677"/>
              <a:gd name="connsiteX331" fmla="*/ 1836550 w 2754602"/>
              <a:gd name="connsiteY331" fmla="*/ 3479369 h 3843677"/>
              <a:gd name="connsiteX332" fmla="*/ 1797804 w 2754602"/>
              <a:gd name="connsiteY332" fmla="*/ 3510366 h 3843677"/>
              <a:gd name="connsiteX333" fmla="*/ 1774556 w 2754602"/>
              <a:gd name="connsiteY333" fmla="*/ 3518115 h 3843677"/>
              <a:gd name="connsiteX334" fmla="*/ 1658319 w 2754602"/>
              <a:gd name="connsiteY334" fmla="*/ 3533613 h 3843677"/>
              <a:gd name="connsiteX335" fmla="*/ 1627323 w 2754602"/>
              <a:gd name="connsiteY335" fmla="*/ 3541363 h 3843677"/>
              <a:gd name="connsiteX336" fmla="*/ 1596326 w 2754602"/>
              <a:gd name="connsiteY336" fmla="*/ 3556861 h 3843677"/>
              <a:gd name="connsiteX337" fmla="*/ 1549831 w 2754602"/>
              <a:gd name="connsiteY337" fmla="*/ 3587858 h 3843677"/>
              <a:gd name="connsiteX338" fmla="*/ 1619573 w 2754602"/>
              <a:gd name="connsiteY338" fmla="*/ 3603356 h 3843677"/>
              <a:gd name="connsiteX339" fmla="*/ 1635072 w 2754602"/>
              <a:gd name="connsiteY339" fmla="*/ 3618854 h 3843677"/>
              <a:gd name="connsiteX340" fmla="*/ 1681567 w 2754602"/>
              <a:gd name="connsiteY340" fmla="*/ 3680847 h 3843677"/>
              <a:gd name="connsiteX341" fmla="*/ 1712563 w 2754602"/>
              <a:gd name="connsiteY341" fmla="*/ 3673098 h 3843677"/>
              <a:gd name="connsiteX342" fmla="*/ 1704814 w 2754602"/>
              <a:gd name="connsiteY342" fmla="*/ 3704095 h 3843677"/>
              <a:gd name="connsiteX343" fmla="*/ 1673817 w 2754602"/>
              <a:gd name="connsiteY343" fmla="*/ 3688597 h 3843677"/>
              <a:gd name="connsiteX344" fmla="*/ 1635072 w 2754602"/>
              <a:gd name="connsiteY344" fmla="*/ 3680847 h 3843677"/>
              <a:gd name="connsiteX345" fmla="*/ 1611824 w 2754602"/>
              <a:gd name="connsiteY345" fmla="*/ 3673098 h 3843677"/>
              <a:gd name="connsiteX346" fmla="*/ 1526584 w 2754602"/>
              <a:gd name="connsiteY346" fmla="*/ 3680847 h 3843677"/>
              <a:gd name="connsiteX347" fmla="*/ 1487838 w 2754602"/>
              <a:gd name="connsiteY347" fmla="*/ 3673098 h 3843677"/>
              <a:gd name="connsiteX348" fmla="*/ 1464590 w 2754602"/>
              <a:gd name="connsiteY348" fmla="*/ 3688597 h 3843677"/>
              <a:gd name="connsiteX349" fmla="*/ 1606595 w 2754602"/>
              <a:gd name="connsiteY349" fmla="*/ 3807912 h 3843677"/>
              <a:gd name="connsiteX350" fmla="*/ 1497258 w 2754602"/>
              <a:gd name="connsiteY350" fmla="*/ 3775367 h 3843677"/>
              <a:gd name="connsiteX351" fmla="*/ 1383656 w 2754602"/>
              <a:gd name="connsiteY351" fmla="*/ 3829215 h 3843677"/>
              <a:gd name="connsiteX352" fmla="*/ 1278611 w 2754602"/>
              <a:gd name="connsiteY352" fmla="*/ 3688597 h 3843677"/>
              <a:gd name="connsiteX353" fmla="*/ 1270862 w 2754602"/>
              <a:gd name="connsiteY353" fmla="*/ 3680847 h 3843677"/>
              <a:gd name="connsiteX354" fmla="*/ 1263112 w 2754602"/>
              <a:gd name="connsiteY354" fmla="*/ 3456122 h 3843677"/>
              <a:gd name="connsiteX355" fmla="*/ 1247614 w 2754602"/>
              <a:gd name="connsiteY355" fmla="*/ 3432874 h 3843677"/>
              <a:gd name="connsiteX356" fmla="*/ 1247614 w 2754602"/>
              <a:gd name="connsiteY356" fmla="*/ 3425125 h 3843677"/>
              <a:gd name="connsiteX357" fmla="*/ 1007390 w 2754602"/>
              <a:gd name="connsiteY357" fmla="*/ 2991173 h 3843677"/>
              <a:gd name="connsiteX0" fmla="*/ 1007390 w 2754602"/>
              <a:gd name="connsiteY0" fmla="*/ 2991173 h 3843677"/>
              <a:gd name="connsiteX1" fmla="*/ 1053885 w 2754602"/>
              <a:gd name="connsiteY1" fmla="*/ 2983424 h 3843677"/>
              <a:gd name="connsiteX2" fmla="*/ 1061634 w 2754602"/>
              <a:gd name="connsiteY2" fmla="*/ 2952427 h 3843677"/>
              <a:gd name="connsiteX3" fmla="*/ 1115878 w 2754602"/>
              <a:gd name="connsiteY3" fmla="*/ 2890434 h 3843677"/>
              <a:gd name="connsiteX4" fmla="*/ 1123628 w 2754602"/>
              <a:gd name="connsiteY4" fmla="*/ 2867186 h 3843677"/>
              <a:gd name="connsiteX5" fmla="*/ 1139126 w 2754602"/>
              <a:gd name="connsiteY5" fmla="*/ 2882685 h 3843677"/>
              <a:gd name="connsiteX6" fmla="*/ 1154624 w 2754602"/>
              <a:gd name="connsiteY6" fmla="*/ 2905932 h 3843677"/>
              <a:gd name="connsiteX7" fmla="*/ 1185621 w 2754602"/>
              <a:gd name="connsiteY7" fmla="*/ 2936929 h 3843677"/>
              <a:gd name="connsiteX8" fmla="*/ 1193370 w 2754602"/>
              <a:gd name="connsiteY8" fmla="*/ 2960176 h 3843677"/>
              <a:gd name="connsiteX9" fmla="*/ 1216617 w 2754602"/>
              <a:gd name="connsiteY9" fmla="*/ 2967925 h 3843677"/>
              <a:gd name="connsiteX10" fmla="*/ 1278611 w 2754602"/>
              <a:gd name="connsiteY10" fmla="*/ 2952427 h 3843677"/>
              <a:gd name="connsiteX11" fmla="*/ 1286360 w 2754602"/>
              <a:gd name="connsiteY11" fmla="*/ 2867186 h 3843677"/>
              <a:gd name="connsiteX12" fmla="*/ 1309607 w 2754602"/>
              <a:gd name="connsiteY12" fmla="*/ 2851688 h 3843677"/>
              <a:gd name="connsiteX13" fmla="*/ 1301858 w 2754602"/>
              <a:gd name="connsiteY13" fmla="*/ 2828441 h 3843677"/>
              <a:gd name="connsiteX14" fmla="*/ 1263112 w 2754602"/>
              <a:gd name="connsiteY14" fmla="*/ 2797444 h 3843677"/>
              <a:gd name="connsiteX15" fmla="*/ 1255363 w 2754602"/>
              <a:gd name="connsiteY15" fmla="*/ 2774197 h 3843677"/>
              <a:gd name="connsiteX16" fmla="*/ 1278611 w 2754602"/>
              <a:gd name="connsiteY16" fmla="*/ 2727702 h 3843677"/>
              <a:gd name="connsiteX17" fmla="*/ 1270862 w 2754602"/>
              <a:gd name="connsiteY17" fmla="*/ 2704454 h 3843677"/>
              <a:gd name="connsiteX18" fmla="*/ 1255363 w 2754602"/>
              <a:gd name="connsiteY18" fmla="*/ 2665708 h 3843677"/>
              <a:gd name="connsiteX19" fmla="*/ 1224367 w 2754602"/>
              <a:gd name="connsiteY19" fmla="*/ 2650210 h 3843677"/>
              <a:gd name="connsiteX20" fmla="*/ 1270862 w 2754602"/>
              <a:gd name="connsiteY20" fmla="*/ 2588217 h 3843677"/>
              <a:gd name="connsiteX21" fmla="*/ 1309607 w 2754602"/>
              <a:gd name="connsiteY21" fmla="*/ 2541722 h 3843677"/>
              <a:gd name="connsiteX22" fmla="*/ 1325106 w 2754602"/>
              <a:gd name="connsiteY22" fmla="*/ 2518474 h 3843677"/>
              <a:gd name="connsiteX23" fmla="*/ 1348353 w 2754602"/>
              <a:gd name="connsiteY23" fmla="*/ 2502976 h 3843677"/>
              <a:gd name="connsiteX24" fmla="*/ 1379350 w 2754602"/>
              <a:gd name="connsiteY24" fmla="*/ 2510725 h 3843677"/>
              <a:gd name="connsiteX25" fmla="*/ 1402597 w 2754602"/>
              <a:gd name="connsiteY25" fmla="*/ 2549471 h 3843677"/>
              <a:gd name="connsiteX26" fmla="*/ 1425845 w 2754602"/>
              <a:gd name="connsiteY26" fmla="*/ 2564969 h 3843677"/>
              <a:gd name="connsiteX27" fmla="*/ 1472339 w 2754602"/>
              <a:gd name="connsiteY27" fmla="*/ 2549471 h 3843677"/>
              <a:gd name="connsiteX28" fmla="*/ 1487838 w 2754602"/>
              <a:gd name="connsiteY28" fmla="*/ 2533973 h 3843677"/>
              <a:gd name="connsiteX29" fmla="*/ 1503336 w 2754602"/>
              <a:gd name="connsiteY29" fmla="*/ 2510725 h 3843677"/>
              <a:gd name="connsiteX30" fmla="*/ 1526584 w 2754602"/>
              <a:gd name="connsiteY30" fmla="*/ 2495227 h 3843677"/>
              <a:gd name="connsiteX31" fmla="*/ 1565329 w 2754602"/>
              <a:gd name="connsiteY31" fmla="*/ 2510725 h 3843677"/>
              <a:gd name="connsiteX32" fmla="*/ 1604075 w 2754602"/>
              <a:gd name="connsiteY32" fmla="*/ 2526224 h 3843677"/>
              <a:gd name="connsiteX33" fmla="*/ 1596326 w 2754602"/>
              <a:gd name="connsiteY33" fmla="*/ 2549471 h 3843677"/>
              <a:gd name="connsiteX34" fmla="*/ 1573078 w 2754602"/>
              <a:gd name="connsiteY34" fmla="*/ 2557220 h 3843677"/>
              <a:gd name="connsiteX35" fmla="*/ 1588577 w 2754602"/>
              <a:gd name="connsiteY35" fmla="*/ 2642461 h 3843677"/>
              <a:gd name="connsiteX36" fmla="*/ 1565329 w 2754602"/>
              <a:gd name="connsiteY36" fmla="*/ 2681207 h 3843677"/>
              <a:gd name="connsiteX37" fmla="*/ 1542082 w 2754602"/>
              <a:gd name="connsiteY37" fmla="*/ 2688956 h 3843677"/>
              <a:gd name="connsiteX38" fmla="*/ 1534333 w 2754602"/>
              <a:gd name="connsiteY38" fmla="*/ 2712203 h 3843677"/>
              <a:gd name="connsiteX39" fmla="*/ 1495587 w 2754602"/>
              <a:gd name="connsiteY39" fmla="*/ 2743200 h 3843677"/>
              <a:gd name="connsiteX40" fmla="*/ 1487838 w 2754602"/>
              <a:gd name="connsiteY40" fmla="*/ 2766447 h 3843677"/>
              <a:gd name="connsiteX41" fmla="*/ 1464590 w 2754602"/>
              <a:gd name="connsiteY41" fmla="*/ 2774197 h 3843677"/>
              <a:gd name="connsiteX42" fmla="*/ 1449092 w 2754602"/>
              <a:gd name="connsiteY42" fmla="*/ 2867186 h 3843677"/>
              <a:gd name="connsiteX43" fmla="*/ 1433594 w 2754602"/>
              <a:gd name="connsiteY43" fmla="*/ 2882685 h 3843677"/>
              <a:gd name="connsiteX44" fmla="*/ 1425845 w 2754602"/>
              <a:gd name="connsiteY44" fmla="*/ 2913681 h 3843677"/>
              <a:gd name="connsiteX45" fmla="*/ 1433594 w 2754602"/>
              <a:gd name="connsiteY45" fmla="*/ 2944678 h 3843677"/>
              <a:gd name="connsiteX46" fmla="*/ 1441343 w 2754602"/>
              <a:gd name="connsiteY46" fmla="*/ 2991173 h 3843677"/>
              <a:gd name="connsiteX47" fmla="*/ 1425845 w 2754602"/>
              <a:gd name="connsiteY47" fmla="*/ 3045417 h 3843677"/>
              <a:gd name="connsiteX48" fmla="*/ 1402597 w 2754602"/>
              <a:gd name="connsiteY48" fmla="*/ 3037668 h 3843677"/>
              <a:gd name="connsiteX49" fmla="*/ 1387099 w 2754602"/>
              <a:gd name="connsiteY49" fmla="*/ 3022169 h 3843677"/>
              <a:gd name="connsiteX50" fmla="*/ 1356102 w 2754602"/>
              <a:gd name="connsiteY50" fmla="*/ 3060915 h 3843677"/>
              <a:gd name="connsiteX51" fmla="*/ 1363851 w 2754602"/>
              <a:gd name="connsiteY51" fmla="*/ 3091912 h 3843677"/>
              <a:gd name="connsiteX52" fmla="*/ 1371600 w 2754602"/>
              <a:gd name="connsiteY52" fmla="*/ 3115159 h 3843677"/>
              <a:gd name="connsiteX53" fmla="*/ 1418095 w 2754602"/>
              <a:gd name="connsiteY53" fmla="*/ 3130658 h 3843677"/>
              <a:gd name="connsiteX54" fmla="*/ 1441343 w 2754602"/>
              <a:gd name="connsiteY54" fmla="*/ 3122908 h 3843677"/>
              <a:gd name="connsiteX55" fmla="*/ 1611824 w 2754602"/>
              <a:gd name="connsiteY55" fmla="*/ 3115159 h 3843677"/>
              <a:gd name="connsiteX56" fmla="*/ 1596326 w 2754602"/>
              <a:gd name="connsiteY56" fmla="*/ 3068664 h 3843677"/>
              <a:gd name="connsiteX57" fmla="*/ 1588577 w 2754602"/>
              <a:gd name="connsiteY57" fmla="*/ 3045417 h 3843677"/>
              <a:gd name="connsiteX58" fmla="*/ 1580828 w 2754602"/>
              <a:gd name="connsiteY58" fmla="*/ 3022169 h 3843677"/>
              <a:gd name="connsiteX59" fmla="*/ 1611824 w 2754602"/>
              <a:gd name="connsiteY59" fmla="*/ 2952427 h 3843677"/>
              <a:gd name="connsiteX60" fmla="*/ 1596326 w 2754602"/>
              <a:gd name="connsiteY60" fmla="*/ 2905932 h 3843677"/>
              <a:gd name="connsiteX61" fmla="*/ 1611824 w 2754602"/>
              <a:gd name="connsiteY61" fmla="*/ 2859437 h 3843677"/>
              <a:gd name="connsiteX62" fmla="*/ 1619573 w 2754602"/>
              <a:gd name="connsiteY62" fmla="*/ 2805193 h 3843677"/>
              <a:gd name="connsiteX63" fmla="*/ 1650570 w 2754602"/>
              <a:gd name="connsiteY63" fmla="*/ 2797444 h 3843677"/>
              <a:gd name="connsiteX64" fmla="*/ 1704814 w 2754602"/>
              <a:gd name="connsiteY64" fmla="*/ 2774197 h 3843677"/>
              <a:gd name="connsiteX65" fmla="*/ 1728062 w 2754602"/>
              <a:gd name="connsiteY65" fmla="*/ 2758698 h 3843677"/>
              <a:gd name="connsiteX66" fmla="*/ 1774556 w 2754602"/>
              <a:gd name="connsiteY66" fmla="*/ 2719952 h 3843677"/>
              <a:gd name="connsiteX67" fmla="*/ 1797804 w 2754602"/>
              <a:gd name="connsiteY67" fmla="*/ 2688956 h 3843677"/>
              <a:gd name="connsiteX68" fmla="*/ 1751309 w 2754602"/>
              <a:gd name="connsiteY68" fmla="*/ 2650210 h 3843677"/>
              <a:gd name="connsiteX69" fmla="*/ 1712563 w 2754602"/>
              <a:gd name="connsiteY69" fmla="*/ 2657959 h 3843677"/>
              <a:gd name="connsiteX70" fmla="*/ 1704814 w 2754602"/>
              <a:gd name="connsiteY70" fmla="*/ 2681207 h 3843677"/>
              <a:gd name="connsiteX71" fmla="*/ 1697065 w 2754602"/>
              <a:gd name="connsiteY71" fmla="*/ 2743200 h 3843677"/>
              <a:gd name="connsiteX72" fmla="*/ 1650570 w 2754602"/>
              <a:gd name="connsiteY72" fmla="*/ 2774197 h 3843677"/>
              <a:gd name="connsiteX73" fmla="*/ 1635072 w 2754602"/>
              <a:gd name="connsiteY73" fmla="*/ 2758698 h 3843677"/>
              <a:gd name="connsiteX74" fmla="*/ 1635072 w 2754602"/>
              <a:gd name="connsiteY74" fmla="*/ 2688956 h 3843677"/>
              <a:gd name="connsiteX75" fmla="*/ 1642821 w 2754602"/>
              <a:gd name="connsiteY75" fmla="*/ 2665708 h 3843677"/>
              <a:gd name="connsiteX76" fmla="*/ 1666068 w 2754602"/>
              <a:gd name="connsiteY76" fmla="*/ 2619213 h 3843677"/>
              <a:gd name="connsiteX77" fmla="*/ 1689316 w 2754602"/>
              <a:gd name="connsiteY77" fmla="*/ 2611464 h 3843677"/>
              <a:gd name="connsiteX78" fmla="*/ 1766807 w 2754602"/>
              <a:gd name="connsiteY78" fmla="*/ 2595966 h 3843677"/>
              <a:gd name="connsiteX79" fmla="*/ 1805553 w 2754602"/>
              <a:gd name="connsiteY79" fmla="*/ 2526224 h 3843677"/>
              <a:gd name="connsiteX80" fmla="*/ 1813302 w 2754602"/>
              <a:gd name="connsiteY80" fmla="*/ 2502976 h 3843677"/>
              <a:gd name="connsiteX81" fmla="*/ 1743560 w 2754602"/>
              <a:gd name="connsiteY81" fmla="*/ 2502976 h 3843677"/>
              <a:gd name="connsiteX82" fmla="*/ 1689316 w 2754602"/>
              <a:gd name="connsiteY82" fmla="*/ 2526224 h 3843677"/>
              <a:gd name="connsiteX83" fmla="*/ 1666068 w 2754602"/>
              <a:gd name="connsiteY83" fmla="*/ 2510725 h 3843677"/>
              <a:gd name="connsiteX84" fmla="*/ 1635072 w 2754602"/>
              <a:gd name="connsiteY84" fmla="*/ 2502976 h 3843677"/>
              <a:gd name="connsiteX85" fmla="*/ 1627323 w 2754602"/>
              <a:gd name="connsiteY85" fmla="*/ 2471980 h 3843677"/>
              <a:gd name="connsiteX86" fmla="*/ 1642821 w 2754602"/>
              <a:gd name="connsiteY86" fmla="*/ 2402237 h 3843677"/>
              <a:gd name="connsiteX87" fmla="*/ 1658319 w 2754602"/>
              <a:gd name="connsiteY87" fmla="*/ 2332495 h 3843677"/>
              <a:gd name="connsiteX88" fmla="*/ 1666068 w 2754602"/>
              <a:gd name="connsiteY88" fmla="*/ 2309247 h 3843677"/>
              <a:gd name="connsiteX89" fmla="*/ 1681567 w 2754602"/>
              <a:gd name="connsiteY89" fmla="*/ 2293749 h 3843677"/>
              <a:gd name="connsiteX90" fmla="*/ 1673817 w 2754602"/>
              <a:gd name="connsiteY90" fmla="*/ 2255003 h 3843677"/>
              <a:gd name="connsiteX91" fmla="*/ 1627323 w 2754602"/>
              <a:gd name="connsiteY91" fmla="*/ 2239505 h 3843677"/>
              <a:gd name="connsiteX92" fmla="*/ 1580828 w 2754602"/>
              <a:gd name="connsiteY92" fmla="*/ 2247254 h 3843677"/>
              <a:gd name="connsiteX93" fmla="*/ 1542082 w 2754602"/>
              <a:gd name="connsiteY93" fmla="*/ 2255003 h 3843677"/>
              <a:gd name="connsiteX94" fmla="*/ 1472339 w 2754602"/>
              <a:gd name="connsiteY94" fmla="*/ 2262752 h 3843677"/>
              <a:gd name="connsiteX95" fmla="*/ 1418095 w 2754602"/>
              <a:gd name="connsiteY95" fmla="*/ 2309247 h 3843677"/>
              <a:gd name="connsiteX96" fmla="*/ 1394848 w 2754602"/>
              <a:gd name="connsiteY96" fmla="*/ 2301498 h 3843677"/>
              <a:gd name="connsiteX97" fmla="*/ 1363851 w 2754602"/>
              <a:gd name="connsiteY97" fmla="*/ 2293749 h 3843677"/>
              <a:gd name="connsiteX98" fmla="*/ 1387099 w 2754602"/>
              <a:gd name="connsiteY98" fmla="*/ 2386739 h 3843677"/>
              <a:gd name="connsiteX99" fmla="*/ 1394848 w 2754602"/>
              <a:gd name="connsiteY99" fmla="*/ 2409986 h 3843677"/>
              <a:gd name="connsiteX100" fmla="*/ 1402597 w 2754602"/>
              <a:gd name="connsiteY100" fmla="*/ 2440983 h 3843677"/>
              <a:gd name="connsiteX101" fmla="*/ 1363851 w 2754602"/>
              <a:gd name="connsiteY101" fmla="*/ 2479729 h 3843677"/>
              <a:gd name="connsiteX102" fmla="*/ 1317356 w 2754602"/>
              <a:gd name="connsiteY102" fmla="*/ 2495227 h 3843677"/>
              <a:gd name="connsiteX103" fmla="*/ 1286360 w 2754602"/>
              <a:gd name="connsiteY103" fmla="*/ 2541722 h 3843677"/>
              <a:gd name="connsiteX104" fmla="*/ 1270862 w 2754602"/>
              <a:gd name="connsiteY104" fmla="*/ 2564969 h 3843677"/>
              <a:gd name="connsiteX105" fmla="*/ 1247614 w 2754602"/>
              <a:gd name="connsiteY105" fmla="*/ 2572719 h 3843677"/>
              <a:gd name="connsiteX106" fmla="*/ 1224367 w 2754602"/>
              <a:gd name="connsiteY106" fmla="*/ 2595966 h 3843677"/>
              <a:gd name="connsiteX107" fmla="*/ 1177872 w 2754602"/>
              <a:gd name="connsiteY107" fmla="*/ 2634712 h 3843677"/>
              <a:gd name="connsiteX108" fmla="*/ 1170123 w 2754602"/>
              <a:gd name="connsiteY108" fmla="*/ 2696705 h 3843677"/>
              <a:gd name="connsiteX109" fmla="*/ 1154624 w 2754602"/>
              <a:gd name="connsiteY109" fmla="*/ 2719952 h 3843677"/>
              <a:gd name="connsiteX110" fmla="*/ 1131377 w 2754602"/>
              <a:gd name="connsiteY110" fmla="*/ 2766447 h 3843677"/>
              <a:gd name="connsiteX111" fmla="*/ 1100380 w 2754602"/>
              <a:gd name="connsiteY111" fmla="*/ 2805193 h 3843677"/>
              <a:gd name="connsiteX112" fmla="*/ 1084882 w 2754602"/>
              <a:gd name="connsiteY112" fmla="*/ 2851688 h 3843677"/>
              <a:gd name="connsiteX113" fmla="*/ 1069384 w 2754602"/>
              <a:gd name="connsiteY113" fmla="*/ 2874935 h 3843677"/>
              <a:gd name="connsiteX114" fmla="*/ 1061634 w 2754602"/>
              <a:gd name="connsiteY114" fmla="*/ 2898183 h 3843677"/>
              <a:gd name="connsiteX115" fmla="*/ 1038387 w 2754602"/>
              <a:gd name="connsiteY115" fmla="*/ 2921430 h 3843677"/>
              <a:gd name="connsiteX116" fmla="*/ 999641 w 2754602"/>
              <a:gd name="connsiteY116" fmla="*/ 2967925 h 3843677"/>
              <a:gd name="connsiteX117" fmla="*/ 960895 w 2754602"/>
              <a:gd name="connsiteY117" fmla="*/ 2918015 h 3843677"/>
              <a:gd name="connsiteX118" fmla="*/ 937648 w 2754602"/>
              <a:gd name="connsiteY118" fmla="*/ 2972259 h 3843677"/>
              <a:gd name="connsiteX119" fmla="*/ 940231 w 2754602"/>
              <a:gd name="connsiteY119" fmla="*/ 2895979 h 3843677"/>
              <a:gd name="connsiteX120" fmla="*/ 922150 w 2754602"/>
              <a:gd name="connsiteY120" fmla="*/ 2860380 h 3843677"/>
              <a:gd name="connsiteX121" fmla="*/ 906651 w 2754602"/>
              <a:gd name="connsiteY121" fmla="*/ 2924069 h 3843677"/>
              <a:gd name="connsiteX122" fmla="*/ 906651 w 2754602"/>
              <a:gd name="connsiteY122" fmla="*/ 2924069 h 3843677"/>
              <a:gd name="connsiteX123" fmla="*/ 902131 w 2754602"/>
              <a:gd name="connsiteY123" fmla="*/ 2848354 h 3843677"/>
              <a:gd name="connsiteX124" fmla="*/ 922150 w 2754602"/>
              <a:gd name="connsiteY124" fmla="*/ 2852607 h 3843677"/>
              <a:gd name="connsiteX125" fmla="*/ 911656 w 2754602"/>
              <a:gd name="connsiteY125" fmla="*/ 2848354 h 3843677"/>
              <a:gd name="connsiteX126" fmla="*/ 902131 w 2754602"/>
              <a:gd name="connsiteY126" fmla="*/ 2767392 h 3843677"/>
              <a:gd name="connsiteX127" fmla="*/ 842930 w 2754602"/>
              <a:gd name="connsiteY127" fmla="*/ 2788918 h 3843677"/>
              <a:gd name="connsiteX128" fmla="*/ 836909 w 2754602"/>
              <a:gd name="connsiteY128" fmla="*/ 2727702 h 3843677"/>
              <a:gd name="connsiteX129" fmla="*/ 813662 w 2754602"/>
              <a:gd name="connsiteY129" fmla="*/ 2704454 h 3843677"/>
              <a:gd name="connsiteX130" fmla="*/ 767167 w 2754602"/>
              <a:gd name="connsiteY130" fmla="*/ 2665708 h 3843677"/>
              <a:gd name="connsiteX131" fmla="*/ 612184 w 2754602"/>
              <a:gd name="connsiteY131" fmla="*/ 2502976 h 3843677"/>
              <a:gd name="connsiteX132" fmla="*/ 410706 w 2754602"/>
              <a:gd name="connsiteY132" fmla="*/ 2286000 h 3843677"/>
              <a:gd name="connsiteX133" fmla="*/ 0 w 2754602"/>
              <a:gd name="connsiteY133" fmla="*/ 1844298 h 3843677"/>
              <a:gd name="connsiteX134" fmla="*/ 1046136 w 2754602"/>
              <a:gd name="connsiteY134" fmla="*/ 658678 h 3843677"/>
              <a:gd name="connsiteX135" fmla="*/ 1084882 w 2754602"/>
              <a:gd name="connsiteY135" fmla="*/ 573437 h 3843677"/>
              <a:gd name="connsiteX136" fmla="*/ 1061634 w 2754602"/>
              <a:gd name="connsiteY136" fmla="*/ 526942 h 3843677"/>
              <a:gd name="connsiteX137" fmla="*/ 1015139 w 2754602"/>
              <a:gd name="connsiteY137" fmla="*/ 488197 h 3843677"/>
              <a:gd name="connsiteX138" fmla="*/ 922150 w 2754602"/>
              <a:gd name="connsiteY138" fmla="*/ 472698 h 3843677"/>
              <a:gd name="connsiteX139" fmla="*/ 1371600 w 2754602"/>
              <a:gd name="connsiteY139" fmla="*/ 0 h 3843677"/>
              <a:gd name="connsiteX140" fmla="*/ 1425845 w 2754602"/>
              <a:gd name="connsiteY140" fmla="*/ 54244 h 3843677"/>
              <a:gd name="connsiteX141" fmla="*/ 1464590 w 2754602"/>
              <a:gd name="connsiteY141" fmla="*/ 61993 h 3843677"/>
              <a:gd name="connsiteX142" fmla="*/ 1480089 w 2754602"/>
              <a:gd name="connsiteY142" fmla="*/ 116237 h 3843677"/>
              <a:gd name="connsiteX143" fmla="*/ 1511085 w 2754602"/>
              <a:gd name="connsiteY143" fmla="*/ 116237 h 3843677"/>
              <a:gd name="connsiteX144" fmla="*/ 1526584 w 2754602"/>
              <a:gd name="connsiteY144" fmla="*/ 139485 h 3843677"/>
              <a:gd name="connsiteX145" fmla="*/ 1526584 w 2754602"/>
              <a:gd name="connsiteY145" fmla="*/ 139485 h 3843677"/>
              <a:gd name="connsiteX146" fmla="*/ 1542082 w 2754602"/>
              <a:gd name="connsiteY146" fmla="*/ 170481 h 3843677"/>
              <a:gd name="connsiteX147" fmla="*/ 1573078 w 2754602"/>
              <a:gd name="connsiteY147" fmla="*/ 201478 h 3843677"/>
              <a:gd name="connsiteX148" fmla="*/ 1604075 w 2754602"/>
              <a:gd name="connsiteY148" fmla="*/ 263471 h 3843677"/>
              <a:gd name="connsiteX149" fmla="*/ 1627323 w 2754602"/>
              <a:gd name="connsiteY149" fmla="*/ 247973 h 3843677"/>
              <a:gd name="connsiteX150" fmla="*/ 1681567 w 2754602"/>
              <a:gd name="connsiteY150" fmla="*/ 232474 h 3843677"/>
              <a:gd name="connsiteX151" fmla="*/ 1681567 w 2754602"/>
              <a:gd name="connsiteY151" fmla="*/ 232474 h 3843677"/>
              <a:gd name="connsiteX152" fmla="*/ 1697065 w 2754602"/>
              <a:gd name="connsiteY152" fmla="*/ 302217 h 3843677"/>
              <a:gd name="connsiteX153" fmla="*/ 1673817 w 2754602"/>
              <a:gd name="connsiteY153" fmla="*/ 317715 h 3843677"/>
              <a:gd name="connsiteX154" fmla="*/ 1673817 w 2754602"/>
              <a:gd name="connsiteY154" fmla="*/ 317715 h 3843677"/>
              <a:gd name="connsiteX155" fmla="*/ 1774556 w 2754602"/>
              <a:gd name="connsiteY155" fmla="*/ 348712 h 3843677"/>
              <a:gd name="connsiteX156" fmla="*/ 1821051 w 2754602"/>
              <a:gd name="connsiteY156" fmla="*/ 325464 h 3843677"/>
              <a:gd name="connsiteX157" fmla="*/ 1852048 w 2754602"/>
              <a:gd name="connsiteY157" fmla="*/ 348712 h 3843677"/>
              <a:gd name="connsiteX158" fmla="*/ 1844299 w 2754602"/>
              <a:gd name="connsiteY158" fmla="*/ 348712 h 3843677"/>
              <a:gd name="connsiteX159" fmla="*/ 1852048 w 2754602"/>
              <a:gd name="connsiteY159" fmla="*/ 348712 h 3843677"/>
              <a:gd name="connsiteX160" fmla="*/ 1883045 w 2754602"/>
              <a:gd name="connsiteY160" fmla="*/ 340963 h 3843677"/>
              <a:gd name="connsiteX161" fmla="*/ 1906292 w 2754602"/>
              <a:gd name="connsiteY161" fmla="*/ 333213 h 3843677"/>
              <a:gd name="connsiteX162" fmla="*/ 1937289 w 2754602"/>
              <a:gd name="connsiteY162" fmla="*/ 255722 h 3843677"/>
              <a:gd name="connsiteX163" fmla="*/ 1945038 w 2754602"/>
              <a:gd name="connsiteY163" fmla="*/ 255722 h 3843677"/>
              <a:gd name="connsiteX164" fmla="*/ 1945038 w 2754602"/>
              <a:gd name="connsiteY164" fmla="*/ 255722 h 3843677"/>
              <a:gd name="connsiteX165" fmla="*/ 2014780 w 2754602"/>
              <a:gd name="connsiteY165" fmla="*/ 232474 h 3843677"/>
              <a:gd name="connsiteX166" fmla="*/ 2030278 w 2754602"/>
              <a:gd name="connsiteY166" fmla="*/ 255722 h 3843677"/>
              <a:gd name="connsiteX167" fmla="*/ 2061275 w 2754602"/>
              <a:gd name="connsiteY167" fmla="*/ 317715 h 3843677"/>
              <a:gd name="connsiteX168" fmla="*/ 2069024 w 2754602"/>
              <a:gd name="connsiteY168" fmla="*/ 348712 h 3843677"/>
              <a:gd name="connsiteX169" fmla="*/ 2061275 w 2754602"/>
              <a:gd name="connsiteY169" fmla="*/ 410705 h 3843677"/>
              <a:gd name="connsiteX170" fmla="*/ 2084523 w 2754602"/>
              <a:gd name="connsiteY170" fmla="*/ 426203 h 3843677"/>
              <a:gd name="connsiteX171" fmla="*/ 2107770 w 2754602"/>
              <a:gd name="connsiteY171" fmla="*/ 449451 h 3843677"/>
              <a:gd name="connsiteX172" fmla="*/ 2107770 w 2754602"/>
              <a:gd name="connsiteY172" fmla="*/ 449451 h 3843677"/>
              <a:gd name="connsiteX173" fmla="*/ 2169763 w 2754602"/>
              <a:gd name="connsiteY173" fmla="*/ 472698 h 3843677"/>
              <a:gd name="connsiteX174" fmla="*/ 2185262 w 2754602"/>
              <a:gd name="connsiteY174" fmla="*/ 511444 h 3843677"/>
              <a:gd name="connsiteX175" fmla="*/ 2247255 w 2754602"/>
              <a:gd name="connsiteY175" fmla="*/ 511444 h 3843677"/>
              <a:gd name="connsiteX176" fmla="*/ 2293750 w 2754602"/>
              <a:gd name="connsiteY176" fmla="*/ 526942 h 3843677"/>
              <a:gd name="connsiteX177" fmla="*/ 2324746 w 2754602"/>
              <a:gd name="connsiteY177" fmla="*/ 612183 h 3843677"/>
              <a:gd name="connsiteX178" fmla="*/ 2347994 w 2754602"/>
              <a:gd name="connsiteY178" fmla="*/ 619932 h 3843677"/>
              <a:gd name="connsiteX179" fmla="*/ 2363492 w 2754602"/>
              <a:gd name="connsiteY179" fmla="*/ 619932 h 3843677"/>
              <a:gd name="connsiteX180" fmla="*/ 2402238 w 2754602"/>
              <a:gd name="connsiteY180" fmla="*/ 627681 h 3843677"/>
              <a:gd name="connsiteX181" fmla="*/ 2448733 w 2754602"/>
              <a:gd name="connsiteY181" fmla="*/ 619932 h 3843677"/>
              <a:gd name="connsiteX182" fmla="*/ 2425485 w 2754602"/>
              <a:gd name="connsiteY182" fmla="*/ 604434 h 3843677"/>
              <a:gd name="connsiteX183" fmla="*/ 2402238 w 2754602"/>
              <a:gd name="connsiteY183" fmla="*/ 596685 h 3843677"/>
              <a:gd name="connsiteX184" fmla="*/ 2425485 w 2754602"/>
              <a:gd name="connsiteY184" fmla="*/ 581186 h 3843677"/>
              <a:gd name="connsiteX185" fmla="*/ 2456482 w 2754602"/>
              <a:gd name="connsiteY185" fmla="*/ 573437 h 3843677"/>
              <a:gd name="connsiteX186" fmla="*/ 2479729 w 2754602"/>
              <a:gd name="connsiteY186" fmla="*/ 565688 h 3843677"/>
              <a:gd name="connsiteX187" fmla="*/ 2510726 w 2754602"/>
              <a:gd name="connsiteY187" fmla="*/ 534691 h 3843677"/>
              <a:gd name="connsiteX188" fmla="*/ 2495228 w 2754602"/>
              <a:gd name="connsiteY188" fmla="*/ 511444 h 3843677"/>
              <a:gd name="connsiteX189" fmla="*/ 2518475 w 2754602"/>
              <a:gd name="connsiteY189" fmla="*/ 519193 h 3843677"/>
              <a:gd name="connsiteX190" fmla="*/ 2541723 w 2754602"/>
              <a:gd name="connsiteY190" fmla="*/ 534691 h 3843677"/>
              <a:gd name="connsiteX191" fmla="*/ 2557221 w 2754602"/>
              <a:gd name="connsiteY191" fmla="*/ 557939 h 3843677"/>
              <a:gd name="connsiteX192" fmla="*/ 2580468 w 2754602"/>
              <a:gd name="connsiteY192" fmla="*/ 565688 h 3843677"/>
              <a:gd name="connsiteX193" fmla="*/ 2595967 w 2754602"/>
              <a:gd name="connsiteY193" fmla="*/ 581186 h 3843677"/>
              <a:gd name="connsiteX194" fmla="*/ 2588217 w 2754602"/>
              <a:gd name="connsiteY194" fmla="*/ 604434 h 3843677"/>
              <a:gd name="connsiteX195" fmla="*/ 2557221 w 2754602"/>
              <a:gd name="connsiteY195" fmla="*/ 596685 h 3843677"/>
              <a:gd name="connsiteX196" fmla="*/ 2518475 w 2754602"/>
              <a:gd name="connsiteY196" fmla="*/ 588935 h 3843677"/>
              <a:gd name="connsiteX197" fmla="*/ 2502977 w 2754602"/>
              <a:gd name="connsiteY197" fmla="*/ 604434 h 3843677"/>
              <a:gd name="connsiteX198" fmla="*/ 2510726 w 2754602"/>
              <a:gd name="connsiteY198" fmla="*/ 627681 h 3843677"/>
              <a:gd name="connsiteX199" fmla="*/ 2518475 w 2754602"/>
              <a:gd name="connsiteY199" fmla="*/ 658678 h 3843677"/>
              <a:gd name="connsiteX200" fmla="*/ 2541723 w 2754602"/>
              <a:gd name="connsiteY200" fmla="*/ 666427 h 3843677"/>
              <a:gd name="connsiteX201" fmla="*/ 2549472 w 2754602"/>
              <a:gd name="connsiteY201" fmla="*/ 635430 h 3843677"/>
              <a:gd name="connsiteX202" fmla="*/ 2665709 w 2754602"/>
              <a:gd name="connsiteY202" fmla="*/ 689674 h 3843677"/>
              <a:gd name="connsiteX203" fmla="*/ 2642462 w 2754602"/>
              <a:gd name="connsiteY203" fmla="*/ 720671 h 3843677"/>
              <a:gd name="connsiteX204" fmla="*/ 2626963 w 2754602"/>
              <a:gd name="connsiteY204" fmla="*/ 736169 h 3843677"/>
              <a:gd name="connsiteX205" fmla="*/ 2634712 w 2754602"/>
              <a:gd name="connsiteY205" fmla="*/ 759417 h 3843677"/>
              <a:gd name="connsiteX206" fmla="*/ 2657960 w 2754602"/>
              <a:gd name="connsiteY206" fmla="*/ 767166 h 3843677"/>
              <a:gd name="connsiteX207" fmla="*/ 2650211 w 2754602"/>
              <a:gd name="connsiteY207" fmla="*/ 798163 h 3843677"/>
              <a:gd name="connsiteX208" fmla="*/ 2626963 w 2754602"/>
              <a:gd name="connsiteY208" fmla="*/ 805912 h 3843677"/>
              <a:gd name="connsiteX209" fmla="*/ 2588217 w 2754602"/>
              <a:gd name="connsiteY209" fmla="*/ 813661 h 3843677"/>
              <a:gd name="connsiteX210" fmla="*/ 2572719 w 2754602"/>
              <a:gd name="connsiteY210" fmla="*/ 836908 h 3843677"/>
              <a:gd name="connsiteX211" fmla="*/ 2595967 w 2754602"/>
              <a:gd name="connsiteY211" fmla="*/ 829159 h 3843677"/>
              <a:gd name="connsiteX212" fmla="*/ 2634712 w 2754602"/>
              <a:gd name="connsiteY212" fmla="*/ 883403 h 3843677"/>
              <a:gd name="connsiteX213" fmla="*/ 2650211 w 2754602"/>
              <a:gd name="connsiteY213" fmla="*/ 898902 h 3843677"/>
              <a:gd name="connsiteX214" fmla="*/ 2642462 w 2754602"/>
              <a:gd name="connsiteY214" fmla="*/ 922149 h 3843677"/>
              <a:gd name="connsiteX215" fmla="*/ 2704455 w 2754602"/>
              <a:gd name="connsiteY215" fmla="*/ 929898 h 3843677"/>
              <a:gd name="connsiteX216" fmla="*/ 2743200 w 2754602"/>
              <a:gd name="connsiteY216" fmla="*/ 968644 h 3843677"/>
              <a:gd name="connsiteX217" fmla="*/ 2719953 w 2754602"/>
              <a:gd name="connsiteY217" fmla="*/ 976393 h 3843677"/>
              <a:gd name="connsiteX218" fmla="*/ 2603716 w 2754602"/>
              <a:gd name="connsiteY218" fmla="*/ 953146 h 3843677"/>
              <a:gd name="connsiteX219" fmla="*/ 2564970 w 2754602"/>
              <a:gd name="connsiteY219" fmla="*/ 937647 h 3843677"/>
              <a:gd name="connsiteX220" fmla="*/ 2518475 w 2754602"/>
              <a:gd name="connsiteY220" fmla="*/ 945397 h 3843677"/>
              <a:gd name="connsiteX221" fmla="*/ 2510726 w 2754602"/>
              <a:gd name="connsiteY221" fmla="*/ 968644 h 3843677"/>
              <a:gd name="connsiteX222" fmla="*/ 2479729 w 2754602"/>
              <a:gd name="connsiteY222" fmla="*/ 976393 h 3843677"/>
              <a:gd name="connsiteX223" fmla="*/ 2440984 w 2754602"/>
              <a:gd name="connsiteY223" fmla="*/ 1046135 h 3843677"/>
              <a:gd name="connsiteX224" fmla="*/ 2448733 w 2754602"/>
              <a:gd name="connsiteY224" fmla="*/ 1077132 h 3843677"/>
              <a:gd name="connsiteX225" fmla="*/ 2479729 w 2754602"/>
              <a:gd name="connsiteY225" fmla="*/ 1084881 h 3843677"/>
              <a:gd name="connsiteX226" fmla="*/ 2471980 w 2754602"/>
              <a:gd name="connsiteY226" fmla="*/ 1115878 h 3843677"/>
              <a:gd name="connsiteX227" fmla="*/ 2425485 w 2754602"/>
              <a:gd name="connsiteY227" fmla="*/ 1139125 h 3843677"/>
              <a:gd name="connsiteX228" fmla="*/ 2433234 w 2754602"/>
              <a:gd name="connsiteY228" fmla="*/ 1170122 h 3843677"/>
              <a:gd name="connsiteX229" fmla="*/ 2448733 w 2754602"/>
              <a:gd name="connsiteY229" fmla="*/ 1185620 h 3843677"/>
              <a:gd name="connsiteX230" fmla="*/ 2456482 w 2754602"/>
              <a:gd name="connsiteY230" fmla="*/ 1216617 h 3843677"/>
              <a:gd name="connsiteX231" fmla="*/ 2487478 w 2754602"/>
              <a:gd name="connsiteY231" fmla="*/ 1201119 h 3843677"/>
              <a:gd name="connsiteX232" fmla="*/ 2510726 w 2754602"/>
              <a:gd name="connsiteY232" fmla="*/ 1154624 h 3843677"/>
              <a:gd name="connsiteX233" fmla="*/ 2549472 w 2754602"/>
              <a:gd name="connsiteY233" fmla="*/ 1201119 h 3843677"/>
              <a:gd name="connsiteX234" fmla="*/ 2526224 w 2754602"/>
              <a:gd name="connsiteY234" fmla="*/ 1216617 h 3843677"/>
              <a:gd name="connsiteX235" fmla="*/ 2479729 w 2754602"/>
              <a:gd name="connsiteY235" fmla="*/ 1232115 h 3843677"/>
              <a:gd name="connsiteX236" fmla="*/ 2479729 w 2754602"/>
              <a:gd name="connsiteY236" fmla="*/ 1294108 h 3843677"/>
              <a:gd name="connsiteX237" fmla="*/ 2526224 w 2754602"/>
              <a:gd name="connsiteY237" fmla="*/ 1286359 h 3843677"/>
              <a:gd name="connsiteX238" fmla="*/ 2549472 w 2754602"/>
              <a:gd name="connsiteY238" fmla="*/ 1317356 h 3843677"/>
              <a:gd name="connsiteX239" fmla="*/ 2557221 w 2754602"/>
              <a:gd name="connsiteY239" fmla="*/ 1363851 h 3843677"/>
              <a:gd name="connsiteX240" fmla="*/ 2533973 w 2754602"/>
              <a:gd name="connsiteY240" fmla="*/ 1379349 h 3843677"/>
              <a:gd name="connsiteX241" fmla="*/ 2510726 w 2754602"/>
              <a:gd name="connsiteY241" fmla="*/ 1387098 h 3843677"/>
              <a:gd name="connsiteX242" fmla="*/ 2471980 w 2754602"/>
              <a:gd name="connsiteY242" fmla="*/ 1402597 h 3843677"/>
              <a:gd name="connsiteX243" fmla="*/ 2456482 w 2754602"/>
              <a:gd name="connsiteY243" fmla="*/ 1449091 h 3843677"/>
              <a:gd name="connsiteX244" fmla="*/ 2471980 w 2754602"/>
              <a:gd name="connsiteY244" fmla="*/ 1464590 h 3843677"/>
              <a:gd name="connsiteX245" fmla="*/ 2440984 w 2754602"/>
              <a:gd name="connsiteY245" fmla="*/ 1503335 h 3843677"/>
              <a:gd name="connsiteX246" fmla="*/ 2417736 w 2754602"/>
              <a:gd name="connsiteY246" fmla="*/ 1495586 h 3843677"/>
              <a:gd name="connsiteX247" fmla="*/ 2386739 w 2754602"/>
              <a:gd name="connsiteY247" fmla="*/ 1518834 h 3843677"/>
              <a:gd name="connsiteX248" fmla="*/ 2371241 w 2754602"/>
              <a:gd name="connsiteY248" fmla="*/ 1495586 h 3843677"/>
              <a:gd name="connsiteX249" fmla="*/ 2355743 w 2754602"/>
              <a:gd name="connsiteY249" fmla="*/ 1511085 h 3843677"/>
              <a:gd name="connsiteX250" fmla="*/ 2340245 w 2754602"/>
              <a:gd name="connsiteY250" fmla="*/ 1534332 h 3843677"/>
              <a:gd name="connsiteX251" fmla="*/ 2340245 w 2754602"/>
              <a:gd name="connsiteY251" fmla="*/ 1588576 h 3843677"/>
              <a:gd name="connsiteX252" fmla="*/ 2286000 w 2754602"/>
              <a:gd name="connsiteY252" fmla="*/ 1596325 h 3843677"/>
              <a:gd name="connsiteX253" fmla="*/ 2262753 w 2754602"/>
              <a:gd name="connsiteY253" fmla="*/ 1642820 h 3843677"/>
              <a:gd name="connsiteX254" fmla="*/ 2255004 w 2754602"/>
              <a:gd name="connsiteY254" fmla="*/ 1666068 h 3843677"/>
              <a:gd name="connsiteX255" fmla="*/ 2224007 w 2754602"/>
              <a:gd name="connsiteY255" fmla="*/ 1673817 h 3843677"/>
              <a:gd name="connsiteX256" fmla="*/ 2185262 w 2754602"/>
              <a:gd name="connsiteY256" fmla="*/ 1681566 h 3843677"/>
              <a:gd name="connsiteX257" fmla="*/ 2131017 w 2754602"/>
              <a:gd name="connsiteY257" fmla="*/ 1697064 h 3843677"/>
              <a:gd name="connsiteX258" fmla="*/ 2100021 w 2754602"/>
              <a:gd name="connsiteY258" fmla="*/ 1689315 h 3843677"/>
              <a:gd name="connsiteX259" fmla="*/ 2061275 w 2754602"/>
              <a:gd name="connsiteY259" fmla="*/ 1658319 h 3843677"/>
              <a:gd name="connsiteX260" fmla="*/ 2045777 w 2754602"/>
              <a:gd name="connsiteY260" fmla="*/ 1642820 h 3843677"/>
              <a:gd name="connsiteX261" fmla="*/ 1937289 w 2754602"/>
              <a:gd name="connsiteY261" fmla="*/ 1627322 h 3843677"/>
              <a:gd name="connsiteX262" fmla="*/ 1890794 w 2754602"/>
              <a:gd name="connsiteY262" fmla="*/ 1619573 h 3843677"/>
              <a:gd name="connsiteX263" fmla="*/ 1867546 w 2754602"/>
              <a:gd name="connsiteY263" fmla="*/ 1681566 h 3843677"/>
              <a:gd name="connsiteX264" fmla="*/ 1813302 w 2754602"/>
              <a:gd name="connsiteY264" fmla="*/ 1751308 h 3843677"/>
              <a:gd name="connsiteX265" fmla="*/ 1828800 w 2754602"/>
              <a:gd name="connsiteY265" fmla="*/ 1813302 h 3843677"/>
              <a:gd name="connsiteX266" fmla="*/ 1813302 w 2754602"/>
              <a:gd name="connsiteY266" fmla="*/ 1836549 h 3843677"/>
              <a:gd name="connsiteX267" fmla="*/ 1844299 w 2754602"/>
              <a:gd name="connsiteY267" fmla="*/ 1898542 h 3843677"/>
              <a:gd name="connsiteX268" fmla="*/ 1836550 w 2754602"/>
              <a:gd name="connsiteY268" fmla="*/ 1960535 h 3843677"/>
              <a:gd name="connsiteX269" fmla="*/ 1828800 w 2754602"/>
              <a:gd name="connsiteY269" fmla="*/ 2053525 h 3843677"/>
              <a:gd name="connsiteX270" fmla="*/ 1813302 w 2754602"/>
              <a:gd name="connsiteY270" fmla="*/ 2100020 h 3843677"/>
              <a:gd name="connsiteX271" fmla="*/ 1821051 w 2754602"/>
              <a:gd name="connsiteY271" fmla="*/ 2169763 h 3843677"/>
              <a:gd name="connsiteX272" fmla="*/ 1805553 w 2754602"/>
              <a:gd name="connsiteY272" fmla="*/ 2193010 h 3843677"/>
              <a:gd name="connsiteX273" fmla="*/ 1821051 w 2754602"/>
              <a:gd name="connsiteY273" fmla="*/ 2293749 h 3843677"/>
              <a:gd name="connsiteX274" fmla="*/ 1828800 w 2754602"/>
              <a:gd name="connsiteY274" fmla="*/ 2371241 h 3843677"/>
              <a:gd name="connsiteX275" fmla="*/ 1821051 w 2754602"/>
              <a:gd name="connsiteY275" fmla="*/ 2394488 h 3843677"/>
              <a:gd name="connsiteX276" fmla="*/ 1813302 w 2754602"/>
              <a:gd name="connsiteY276" fmla="*/ 2433234 h 3843677"/>
              <a:gd name="connsiteX277" fmla="*/ 1836550 w 2754602"/>
              <a:gd name="connsiteY277" fmla="*/ 2448732 h 3843677"/>
              <a:gd name="connsiteX278" fmla="*/ 1844299 w 2754602"/>
              <a:gd name="connsiteY278" fmla="*/ 2479729 h 3843677"/>
              <a:gd name="connsiteX279" fmla="*/ 1828800 w 2754602"/>
              <a:gd name="connsiteY279" fmla="*/ 2580468 h 3843677"/>
              <a:gd name="connsiteX280" fmla="*/ 1844299 w 2754602"/>
              <a:gd name="connsiteY280" fmla="*/ 2704454 h 3843677"/>
              <a:gd name="connsiteX281" fmla="*/ 1859797 w 2754602"/>
              <a:gd name="connsiteY281" fmla="*/ 2743200 h 3843677"/>
              <a:gd name="connsiteX282" fmla="*/ 1906292 w 2754602"/>
              <a:gd name="connsiteY282" fmla="*/ 2789695 h 3843677"/>
              <a:gd name="connsiteX283" fmla="*/ 1914041 w 2754602"/>
              <a:gd name="connsiteY283" fmla="*/ 2766447 h 3843677"/>
              <a:gd name="connsiteX284" fmla="*/ 1937289 w 2754602"/>
              <a:gd name="connsiteY284" fmla="*/ 2774197 h 3843677"/>
              <a:gd name="connsiteX285" fmla="*/ 1968285 w 2754602"/>
              <a:gd name="connsiteY285" fmla="*/ 2789695 h 3843677"/>
              <a:gd name="connsiteX286" fmla="*/ 1999282 w 2754602"/>
              <a:gd name="connsiteY286" fmla="*/ 2812942 h 3843677"/>
              <a:gd name="connsiteX287" fmla="*/ 2092272 w 2754602"/>
              <a:gd name="connsiteY287" fmla="*/ 2836190 h 3843677"/>
              <a:gd name="connsiteX288" fmla="*/ 2107770 w 2754602"/>
              <a:gd name="connsiteY288" fmla="*/ 2867186 h 3843677"/>
              <a:gd name="connsiteX289" fmla="*/ 2216258 w 2754602"/>
              <a:gd name="connsiteY289" fmla="*/ 2913681 h 3843677"/>
              <a:gd name="connsiteX290" fmla="*/ 2231756 w 2754602"/>
              <a:gd name="connsiteY290" fmla="*/ 2936929 h 3843677"/>
              <a:gd name="connsiteX291" fmla="*/ 2278251 w 2754602"/>
              <a:gd name="connsiteY291" fmla="*/ 2975674 h 3843677"/>
              <a:gd name="connsiteX292" fmla="*/ 2324746 w 2754602"/>
              <a:gd name="connsiteY292" fmla="*/ 3037668 h 3843677"/>
              <a:gd name="connsiteX293" fmla="*/ 2347994 w 2754602"/>
              <a:gd name="connsiteY293" fmla="*/ 3045417 h 3843677"/>
              <a:gd name="connsiteX294" fmla="*/ 2371241 w 2754602"/>
              <a:gd name="connsiteY294" fmla="*/ 3060915 h 3843677"/>
              <a:gd name="connsiteX295" fmla="*/ 2394489 w 2754602"/>
              <a:gd name="connsiteY295" fmla="*/ 3053166 h 3843677"/>
              <a:gd name="connsiteX296" fmla="*/ 2402238 w 2754602"/>
              <a:gd name="connsiteY296" fmla="*/ 3076413 h 3843677"/>
              <a:gd name="connsiteX297" fmla="*/ 2417736 w 2754602"/>
              <a:gd name="connsiteY297" fmla="*/ 3091912 h 3843677"/>
              <a:gd name="connsiteX298" fmla="*/ 2371241 w 2754602"/>
              <a:gd name="connsiteY298" fmla="*/ 3107410 h 3843677"/>
              <a:gd name="connsiteX299" fmla="*/ 2363492 w 2754602"/>
              <a:gd name="connsiteY299" fmla="*/ 3076413 h 3843677"/>
              <a:gd name="connsiteX300" fmla="*/ 2332495 w 2754602"/>
              <a:gd name="connsiteY300" fmla="*/ 3068664 h 3843677"/>
              <a:gd name="connsiteX301" fmla="*/ 2247255 w 2754602"/>
              <a:gd name="connsiteY301" fmla="*/ 3053166 h 3843677"/>
              <a:gd name="connsiteX302" fmla="*/ 2231756 w 2754602"/>
              <a:gd name="connsiteY302" fmla="*/ 3037668 h 3843677"/>
              <a:gd name="connsiteX303" fmla="*/ 2169763 w 2754602"/>
              <a:gd name="connsiteY303" fmla="*/ 3037668 h 3843677"/>
              <a:gd name="connsiteX304" fmla="*/ 2131017 w 2754602"/>
              <a:gd name="connsiteY304" fmla="*/ 3084163 h 3843677"/>
              <a:gd name="connsiteX305" fmla="*/ 2100021 w 2754602"/>
              <a:gd name="connsiteY305" fmla="*/ 3130658 h 3843677"/>
              <a:gd name="connsiteX306" fmla="*/ 2115519 w 2754602"/>
              <a:gd name="connsiteY306" fmla="*/ 3153905 h 3843677"/>
              <a:gd name="connsiteX307" fmla="*/ 2169763 w 2754602"/>
              <a:gd name="connsiteY307" fmla="*/ 3177152 h 3843677"/>
              <a:gd name="connsiteX308" fmla="*/ 2224007 w 2754602"/>
              <a:gd name="connsiteY308" fmla="*/ 3208149 h 3843677"/>
              <a:gd name="connsiteX309" fmla="*/ 2239506 w 2754602"/>
              <a:gd name="connsiteY309" fmla="*/ 3184902 h 3843677"/>
              <a:gd name="connsiteX310" fmla="*/ 2262753 w 2754602"/>
              <a:gd name="connsiteY310" fmla="*/ 3192651 h 3843677"/>
              <a:gd name="connsiteX311" fmla="*/ 2309248 w 2754602"/>
              <a:gd name="connsiteY311" fmla="*/ 3169403 h 3843677"/>
              <a:gd name="connsiteX312" fmla="*/ 2347994 w 2754602"/>
              <a:gd name="connsiteY312" fmla="*/ 3130658 h 3843677"/>
              <a:gd name="connsiteX313" fmla="*/ 2332495 w 2754602"/>
              <a:gd name="connsiteY313" fmla="*/ 3169403 h 3843677"/>
              <a:gd name="connsiteX314" fmla="*/ 2324746 w 2754602"/>
              <a:gd name="connsiteY314" fmla="*/ 3192651 h 3843677"/>
              <a:gd name="connsiteX315" fmla="*/ 2278251 w 2754602"/>
              <a:gd name="connsiteY315" fmla="*/ 3239146 h 3843677"/>
              <a:gd name="connsiteX316" fmla="*/ 2262753 w 2754602"/>
              <a:gd name="connsiteY316" fmla="*/ 3262393 h 3843677"/>
              <a:gd name="connsiteX317" fmla="*/ 2239506 w 2754602"/>
              <a:gd name="connsiteY317" fmla="*/ 3293390 h 3843677"/>
              <a:gd name="connsiteX318" fmla="*/ 2231756 w 2754602"/>
              <a:gd name="connsiteY318" fmla="*/ 3339885 h 3843677"/>
              <a:gd name="connsiteX319" fmla="*/ 2169763 w 2754602"/>
              <a:gd name="connsiteY319" fmla="*/ 3448373 h 3843677"/>
              <a:gd name="connsiteX320" fmla="*/ 2154265 w 2754602"/>
              <a:gd name="connsiteY320" fmla="*/ 3471620 h 3843677"/>
              <a:gd name="connsiteX321" fmla="*/ 2100021 w 2754602"/>
              <a:gd name="connsiteY321" fmla="*/ 3502617 h 3843677"/>
              <a:gd name="connsiteX322" fmla="*/ 2115519 w 2754602"/>
              <a:gd name="connsiteY322" fmla="*/ 3580108 h 3843677"/>
              <a:gd name="connsiteX323" fmla="*/ 2131017 w 2754602"/>
              <a:gd name="connsiteY323" fmla="*/ 3626603 h 3843677"/>
              <a:gd name="connsiteX324" fmla="*/ 2076773 w 2754602"/>
              <a:gd name="connsiteY324" fmla="*/ 3618854 h 3843677"/>
              <a:gd name="connsiteX325" fmla="*/ 2030278 w 2754602"/>
              <a:gd name="connsiteY325" fmla="*/ 3556861 h 3843677"/>
              <a:gd name="connsiteX326" fmla="*/ 1999282 w 2754602"/>
              <a:gd name="connsiteY326" fmla="*/ 3502617 h 3843677"/>
              <a:gd name="connsiteX327" fmla="*/ 1991533 w 2754602"/>
              <a:gd name="connsiteY327" fmla="*/ 3479369 h 3843677"/>
              <a:gd name="connsiteX328" fmla="*/ 1921790 w 2754602"/>
              <a:gd name="connsiteY328" fmla="*/ 3425125 h 3843677"/>
              <a:gd name="connsiteX329" fmla="*/ 1867546 w 2754602"/>
              <a:gd name="connsiteY329" fmla="*/ 3440624 h 3843677"/>
              <a:gd name="connsiteX330" fmla="*/ 1859797 w 2754602"/>
              <a:gd name="connsiteY330" fmla="*/ 3471620 h 3843677"/>
              <a:gd name="connsiteX331" fmla="*/ 1836550 w 2754602"/>
              <a:gd name="connsiteY331" fmla="*/ 3479369 h 3843677"/>
              <a:gd name="connsiteX332" fmla="*/ 1797804 w 2754602"/>
              <a:gd name="connsiteY332" fmla="*/ 3510366 h 3843677"/>
              <a:gd name="connsiteX333" fmla="*/ 1774556 w 2754602"/>
              <a:gd name="connsiteY333" fmla="*/ 3518115 h 3843677"/>
              <a:gd name="connsiteX334" fmla="*/ 1658319 w 2754602"/>
              <a:gd name="connsiteY334" fmla="*/ 3533613 h 3843677"/>
              <a:gd name="connsiteX335" fmla="*/ 1627323 w 2754602"/>
              <a:gd name="connsiteY335" fmla="*/ 3541363 h 3843677"/>
              <a:gd name="connsiteX336" fmla="*/ 1596326 w 2754602"/>
              <a:gd name="connsiteY336" fmla="*/ 3556861 h 3843677"/>
              <a:gd name="connsiteX337" fmla="*/ 1549831 w 2754602"/>
              <a:gd name="connsiteY337" fmla="*/ 3587858 h 3843677"/>
              <a:gd name="connsiteX338" fmla="*/ 1619573 w 2754602"/>
              <a:gd name="connsiteY338" fmla="*/ 3603356 h 3843677"/>
              <a:gd name="connsiteX339" fmla="*/ 1635072 w 2754602"/>
              <a:gd name="connsiteY339" fmla="*/ 3618854 h 3843677"/>
              <a:gd name="connsiteX340" fmla="*/ 1681567 w 2754602"/>
              <a:gd name="connsiteY340" fmla="*/ 3680847 h 3843677"/>
              <a:gd name="connsiteX341" fmla="*/ 1712563 w 2754602"/>
              <a:gd name="connsiteY341" fmla="*/ 3673098 h 3843677"/>
              <a:gd name="connsiteX342" fmla="*/ 1704814 w 2754602"/>
              <a:gd name="connsiteY342" fmla="*/ 3704095 h 3843677"/>
              <a:gd name="connsiteX343" fmla="*/ 1673817 w 2754602"/>
              <a:gd name="connsiteY343" fmla="*/ 3688597 h 3843677"/>
              <a:gd name="connsiteX344" fmla="*/ 1635072 w 2754602"/>
              <a:gd name="connsiteY344" fmla="*/ 3680847 h 3843677"/>
              <a:gd name="connsiteX345" fmla="*/ 1611824 w 2754602"/>
              <a:gd name="connsiteY345" fmla="*/ 3673098 h 3843677"/>
              <a:gd name="connsiteX346" fmla="*/ 1526584 w 2754602"/>
              <a:gd name="connsiteY346" fmla="*/ 3680847 h 3843677"/>
              <a:gd name="connsiteX347" fmla="*/ 1487838 w 2754602"/>
              <a:gd name="connsiteY347" fmla="*/ 3673098 h 3843677"/>
              <a:gd name="connsiteX348" fmla="*/ 1464590 w 2754602"/>
              <a:gd name="connsiteY348" fmla="*/ 3688597 h 3843677"/>
              <a:gd name="connsiteX349" fmla="*/ 1606595 w 2754602"/>
              <a:gd name="connsiteY349" fmla="*/ 3807912 h 3843677"/>
              <a:gd name="connsiteX350" fmla="*/ 1497258 w 2754602"/>
              <a:gd name="connsiteY350" fmla="*/ 3775367 h 3843677"/>
              <a:gd name="connsiteX351" fmla="*/ 1383656 w 2754602"/>
              <a:gd name="connsiteY351" fmla="*/ 3829215 h 3843677"/>
              <a:gd name="connsiteX352" fmla="*/ 1278611 w 2754602"/>
              <a:gd name="connsiteY352" fmla="*/ 3688597 h 3843677"/>
              <a:gd name="connsiteX353" fmla="*/ 1270862 w 2754602"/>
              <a:gd name="connsiteY353" fmla="*/ 3680847 h 3843677"/>
              <a:gd name="connsiteX354" fmla="*/ 1263112 w 2754602"/>
              <a:gd name="connsiteY354" fmla="*/ 3456122 h 3843677"/>
              <a:gd name="connsiteX355" fmla="*/ 1247614 w 2754602"/>
              <a:gd name="connsiteY355" fmla="*/ 3432874 h 3843677"/>
              <a:gd name="connsiteX356" fmla="*/ 1247614 w 2754602"/>
              <a:gd name="connsiteY356" fmla="*/ 3425125 h 3843677"/>
              <a:gd name="connsiteX357" fmla="*/ 1007390 w 2754602"/>
              <a:gd name="connsiteY357" fmla="*/ 2991173 h 3843677"/>
              <a:gd name="connsiteX0" fmla="*/ 1007390 w 2754602"/>
              <a:gd name="connsiteY0" fmla="*/ 2991173 h 3843677"/>
              <a:gd name="connsiteX1" fmla="*/ 1053885 w 2754602"/>
              <a:gd name="connsiteY1" fmla="*/ 2983424 h 3843677"/>
              <a:gd name="connsiteX2" fmla="*/ 1061634 w 2754602"/>
              <a:gd name="connsiteY2" fmla="*/ 2952427 h 3843677"/>
              <a:gd name="connsiteX3" fmla="*/ 1115878 w 2754602"/>
              <a:gd name="connsiteY3" fmla="*/ 2890434 h 3843677"/>
              <a:gd name="connsiteX4" fmla="*/ 1123628 w 2754602"/>
              <a:gd name="connsiteY4" fmla="*/ 2867186 h 3843677"/>
              <a:gd name="connsiteX5" fmla="*/ 1139126 w 2754602"/>
              <a:gd name="connsiteY5" fmla="*/ 2882685 h 3843677"/>
              <a:gd name="connsiteX6" fmla="*/ 1154624 w 2754602"/>
              <a:gd name="connsiteY6" fmla="*/ 2905932 h 3843677"/>
              <a:gd name="connsiteX7" fmla="*/ 1185621 w 2754602"/>
              <a:gd name="connsiteY7" fmla="*/ 2936929 h 3843677"/>
              <a:gd name="connsiteX8" fmla="*/ 1193370 w 2754602"/>
              <a:gd name="connsiteY8" fmla="*/ 2960176 h 3843677"/>
              <a:gd name="connsiteX9" fmla="*/ 1216617 w 2754602"/>
              <a:gd name="connsiteY9" fmla="*/ 2967925 h 3843677"/>
              <a:gd name="connsiteX10" fmla="*/ 1278611 w 2754602"/>
              <a:gd name="connsiteY10" fmla="*/ 2952427 h 3843677"/>
              <a:gd name="connsiteX11" fmla="*/ 1286360 w 2754602"/>
              <a:gd name="connsiteY11" fmla="*/ 2867186 h 3843677"/>
              <a:gd name="connsiteX12" fmla="*/ 1309607 w 2754602"/>
              <a:gd name="connsiteY12" fmla="*/ 2851688 h 3843677"/>
              <a:gd name="connsiteX13" fmla="*/ 1301858 w 2754602"/>
              <a:gd name="connsiteY13" fmla="*/ 2828441 h 3843677"/>
              <a:gd name="connsiteX14" fmla="*/ 1263112 w 2754602"/>
              <a:gd name="connsiteY14" fmla="*/ 2797444 h 3843677"/>
              <a:gd name="connsiteX15" fmla="*/ 1255363 w 2754602"/>
              <a:gd name="connsiteY15" fmla="*/ 2774197 h 3843677"/>
              <a:gd name="connsiteX16" fmla="*/ 1278611 w 2754602"/>
              <a:gd name="connsiteY16" fmla="*/ 2727702 h 3843677"/>
              <a:gd name="connsiteX17" fmla="*/ 1270862 w 2754602"/>
              <a:gd name="connsiteY17" fmla="*/ 2704454 h 3843677"/>
              <a:gd name="connsiteX18" fmla="*/ 1255363 w 2754602"/>
              <a:gd name="connsiteY18" fmla="*/ 2665708 h 3843677"/>
              <a:gd name="connsiteX19" fmla="*/ 1224367 w 2754602"/>
              <a:gd name="connsiteY19" fmla="*/ 2650210 h 3843677"/>
              <a:gd name="connsiteX20" fmla="*/ 1270862 w 2754602"/>
              <a:gd name="connsiteY20" fmla="*/ 2588217 h 3843677"/>
              <a:gd name="connsiteX21" fmla="*/ 1309607 w 2754602"/>
              <a:gd name="connsiteY21" fmla="*/ 2541722 h 3843677"/>
              <a:gd name="connsiteX22" fmla="*/ 1325106 w 2754602"/>
              <a:gd name="connsiteY22" fmla="*/ 2518474 h 3843677"/>
              <a:gd name="connsiteX23" fmla="*/ 1348353 w 2754602"/>
              <a:gd name="connsiteY23" fmla="*/ 2502976 h 3843677"/>
              <a:gd name="connsiteX24" fmla="*/ 1379350 w 2754602"/>
              <a:gd name="connsiteY24" fmla="*/ 2510725 h 3843677"/>
              <a:gd name="connsiteX25" fmla="*/ 1402597 w 2754602"/>
              <a:gd name="connsiteY25" fmla="*/ 2549471 h 3843677"/>
              <a:gd name="connsiteX26" fmla="*/ 1425845 w 2754602"/>
              <a:gd name="connsiteY26" fmla="*/ 2564969 h 3843677"/>
              <a:gd name="connsiteX27" fmla="*/ 1472339 w 2754602"/>
              <a:gd name="connsiteY27" fmla="*/ 2549471 h 3843677"/>
              <a:gd name="connsiteX28" fmla="*/ 1487838 w 2754602"/>
              <a:gd name="connsiteY28" fmla="*/ 2533973 h 3843677"/>
              <a:gd name="connsiteX29" fmla="*/ 1503336 w 2754602"/>
              <a:gd name="connsiteY29" fmla="*/ 2510725 h 3843677"/>
              <a:gd name="connsiteX30" fmla="*/ 1526584 w 2754602"/>
              <a:gd name="connsiteY30" fmla="*/ 2495227 h 3843677"/>
              <a:gd name="connsiteX31" fmla="*/ 1565329 w 2754602"/>
              <a:gd name="connsiteY31" fmla="*/ 2510725 h 3843677"/>
              <a:gd name="connsiteX32" fmla="*/ 1604075 w 2754602"/>
              <a:gd name="connsiteY32" fmla="*/ 2526224 h 3843677"/>
              <a:gd name="connsiteX33" fmla="*/ 1596326 w 2754602"/>
              <a:gd name="connsiteY33" fmla="*/ 2549471 h 3843677"/>
              <a:gd name="connsiteX34" fmla="*/ 1573078 w 2754602"/>
              <a:gd name="connsiteY34" fmla="*/ 2557220 h 3843677"/>
              <a:gd name="connsiteX35" fmla="*/ 1588577 w 2754602"/>
              <a:gd name="connsiteY35" fmla="*/ 2642461 h 3843677"/>
              <a:gd name="connsiteX36" fmla="*/ 1565329 w 2754602"/>
              <a:gd name="connsiteY36" fmla="*/ 2681207 h 3843677"/>
              <a:gd name="connsiteX37" fmla="*/ 1542082 w 2754602"/>
              <a:gd name="connsiteY37" fmla="*/ 2688956 h 3843677"/>
              <a:gd name="connsiteX38" fmla="*/ 1534333 w 2754602"/>
              <a:gd name="connsiteY38" fmla="*/ 2712203 h 3843677"/>
              <a:gd name="connsiteX39" fmla="*/ 1495587 w 2754602"/>
              <a:gd name="connsiteY39" fmla="*/ 2743200 h 3843677"/>
              <a:gd name="connsiteX40" fmla="*/ 1487838 w 2754602"/>
              <a:gd name="connsiteY40" fmla="*/ 2766447 h 3843677"/>
              <a:gd name="connsiteX41" fmla="*/ 1464590 w 2754602"/>
              <a:gd name="connsiteY41" fmla="*/ 2774197 h 3843677"/>
              <a:gd name="connsiteX42" fmla="*/ 1449092 w 2754602"/>
              <a:gd name="connsiteY42" fmla="*/ 2867186 h 3843677"/>
              <a:gd name="connsiteX43" fmla="*/ 1433594 w 2754602"/>
              <a:gd name="connsiteY43" fmla="*/ 2882685 h 3843677"/>
              <a:gd name="connsiteX44" fmla="*/ 1425845 w 2754602"/>
              <a:gd name="connsiteY44" fmla="*/ 2913681 h 3843677"/>
              <a:gd name="connsiteX45" fmla="*/ 1433594 w 2754602"/>
              <a:gd name="connsiteY45" fmla="*/ 2944678 h 3843677"/>
              <a:gd name="connsiteX46" fmla="*/ 1441343 w 2754602"/>
              <a:gd name="connsiteY46" fmla="*/ 2991173 h 3843677"/>
              <a:gd name="connsiteX47" fmla="*/ 1425845 w 2754602"/>
              <a:gd name="connsiteY47" fmla="*/ 3045417 h 3843677"/>
              <a:gd name="connsiteX48" fmla="*/ 1402597 w 2754602"/>
              <a:gd name="connsiteY48" fmla="*/ 3037668 h 3843677"/>
              <a:gd name="connsiteX49" fmla="*/ 1387099 w 2754602"/>
              <a:gd name="connsiteY49" fmla="*/ 3022169 h 3843677"/>
              <a:gd name="connsiteX50" fmla="*/ 1356102 w 2754602"/>
              <a:gd name="connsiteY50" fmla="*/ 3060915 h 3843677"/>
              <a:gd name="connsiteX51" fmla="*/ 1363851 w 2754602"/>
              <a:gd name="connsiteY51" fmla="*/ 3091912 h 3843677"/>
              <a:gd name="connsiteX52" fmla="*/ 1371600 w 2754602"/>
              <a:gd name="connsiteY52" fmla="*/ 3115159 h 3843677"/>
              <a:gd name="connsiteX53" fmla="*/ 1418095 w 2754602"/>
              <a:gd name="connsiteY53" fmla="*/ 3130658 h 3843677"/>
              <a:gd name="connsiteX54" fmla="*/ 1441343 w 2754602"/>
              <a:gd name="connsiteY54" fmla="*/ 3122908 h 3843677"/>
              <a:gd name="connsiteX55" fmla="*/ 1611824 w 2754602"/>
              <a:gd name="connsiteY55" fmla="*/ 3115159 h 3843677"/>
              <a:gd name="connsiteX56" fmla="*/ 1596326 w 2754602"/>
              <a:gd name="connsiteY56" fmla="*/ 3068664 h 3843677"/>
              <a:gd name="connsiteX57" fmla="*/ 1588577 w 2754602"/>
              <a:gd name="connsiteY57" fmla="*/ 3045417 h 3843677"/>
              <a:gd name="connsiteX58" fmla="*/ 1580828 w 2754602"/>
              <a:gd name="connsiteY58" fmla="*/ 3022169 h 3843677"/>
              <a:gd name="connsiteX59" fmla="*/ 1611824 w 2754602"/>
              <a:gd name="connsiteY59" fmla="*/ 2952427 h 3843677"/>
              <a:gd name="connsiteX60" fmla="*/ 1596326 w 2754602"/>
              <a:gd name="connsiteY60" fmla="*/ 2905932 h 3843677"/>
              <a:gd name="connsiteX61" fmla="*/ 1611824 w 2754602"/>
              <a:gd name="connsiteY61" fmla="*/ 2859437 h 3843677"/>
              <a:gd name="connsiteX62" fmla="*/ 1619573 w 2754602"/>
              <a:gd name="connsiteY62" fmla="*/ 2805193 h 3843677"/>
              <a:gd name="connsiteX63" fmla="*/ 1650570 w 2754602"/>
              <a:gd name="connsiteY63" fmla="*/ 2797444 h 3843677"/>
              <a:gd name="connsiteX64" fmla="*/ 1704814 w 2754602"/>
              <a:gd name="connsiteY64" fmla="*/ 2774197 h 3843677"/>
              <a:gd name="connsiteX65" fmla="*/ 1728062 w 2754602"/>
              <a:gd name="connsiteY65" fmla="*/ 2758698 h 3843677"/>
              <a:gd name="connsiteX66" fmla="*/ 1774556 w 2754602"/>
              <a:gd name="connsiteY66" fmla="*/ 2719952 h 3843677"/>
              <a:gd name="connsiteX67" fmla="*/ 1797804 w 2754602"/>
              <a:gd name="connsiteY67" fmla="*/ 2688956 h 3843677"/>
              <a:gd name="connsiteX68" fmla="*/ 1751309 w 2754602"/>
              <a:gd name="connsiteY68" fmla="*/ 2650210 h 3843677"/>
              <a:gd name="connsiteX69" fmla="*/ 1712563 w 2754602"/>
              <a:gd name="connsiteY69" fmla="*/ 2657959 h 3843677"/>
              <a:gd name="connsiteX70" fmla="*/ 1704814 w 2754602"/>
              <a:gd name="connsiteY70" fmla="*/ 2681207 h 3843677"/>
              <a:gd name="connsiteX71" fmla="*/ 1697065 w 2754602"/>
              <a:gd name="connsiteY71" fmla="*/ 2743200 h 3843677"/>
              <a:gd name="connsiteX72" fmla="*/ 1650570 w 2754602"/>
              <a:gd name="connsiteY72" fmla="*/ 2774197 h 3843677"/>
              <a:gd name="connsiteX73" fmla="*/ 1635072 w 2754602"/>
              <a:gd name="connsiteY73" fmla="*/ 2758698 h 3843677"/>
              <a:gd name="connsiteX74" fmla="*/ 1635072 w 2754602"/>
              <a:gd name="connsiteY74" fmla="*/ 2688956 h 3843677"/>
              <a:gd name="connsiteX75" fmla="*/ 1642821 w 2754602"/>
              <a:gd name="connsiteY75" fmla="*/ 2665708 h 3843677"/>
              <a:gd name="connsiteX76" fmla="*/ 1666068 w 2754602"/>
              <a:gd name="connsiteY76" fmla="*/ 2619213 h 3843677"/>
              <a:gd name="connsiteX77" fmla="*/ 1689316 w 2754602"/>
              <a:gd name="connsiteY77" fmla="*/ 2611464 h 3843677"/>
              <a:gd name="connsiteX78" fmla="*/ 1766807 w 2754602"/>
              <a:gd name="connsiteY78" fmla="*/ 2595966 h 3843677"/>
              <a:gd name="connsiteX79" fmla="*/ 1805553 w 2754602"/>
              <a:gd name="connsiteY79" fmla="*/ 2526224 h 3843677"/>
              <a:gd name="connsiteX80" fmla="*/ 1813302 w 2754602"/>
              <a:gd name="connsiteY80" fmla="*/ 2502976 h 3843677"/>
              <a:gd name="connsiteX81" fmla="*/ 1743560 w 2754602"/>
              <a:gd name="connsiteY81" fmla="*/ 2502976 h 3843677"/>
              <a:gd name="connsiteX82" fmla="*/ 1689316 w 2754602"/>
              <a:gd name="connsiteY82" fmla="*/ 2526224 h 3843677"/>
              <a:gd name="connsiteX83" fmla="*/ 1666068 w 2754602"/>
              <a:gd name="connsiteY83" fmla="*/ 2510725 h 3843677"/>
              <a:gd name="connsiteX84" fmla="*/ 1635072 w 2754602"/>
              <a:gd name="connsiteY84" fmla="*/ 2502976 h 3843677"/>
              <a:gd name="connsiteX85" fmla="*/ 1627323 w 2754602"/>
              <a:gd name="connsiteY85" fmla="*/ 2471980 h 3843677"/>
              <a:gd name="connsiteX86" fmla="*/ 1642821 w 2754602"/>
              <a:gd name="connsiteY86" fmla="*/ 2402237 h 3843677"/>
              <a:gd name="connsiteX87" fmla="*/ 1658319 w 2754602"/>
              <a:gd name="connsiteY87" fmla="*/ 2332495 h 3843677"/>
              <a:gd name="connsiteX88" fmla="*/ 1666068 w 2754602"/>
              <a:gd name="connsiteY88" fmla="*/ 2309247 h 3843677"/>
              <a:gd name="connsiteX89" fmla="*/ 1681567 w 2754602"/>
              <a:gd name="connsiteY89" fmla="*/ 2293749 h 3843677"/>
              <a:gd name="connsiteX90" fmla="*/ 1673817 w 2754602"/>
              <a:gd name="connsiteY90" fmla="*/ 2255003 h 3843677"/>
              <a:gd name="connsiteX91" fmla="*/ 1627323 w 2754602"/>
              <a:gd name="connsiteY91" fmla="*/ 2239505 h 3843677"/>
              <a:gd name="connsiteX92" fmla="*/ 1580828 w 2754602"/>
              <a:gd name="connsiteY92" fmla="*/ 2247254 h 3843677"/>
              <a:gd name="connsiteX93" fmla="*/ 1542082 w 2754602"/>
              <a:gd name="connsiteY93" fmla="*/ 2255003 h 3843677"/>
              <a:gd name="connsiteX94" fmla="*/ 1472339 w 2754602"/>
              <a:gd name="connsiteY94" fmla="*/ 2262752 h 3843677"/>
              <a:gd name="connsiteX95" fmla="*/ 1418095 w 2754602"/>
              <a:gd name="connsiteY95" fmla="*/ 2309247 h 3843677"/>
              <a:gd name="connsiteX96" fmla="*/ 1394848 w 2754602"/>
              <a:gd name="connsiteY96" fmla="*/ 2301498 h 3843677"/>
              <a:gd name="connsiteX97" fmla="*/ 1363851 w 2754602"/>
              <a:gd name="connsiteY97" fmla="*/ 2293749 h 3843677"/>
              <a:gd name="connsiteX98" fmla="*/ 1387099 w 2754602"/>
              <a:gd name="connsiteY98" fmla="*/ 2386739 h 3843677"/>
              <a:gd name="connsiteX99" fmla="*/ 1394848 w 2754602"/>
              <a:gd name="connsiteY99" fmla="*/ 2409986 h 3843677"/>
              <a:gd name="connsiteX100" fmla="*/ 1402597 w 2754602"/>
              <a:gd name="connsiteY100" fmla="*/ 2440983 h 3843677"/>
              <a:gd name="connsiteX101" fmla="*/ 1363851 w 2754602"/>
              <a:gd name="connsiteY101" fmla="*/ 2479729 h 3843677"/>
              <a:gd name="connsiteX102" fmla="*/ 1317356 w 2754602"/>
              <a:gd name="connsiteY102" fmla="*/ 2495227 h 3843677"/>
              <a:gd name="connsiteX103" fmla="*/ 1286360 w 2754602"/>
              <a:gd name="connsiteY103" fmla="*/ 2541722 h 3843677"/>
              <a:gd name="connsiteX104" fmla="*/ 1270862 w 2754602"/>
              <a:gd name="connsiteY104" fmla="*/ 2564969 h 3843677"/>
              <a:gd name="connsiteX105" fmla="*/ 1247614 w 2754602"/>
              <a:gd name="connsiteY105" fmla="*/ 2572719 h 3843677"/>
              <a:gd name="connsiteX106" fmla="*/ 1224367 w 2754602"/>
              <a:gd name="connsiteY106" fmla="*/ 2595966 h 3843677"/>
              <a:gd name="connsiteX107" fmla="*/ 1177872 w 2754602"/>
              <a:gd name="connsiteY107" fmla="*/ 2634712 h 3843677"/>
              <a:gd name="connsiteX108" fmla="*/ 1170123 w 2754602"/>
              <a:gd name="connsiteY108" fmla="*/ 2696705 h 3843677"/>
              <a:gd name="connsiteX109" fmla="*/ 1154624 w 2754602"/>
              <a:gd name="connsiteY109" fmla="*/ 2719952 h 3843677"/>
              <a:gd name="connsiteX110" fmla="*/ 1131377 w 2754602"/>
              <a:gd name="connsiteY110" fmla="*/ 2766447 h 3843677"/>
              <a:gd name="connsiteX111" fmla="*/ 1100380 w 2754602"/>
              <a:gd name="connsiteY111" fmla="*/ 2805193 h 3843677"/>
              <a:gd name="connsiteX112" fmla="*/ 1084882 w 2754602"/>
              <a:gd name="connsiteY112" fmla="*/ 2851688 h 3843677"/>
              <a:gd name="connsiteX113" fmla="*/ 1069384 w 2754602"/>
              <a:gd name="connsiteY113" fmla="*/ 2874935 h 3843677"/>
              <a:gd name="connsiteX114" fmla="*/ 1061634 w 2754602"/>
              <a:gd name="connsiteY114" fmla="*/ 2898183 h 3843677"/>
              <a:gd name="connsiteX115" fmla="*/ 1038387 w 2754602"/>
              <a:gd name="connsiteY115" fmla="*/ 2921430 h 3843677"/>
              <a:gd name="connsiteX116" fmla="*/ 999641 w 2754602"/>
              <a:gd name="connsiteY116" fmla="*/ 2967925 h 3843677"/>
              <a:gd name="connsiteX117" fmla="*/ 960895 w 2754602"/>
              <a:gd name="connsiteY117" fmla="*/ 2918015 h 3843677"/>
              <a:gd name="connsiteX118" fmla="*/ 937648 w 2754602"/>
              <a:gd name="connsiteY118" fmla="*/ 2972259 h 3843677"/>
              <a:gd name="connsiteX119" fmla="*/ 940231 w 2754602"/>
              <a:gd name="connsiteY119" fmla="*/ 2895979 h 3843677"/>
              <a:gd name="connsiteX120" fmla="*/ 922150 w 2754602"/>
              <a:gd name="connsiteY120" fmla="*/ 2860380 h 3843677"/>
              <a:gd name="connsiteX121" fmla="*/ 906651 w 2754602"/>
              <a:gd name="connsiteY121" fmla="*/ 2924069 h 3843677"/>
              <a:gd name="connsiteX122" fmla="*/ 906651 w 2754602"/>
              <a:gd name="connsiteY122" fmla="*/ 2924069 h 3843677"/>
              <a:gd name="connsiteX123" fmla="*/ 902131 w 2754602"/>
              <a:gd name="connsiteY123" fmla="*/ 2848354 h 3843677"/>
              <a:gd name="connsiteX124" fmla="*/ 922150 w 2754602"/>
              <a:gd name="connsiteY124" fmla="*/ 2852607 h 3843677"/>
              <a:gd name="connsiteX125" fmla="*/ 911656 w 2754602"/>
              <a:gd name="connsiteY125" fmla="*/ 2848354 h 3843677"/>
              <a:gd name="connsiteX126" fmla="*/ 902131 w 2754602"/>
              <a:gd name="connsiteY126" fmla="*/ 2767392 h 3843677"/>
              <a:gd name="connsiteX127" fmla="*/ 842930 w 2754602"/>
              <a:gd name="connsiteY127" fmla="*/ 2788918 h 3843677"/>
              <a:gd name="connsiteX128" fmla="*/ 836909 w 2754602"/>
              <a:gd name="connsiteY128" fmla="*/ 2727702 h 3843677"/>
              <a:gd name="connsiteX129" fmla="*/ 813662 w 2754602"/>
              <a:gd name="connsiteY129" fmla="*/ 2704454 h 3843677"/>
              <a:gd name="connsiteX130" fmla="*/ 767167 w 2754602"/>
              <a:gd name="connsiteY130" fmla="*/ 2665708 h 3843677"/>
              <a:gd name="connsiteX131" fmla="*/ 612184 w 2754602"/>
              <a:gd name="connsiteY131" fmla="*/ 2502976 h 3843677"/>
              <a:gd name="connsiteX132" fmla="*/ 410706 w 2754602"/>
              <a:gd name="connsiteY132" fmla="*/ 2286000 h 3843677"/>
              <a:gd name="connsiteX133" fmla="*/ 0 w 2754602"/>
              <a:gd name="connsiteY133" fmla="*/ 1844298 h 3843677"/>
              <a:gd name="connsiteX134" fmla="*/ 1046136 w 2754602"/>
              <a:gd name="connsiteY134" fmla="*/ 658678 h 3843677"/>
              <a:gd name="connsiteX135" fmla="*/ 1084882 w 2754602"/>
              <a:gd name="connsiteY135" fmla="*/ 573437 h 3843677"/>
              <a:gd name="connsiteX136" fmla="*/ 1061634 w 2754602"/>
              <a:gd name="connsiteY136" fmla="*/ 526942 h 3843677"/>
              <a:gd name="connsiteX137" fmla="*/ 1015139 w 2754602"/>
              <a:gd name="connsiteY137" fmla="*/ 488197 h 3843677"/>
              <a:gd name="connsiteX138" fmla="*/ 922150 w 2754602"/>
              <a:gd name="connsiteY138" fmla="*/ 472698 h 3843677"/>
              <a:gd name="connsiteX139" fmla="*/ 1371600 w 2754602"/>
              <a:gd name="connsiteY139" fmla="*/ 0 h 3843677"/>
              <a:gd name="connsiteX140" fmla="*/ 1425845 w 2754602"/>
              <a:gd name="connsiteY140" fmla="*/ 54244 h 3843677"/>
              <a:gd name="connsiteX141" fmla="*/ 1464590 w 2754602"/>
              <a:gd name="connsiteY141" fmla="*/ 61993 h 3843677"/>
              <a:gd name="connsiteX142" fmla="*/ 1480089 w 2754602"/>
              <a:gd name="connsiteY142" fmla="*/ 116237 h 3843677"/>
              <a:gd name="connsiteX143" fmla="*/ 1511085 w 2754602"/>
              <a:gd name="connsiteY143" fmla="*/ 116237 h 3843677"/>
              <a:gd name="connsiteX144" fmla="*/ 1526584 w 2754602"/>
              <a:gd name="connsiteY144" fmla="*/ 139485 h 3843677"/>
              <a:gd name="connsiteX145" fmla="*/ 1526584 w 2754602"/>
              <a:gd name="connsiteY145" fmla="*/ 139485 h 3843677"/>
              <a:gd name="connsiteX146" fmla="*/ 1542082 w 2754602"/>
              <a:gd name="connsiteY146" fmla="*/ 170481 h 3843677"/>
              <a:gd name="connsiteX147" fmla="*/ 1573078 w 2754602"/>
              <a:gd name="connsiteY147" fmla="*/ 201478 h 3843677"/>
              <a:gd name="connsiteX148" fmla="*/ 1604075 w 2754602"/>
              <a:gd name="connsiteY148" fmla="*/ 263471 h 3843677"/>
              <a:gd name="connsiteX149" fmla="*/ 1627323 w 2754602"/>
              <a:gd name="connsiteY149" fmla="*/ 247973 h 3843677"/>
              <a:gd name="connsiteX150" fmla="*/ 1681567 w 2754602"/>
              <a:gd name="connsiteY150" fmla="*/ 232474 h 3843677"/>
              <a:gd name="connsiteX151" fmla="*/ 1681567 w 2754602"/>
              <a:gd name="connsiteY151" fmla="*/ 232474 h 3843677"/>
              <a:gd name="connsiteX152" fmla="*/ 1697065 w 2754602"/>
              <a:gd name="connsiteY152" fmla="*/ 302217 h 3843677"/>
              <a:gd name="connsiteX153" fmla="*/ 1673817 w 2754602"/>
              <a:gd name="connsiteY153" fmla="*/ 317715 h 3843677"/>
              <a:gd name="connsiteX154" fmla="*/ 1673817 w 2754602"/>
              <a:gd name="connsiteY154" fmla="*/ 317715 h 3843677"/>
              <a:gd name="connsiteX155" fmla="*/ 1774556 w 2754602"/>
              <a:gd name="connsiteY155" fmla="*/ 348712 h 3843677"/>
              <a:gd name="connsiteX156" fmla="*/ 1821051 w 2754602"/>
              <a:gd name="connsiteY156" fmla="*/ 325464 h 3843677"/>
              <a:gd name="connsiteX157" fmla="*/ 1852048 w 2754602"/>
              <a:gd name="connsiteY157" fmla="*/ 348712 h 3843677"/>
              <a:gd name="connsiteX158" fmla="*/ 1844299 w 2754602"/>
              <a:gd name="connsiteY158" fmla="*/ 348712 h 3843677"/>
              <a:gd name="connsiteX159" fmla="*/ 1852048 w 2754602"/>
              <a:gd name="connsiteY159" fmla="*/ 348712 h 3843677"/>
              <a:gd name="connsiteX160" fmla="*/ 1883045 w 2754602"/>
              <a:gd name="connsiteY160" fmla="*/ 340963 h 3843677"/>
              <a:gd name="connsiteX161" fmla="*/ 1906292 w 2754602"/>
              <a:gd name="connsiteY161" fmla="*/ 333213 h 3843677"/>
              <a:gd name="connsiteX162" fmla="*/ 1937289 w 2754602"/>
              <a:gd name="connsiteY162" fmla="*/ 255722 h 3843677"/>
              <a:gd name="connsiteX163" fmla="*/ 1945038 w 2754602"/>
              <a:gd name="connsiteY163" fmla="*/ 255722 h 3843677"/>
              <a:gd name="connsiteX164" fmla="*/ 1945038 w 2754602"/>
              <a:gd name="connsiteY164" fmla="*/ 255722 h 3843677"/>
              <a:gd name="connsiteX165" fmla="*/ 2014780 w 2754602"/>
              <a:gd name="connsiteY165" fmla="*/ 232474 h 3843677"/>
              <a:gd name="connsiteX166" fmla="*/ 2030278 w 2754602"/>
              <a:gd name="connsiteY166" fmla="*/ 255722 h 3843677"/>
              <a:gd name="connsiteX167" fmla="*/ 2061275 w 2754602"/>
              <a:gd name="connsiteY167" fmla="*/ 317715 h 3843677"/>
              <a:gd name="connsiteX168" fmla="*/ 2069024 w 2754602"/>
              <a:gd name="connsiteY168" fmla="*/ 348712 h 3843677"/>
              <a:gd name="connsiteX169" fmla="*/ 2061275 w 2754602"/>
              <a:gd name="connsiteY169" fmla="*/ 410705 h 3843677"/>
              <a:gd name="connsiteX170" fmla="*/ 2084523 w 2754602"/>
              <a:gd name="connsiteY170" fmla="*/ 426203 h 3843677"/>
              <a:gd name="connsiteX171" fmla="*/ 2107770 w 2754602"/>
              <a:gd name="connsiteY171" fmla="*/ 449451 h 3843677"/>
              <a:gd name="connsiteX172" fmla="*/ 2107770 w 2754602"/>
              <a:gd name="connsiteY172" fmla="*/ 449451 h 3843677"/>
              <a:gd name="connsiteX173" fmla="*/ 2169763 w 2754602"/>
              <a:gd name="connsiteY173" fmla="*/ 472698 h 3843677"/>
              <a:gd name="connsiteX174" fmla="*/ 2185262 w 2754602"/>
              <a:gd name="connsiteY174" fmla="*/ 511444 h 3843677"/>
              <a:gd name="connsiteX175" fmla="*/ 2247255 w 2754602"/>
              <a:gd name="connsiteY175" fmla="*/ 511444 h 3843677"/>
              <a:gd name="connsiteX176" fmla="*/ 2293750 w 2754602"/>
              <a:gd name="connsiteY176" fmla="*/ 526942 h 3843677"/>
              <a:gd name="connsiteX177" fmla="*/ 2324746 w 2754602"/>
              <a:gd name="connsiteY177" fmla="*/ 612183 h 3843677"/>
              <a:gd name="connsiteX178" fmla="*/ 2347994 w 2754602"/>
              <a:gd name="connsiteY178" fmla="*/ 619932 h 3843677"/>
              <a:gd name="connsiteX179" fmla="*/ 2363492 w 2754602"/>
              <a:gd name="connsiteY179" fmla="*/ 619932 h 3843677"/>
              <a:gd name="connsiteX180" fmla="*/ 2402238 w 2754602"/>
              <a:gd name="connsiteY180" fmla="*/ 627681 h 3843677"/>
              <a:gd name="connsiteX181" fmla="*/ 2448733 w 2754602"/>
              <a:gd name="connsiteY181" fmla="*/ 619932 h 3843677"/>
              <a:gd name="connsiteX182" fmla="*/ 2425485 w 2754602"/>
              <a:gd name="connsiteY182" fmla="*/ 604434 h 3843677"/>
              <a:gd name="connsiteX183" fmla="*/ 2402238 w 2754602"/>
              <a:gd name="connsiteY183" fmla="*/ 596685 h 3843677"/>
              <a:gd name="connsiteX184" fmla="*/ 2425485 w 2754602"/>
              <a:gd name="connsiteY184" fmla="*/ 581186 h 3843677"/>
              <a:gd name="connsiteX185" fmla="*/ 2456482 w 2754602"/>
              <a:gd name="connsiteY185" fmla="*/ 573437 h 3843677"/>
              <a:gd name="connsiteX186" fmla="*/ 2479729 w 2754602"/>
              <a:gd name="connsiteY186" fmla="*/ 565688 h 3843677"/>
              <a:gd name="connsiteX187" fmla="*/ 2510726 w 2754602"/>
              <a:gd name="connsiteY187" fmla="*/ 534691 h 3843677"/>
              <a:gd name="connsiteX188" fmla="*/ 2495228 w 2754602"/>
              <a:gd name="connsiteY188" fmla="*/ 511444 h 3843677"/>
              <a:gd name="connsiteX189" fmla="*/ 2518475 w 2754602"/>
              <a:gd name="connsiteY189" fmla="*/ 519193 h 3843677"/>
              <a:gd name="connsiteX190" fmla="*/ 2541723 w 2754602"/>
              <a:gd name="connsiteY190" fmla="*/ 534691 h 3843677"/>
              <a:gd name="connsiteX191" fmla="*/ 2557221 w 2754602"/>
              <a:gd name="connsiteY191" fmla="*/ 557939 h 3843677"/>
              <a:gd name="connsiteX192" fmla="*/ 2580468 w 2754602"/>
              <a:gd name="connsiteY192" fmla="*/ 565688 h 3843677"/>
              <a:gd name="connsiteX193" fmla="*/ 2595967 w 2754602"/>
              <a:gd name="connsiteY193" fmla="*/ 581186 h 3843677"/>
              <a:gd name="connsiteX194" fmla="*/ 2588217 w 2754602"/>
              <a:gd name="connsiteY194" fmla="*/ 604434 h 3843677"/>
              <a:gd name="connsiteX195" fmla="*/ 2557221 w 2754602"/>
              <a:gd name="connsiteY195" fmla="*/ 596685 h 3843677"/>
              <a:gd name="connsiteX196" fmla="*/ 2518475 w 2754602"/>
              <a:gd name="connsiteY196" fmla="*/ 588935 h 3843677"/>
              <a:gd name="connsiteX197" fmla="*/ 2502977 w 2754602"/>
              <a:gd name="connsiteY197" fmla="*/ 604434 h 3843677"/>
              <a:gd name="connsiteX198" fmla="*/ 2510726 w 2754602"/>
              <a:gd name="connsiteY198" fmla="*/ 627681 h 3843677"/>
              <a:gd name="connsiteX199" fmla="*/ 2518475 w 2754602"/>
              <a:gd name="connsiteY199" fmla="*/ 658678 h 3843677"/>
              <a:gd name="connsiteX200" fmla="*/ 2541723 w 2754602"/>
              <a:gd name="connsiteY200" fmla="*/ 666427 h 3843677"/>
              <a:gd name="connsiteX201" fmla="*/ 2549472 w 2754602"/>
              <a:gd name="connsiteY201" fmla="*/ 635430 h 3843677"/>
              <a:gd name="connsiteX202" fmla="*/ 2665709 w 2754602"/>
              <a:gd name="connsiteY202" fmla="*/ 689674 h 3843677"/>
              <a:gd name="connsiteX203" fmla="*/ 2642462 w 2754602"/>
              <a:gd name="connsiteY203" fmla="*/ 720671 h 3843677"/>
              <a:gd name="connsiteX204" fmla="*/ 2626963 w 2754602"/>
              <a:gd name="connsiteY204" fmla="*/ 736169 h 3843677"/>
              <a:gd name="connsiteX205" fmla="*/ 2634712 w 2754602"/>
              <a:gd name="connsiteY205" fmla="*/ 759417 h 3843677"/>
              <a:gd name="connsiteX206" fmla="*/ 2657960 w 2754602"/>
              <a:gd name="connsiteY206" fmla="*/ 767166 h 3843677"/>
              <a:gd name="connsiteX207" fmla="*/ 2650211 w 2754602"/>
              <a:gd name="connsiteY207" fmla="*/ 798163 h 3843677"/>
              <a:gd name="connsiteX208" fmla="*/ 2626963 w 2754602"/>
              <a:gd name="connsiteY208" fmla="*/ 805912 h 3843677"/>
              <a:gd name="connsiteX209" fmla="*/ 2588217 w 2754602"/>
              <a:gd name="connsiteY209" fmla="*/ 813661 h 3843677"/>
              <a:gd name="connsiteX210" fmla="*/ 2572719 w 2754602"/>
              <a:gd name="connsiteY210" fmla="*/ 836908 h 3843677"/>
              <a:gd name="connsiteX211" fmla="*/ 2595967 w 2754602"/>
              <a:gd name="connsiteY211" fmla="*/ 829159 h 3843677"/>
              <a:gd name="connsiteX212" fmla="*/ 2634712 w 2754602"/>
              <a:gd name="connsiteY212" fmla="*/ 883403 h 3843677"/>
              <a:gd name="connsiteX213" fmla="*/ 2650211 w 2754602"/>
              <a:gd name="connsiteY213" fmla="*/ 898902 h 3843677"/>
              <a:gd name="connsiteX214" fmla="*/ 2642462 w 2754602"/>
              <a:gd name="connsiteY214" fmla="*/ 922149 h 3843677"/>
              <a:gd name="connsiteX215" fmla="*/ 2704455 w 2754602"/>
              <a:gd name="connsiteY215" fmla="*/ 929898 h 3843677"/>
              <a:gd name="connsiteX216" fmla="*/ 2743200 w 2754602"/>
              <a:gd name="connsiteY216" fmla="*/ 968644 h 3843677"/>
              <a:gd name="connsiteX217" fmla="*/ 2719953 w 2754602"/>
              <a:gd name="connsiteY217" fmla="*/ 976393 h 3843677"/>
              <a:gd name="connsiteX218" fmla="*/ 2603716 w 2754602"/>
              <a:gd name="connsiteY218" fmla="*/ 953146 h 3843677"/>
              <a:gd name="connsiteX219" fmla="*/ 2564970 w 2754602"/>
              <a:gd name="connsiteY219" fmla="*/ 937647 h 3843677"/>
              <a:gd name="connsiteX220" fmla="*/ 2518475 w 2754602"/>
              <a:gd name="connsiteY220" fmla="*/ 945397 h 3843677"/>
              <a:gd name="connsiteX221" fmla="*/ 2510726 w 2754602"/>
              <a:gd name="connsiteY221" fmla="*/ 968644 h 3843677"/>
              <a:gd name="connsiteX222" fmla="*/ 2479729 w 2754602"/>
              <a:gd name="connsiteY222" fmla="*/ 976393 h 3843677"/>
              <a:gd name="connsiteX223" fmla="*/ 2440984 w 2754602"/>
              <a:gd name="connsiteY223" fmla="*/ 1046135 h 3843677"/>
              <a:gd name="connsiteX224" fmla="*/ 2448733 w 2754602"/>
              <a:gd name="connsiteY224" fmla="*/ 1077132 h 3843677"/>
              <a:gd name="connsiteX225" fmla="*/ 2479729 w 2754602"/>
              <a:gd name="connsiteY225" fmla="*/ 1084881 h 3843677"/>
              <a:gd name="connsiteX226" fmla="*/ 2471980 w 2754602"/>
              <a:gd name="connsiteY226" fmla="*/ 1115878 h 3843677"/>
              <a:gd name="connsiteX227" fmla="*/ 2425485 w 2754602"/>
              <a:gd name="connsiteY227" fmla="*/ 1139125 h 3843677"/>
              <a:gd name="connsiteX228" fmla="*/ 2433234 w 2754602"/>
              <a:gd name="connsiteY228" fmla="*/ 1170122 h 3843677"/>
              <a:gd name="connsiteX229" fmla="*/ 2448733 w 2754602"/>
              <a:gd name="connsiteY229" fmla="*/ 1185620 h 3843677"/>
              <a:gd name="connsiteX230" fmla="*/ 2456482 w 2754602"/>
              <a:gd name="connsiteY230" fmla="*/ 1216617 h 3843677"/>
              <a:gd name="connsiteX231" fmla="*/ 2487478 w 2754602"/>
              <a:gd name="connsiteY231" fmla="*/ 1201119 h 3843677"/>
              <a:gd name="connsiteX232" fmla="*/ 2510726 w 2754602"/>
              <a:gd name="connsiteY232" fmla="*/ 1154624 h 3843677"/>
              <a:gd name="connsiteX233" fmla="*/ 2549472 w 2754602"/>
              <a:gd name="connsiteY233" fmla="*/ 1201119 h 3843677"/>
              <a:gd name="connsiteX234" fmla="*/ 2526224 w 2754602"/>
              <a:gd name="connsiteY234" fmla="*/ 1216617 h 3843677"/>
              <a:gd name="connsiteX235" fmla="*/ 2479729 w 2754602"/>
              <a:gd name="connsiteY235" fmla="*/ 1232115 h 3843677"/>
              <a:gd name="connsiteX236" fmla="*/ 2479729 w 2754602"/>
              <a:gd name="connsiteY236" fmla="*/ 1294108 h 3843677"/>
              <a:gd name="connsiteX237" fmla="*/ 2526224 w 2754602"/>
              <a:gd name="connsiteY237" fmla="*/ 1286359 h 3843677"/>
              <a:gd name="connsiteX238" fmla="*/ 2549472 w 2754602"/>
              <a:gd name="connsiteY238" fmla="*/ 1317356 h 3843677"/>
              <a:gd name="connsiteX239" fmla="*/ 2557221 w 2754602"/>
              <a:gd name="connsiteY239" fmla="*/ 1363851 h 3843677"/>
              <a:gd name="connsiteX240" fmla="*/ 2533973 w 2754602"/>
              <a:gd name="connsiteY240" fmla="*/ 1379349 h 3843677"/>
              <a:gd name="connsiteX241" fmla="*/ 2510726 w 2754602"/>
              <a:gd name="connsiteY241" fmla="*/ 1387098 h 3843677"/>
              <a:gd name="connsiteX242" fmla="*/ 2471980 w 2754602"/>
              <a:gd name="connsiteY242" fmla="*/ 1402597 h 3843677"/>
              <a:gd name="connsiteX243" fmla="*/ 2456482 w 2754602"/>
              <a:gd name="connsiteY243" fmla="*/ 1449091 h 3843677"/>
              <a:gd name="connsiteX244" fmla="*/ 2471980 w 2754602"/>
              <a:gd name="connsiteY244" fmla="*/ 1464590 h 3843677"/>
              <a:gd name="connsiteX245" fmla="*/ 2440984 w 2754602"/>
              <a:gd name="connsiteY245" fmla="*/ 1503335 h 3843677"/>
              <a:gd name="connsiteX246" fmla="*/ 2417736 w 2754602"/>
              <a:gd name="connsiteY246" fmla="*/ 1495586 h 3843677"/>
              <a:gd name="connsiteX247" fmla="*/ 2386739 w 2754602"/>
              <a:gd name="connsiteY247" fmla="*/ 1518834 h 3843677"/>
              <a:gd name="connsiteX248" fmla="*/ 2371241 w 2754602"/>
              <a:gd name="connsiteY248" fmla="*/ 1495586 h 3843677"/>
              <a:gd name="connsiteX249" fmla="*/ 2355743 w 2754602"/>
              <a:gd name="connsiteY249" fmla="*/ 1511085 h 3843677"/>
              <a:gd name="connsiteX250" fmla="*/ 2340245 w 2754602"/>
              <a:gd name="connsiteY250" fmla="*/ 1534332 h 3843677"/>
              <a:gd name="connsiteX251" fmla="*/ 2340245 w 2754602"/>
              <a:gd name="connsiteY251" fmla="*/ 1588576 h 3843677"/>
              <a:gd name="connsiteX252" fmla="*/ 2286000 w 2754602"/>
              <a:gd name="connsiteY252" fmla="*/ 1596325 h 3843677"/>
              <a:gd name="connsiteX253" fmla="*/ 2262753 w 2754602"/>
              <a:gd name="connsiteY253" fmla="*/ 1642820 h 3843677"/>
              <a:gd name="connsiteX254" fmla="*/ 2255004 w 2754602"/>
              <a:gd name="connsiteY254" fmla="*/ 1666068 h 3843677"/>
              <a:gd name="connsiteX255" fmla="*/ 2224007 w 2754602"/>
              <a:gd name="connsiteY255" fmla="*/ 1673817 h 3843677"/>
              <a:gd name="connsiteX256" fmla="*/ 2185262 w 2754602"/>
              <a:gd name="connsiteY256" fmla="*/ 1681566 h 3843677"/>
              <a:gd name="connsiteX257" fmla="*/ 2131017 w 2754602"/>
              <a:gd name="connsiteY257" fmla="*/ 1697064 h 3843677"/>
              <a:gd name="connsiteX258" fmla="*/ 2100021 w 2754602"/>
              <a:gd name="connsiteY258" fmla="*/ 1689315 h 3843677"/>
              <a:gd name="connsiteX259" fmla="*/ 2061275 w 2754602"/>
              <a:gd name="connsiteY259" fmla="*/ 1658319 h 3843677"/>
              <a:gd name="connsiteX260" fmla="*/ 2045777 w 2754602"/>
              <a:gd name="connsiteY260" fmla="*/ 1642820 h 3843677"/>
              <a:gd name="connsiteX261" fmla="*/ 1937289 w 2754602"/>
              <a:gd name="connsiteY261" fmla="*/ 1627322 h 3843677"/>
              <a:gd name="connsiteX262" fmla="*/ 1890794 w 2754602"/>
              <a:gd name="connsiteY262" fmla="*/ 1619573 h 3843677"/>
              <a:gd name="connsiteX263" fmla="*/ 1867546 w 2754602"/>
              <a:gd name="connsiteY263" fmla="*/ 1681566 h 3843677"/>
              <a:gd name="connsiteX264" fmla="*/ 1813302 w 2754602"/>
              <a:gd name="connsiteY264" fmla="*/ 1751308 h 3843677"/>
              <a:gd name="connsiteX265" fmla="*/ 1828800 w 2754602"/>
              <a:gd name="connsiteY265" fmla="*/ 1813302 h 3843677"/>
              <a:gd name="connsiteX266" fmla="*/ 1813302 w 2754602"/>
              <a:gd name="connsiteY266" fmla="*/ 1836549 h 3843677"/>
              <a:gd name="connsiteX267" fmla="*/ 1844299 w 2754602"/>
              <a:gd name="connsiteY267" fmla="*/ 1898542 h 3843677"/>
              <a:gd name="connsiteX268" fmla="*/ 1836550 w 2754602"/>
              <a:gd name="connsiteY268" fmla="*/ 1960535 h 3843677"/>
              <a:gd name="connsiteX269" fmla="*/ 1828800 w 2754602"/>
              <a:gd name="connsiteY269" fmla="*/ 2053525 h 3843677"/>
              <a:gd name="connsiteX270" fmla="*/ 1813302 w 2754602"/>
              <a:gd name="connsiteY270" fmla="*/ 2100020 h 3843677"/>
              <a:gd name="connsiteX271" fmla="*/ 1821051 w 2754602"/>
              <a:gd name="connsiteY271" fmla="*/ 2169763 h 3843677"/>
              <a:gd name="connsiteX272" fmla="*/ 1805553 w 2754602"/>
              <a:gd name="connsiteY272" fmla="*/ 2193010 h 3843677"/>
              <a:gd name="connsiteX273" fmla="*/ 1821051 w 2754602"/>
              <a:gd name="connsiteY273" fmla="*/ 2293749 h 3843677"/>
              <a:gd name="connsiteX274" fmla="*/ 1828800 w 2754602"/>
              <a:gd name="connsiteY274" fmla="*/ 2371241 h 3843677"/>
              <a:gd name="connsiteX275" fmla="*/ 1821051 w 2754602"/>
              <a:gd name="connsiteY275" fmla="*/ 2394488 h 3843677"/>
              <a:gd name="connsiteX276" fmla="*/ 1813302 w 2754602"/>
              <a:gd name="connsiteY276" fmla="*/ 2433234 h 3843677"/>
              <a:gd name="connsiteX277" fmla="*/ 1836550 w 2754602"/>
              <a:gd name="connsiteY277" fmla="*/ 2448732 h 3843677"/>
              <a:gd name="connsiteX278" fmla="*/ 1844299 w 2754602"/>
              <a:gd name="connsiteY278" fmla="*/ 2479729 h 3843677"/>
              <a:gd name="connsiteX279" fmla="*/ 1828800 w 2754602"/>
              <a:gd name="connsiteY279" fmla="*/ 2580468 h 3843677"/>
              <a:gd name="connsiteX280" fmla="*/ 1844299 w 2754602"/>
              <a:gd name="connsiteY280" fmla="*/ 2704454 h 3843677"/>
              <a:gd name="connsiteX281" fmla="*/ 1859797 w 2754602"/>
              <a:gd name="connsiteY281" fmla="*/ 2743200 h 3843677"/>
              <a:gd name="connsiteX282" fmla="*/ 1906292 w 2754602"/>
              <a:gd name="connsiteY282" fmla="*/ 2789695 h 3843677"/>
              <a:gd name="connsiteX283" fmla="*/ 1914041 w 2754602"/>
              <a:gd name="connsiteY283" fmla="*/ 2766447 h 3843677"/>
              <a:gd name="connsiteX284" fmla="*/ 1937289 w 2754602"/>
              <a:gd name="connsiteY284" fmla="*/ 2774197 h 3843677"/>
              <a:gd name="connsiteX285" fmla="*/ 1968285 w 2754602"/>
              <a:gd name="connsiteY285" fmla="*/ 2789695 h 3843677"/>
              <a:gd name="connsiteX286" fmla="*/ 1999282 w 2754602"/>
              <a:gd name="connsiteY286" fmla="*/ 2812942 h 3843677"/>
              <a:gd name="connsiteX287" fmla="*/ 2092272 w 2754602"/>
              <a:gd name="connsiteY287" fmla="*/ 2836190 h 3843677"/>
              <a:gd name="connsiteX288" fmla="*/ 2107770 w 2754602"/>
              <a:gd name="connsiteY288" fmla="*/ 2867186 h 3843677"/>
              <a:gd name="connsiteX289" fmla="*/ 2216258 w 2754602"/>
              <a:gd name="connsiteY289" fmla="*/ 2913681 h 3843677"/>
              <a:gd name="connsiteX290" fmla="*/ 2231756 w 2754602"/>
              <a:gd name="connsiteY290" fmla="*/ 2936929 h 3843677"/>
              <a:gd name="connsiteX291" fmla="*/ 2278251 w 2754602"/>
              <a:gd name="connsiteY291" fmla="*/ 2975674 h 3843677"/>
              <a:gd name="connsiteX292" fmla="*/ 2324746 w 2754602"/>
              <a:gd name="connsiteY292" fmla="*/ 3037668 h 3843677"/>
              <a:gd name="connsiteX293" fmla="*/ 2347994 w 2754602"/>
              <a:gd name="connsiteY293" fmla="*/ 3045417 h 3843677"/>
              <a:gd name="connsiteX294" fmla="*/ 2371241 w 2754602"/>
              <a:gd name="connsiteY294" fmla="*/ 3060915 h 3843677"/>
              <a:gd name="connsiteX295" fmla="*/ 2394489 w 2754602"/>
              <a:gd name="connsiteY295" fmla="*/ 3053166 h 3843677"/>
              <a:gd name="connsiteX296" fmla="*/ 2402238 w 2754602"/>
              <a:gd name="connsiteY296" fmla="*/ 3076413 h 3843677"/>
              <a:gd name="connsiteX297" fmla="*/ 2417736 w 2754602"/>
              <a:gd name="connsiteY297" fmla="*/ 3091912 h 3843677"/>
              <a:gd name="connsiteX298" fmla="*/ 2371241 w 2754602"/>
              <a:gd name="connsiteY298" fmla="*/ 3107410 h 3843677"/>
              <a:gd name="connsiteX299" fmla="*/ 2363492 w 2754602"/>
              <a:gd name="connsiteY299" fmla="*/ 3076413 h 3843677"/>
              <a:gd name="connsiteX300" fmla="*/ 2332495 w 2754602"/>
              <a:gd name="connsiteY300" fmla="*/ 3068664 h 3843677"/>
              <a:gd name="connsiteX301" fmla="*/ 2247255 w 2754602"/>
              <a:gd name="connsiteY301" fmla="*/ 3053166 h 3843677"/>
              <a:gd name="connsiteX302" fmla="*/ 2231756 w 2754602"/>
              <a:gd name="connsiteY302" fmla="*/ 3037668 h 3843677"/>
              <a:gd name="connsiteX303" fmla="*/ 2169763 w 2754602"/>
              <a:gd name="connsiteY303" fmla="*/ 3037668 h 3843677"/>
              <a:gd name="connsiteX304" fmla="*/ 2131017 w 2754602"/>
              <a:gd name="connsiteY304" fmla="*/ 3084163 h 3843677"/>
              <a:gd name="connsiteX305" fmla="*/ 2100021 w 2754602"/>
              <a:gd name="connsiteY305" fmla="*/ 3130658 h 3843677"/>
              <a:gd name="connsiteX306" fmla="*/ 2115519 w 2754602"/>
              <a:gd name="connsiteY306" fmla="*/ 3153905 h 3843677"/>
              <a:gd name="connsiteX307" fmla="*/ 2169763 w 2754602"/>
              <a:gd name="connsiteY307" fmla="*/ 3177152 h 3843677"/>
              <a:gd name="connsiteX308" fmla="*/ 2224007 w 2754602"/>
              <a:gd name="connsiteY308" fmla="*/ 3208149 h 3843677"/>
              <a:gd name="connsiteX309" fmla="*/ 2239506 w 2754602"/>
              <a:gd name="connsiteY309" fmla="*/ 3184902 h 3843677"/>
              <a:gd name="connsiteX310" fmla="*/ 2262753 w 2754602"/>
              <a:gd name="connsiteY310" fmla="*/ 3192651 h 3843677"/>
              <a:gd name="connsiteX311" fmla="*/ 2309248 w 2754602"/>
              <a:gd name="connsiteY311" fmla="*/ 3169403 h 3843677"/>
              <a:gd name="connsiteX312" fmla="*/ 2347994 w 2754602"/>
              <a:gd name="connsiteY312" fmla="*/ 3130658 h 3843677"/>
              <a:gd name="connsiteX313" fmla="*/ 2332495 w 2754602"/>
              <a:gd name="connsiteY313" fmla="*/ 3169403 h 3843677"/>
              <a:gd name="connsiteX314" fmla="*/ 2324746 w 2754602"/>
              <a:gd name="connsiteY314" fmla="*/ 3192651 h 3843677"/>
              <a:gd name="connsiteX315" fmla="*/ 2278251 w 2754602"/>
              <a:gd name="connsiteY315" fmla="*/ 3239146 h 3843677"/>
              <a:gd name="connsiteX316" fmla="*/ 2262753 w 2754602"/>
              <a:gd name="connsiteY316" fmla="*/ 3262393 h 3843677"/>
              <a:gd name="connsiteX317" fmla="*/ 2239506 w 2754602"/>
              <a:gd name="connsiteY317" fmla="*/ 3293390 h 3843677"/>
              <a:gd name="connsiteX318" fmla="*/ 2231756 w 2754602"/>
              <a:gd name="connsiteY318" fmla="*/ 3339885 h 3843677"/>
              <a:gd name="connsiteX319" fmla="*/ 2169763 w 2754602"/>
              <a:gd name="connsiteY319" fmla="*/ 3448373 h 3843677"/>
              <a:gd name="connsiteX320" fmla="*/ 2154265 w 2754602"/>
              <a:gd name="connsiteY320" fmla="*/ 3471620 h 3843677"/>
              <a:gd name="connsiteX321" fmla="*/ 2100021 w 2754602"/>
              <a:gd name="connsiteY321" fmla="*/ 3502617 h 3843677"/>
              <a:gd name="connsiteX322" fmla="*/ 2115519 w 2754602"/>
              <a:gd name="connsiteY322" fmla="*/ 3580108 h 3843677"/>
              <a:gd name="connsiteX323" fmla="*/ 2131017 w 2754602"/>
              <a:gd name="connsiteY323" fmla="*/ 3626603 h 3843677"/>
              <a:gd name="connsiteX324" fmla="*/ 2076773 w 2754602"/>
              <a:gd name="connsiteY324" fmla="*/ 3618854 h 3843677"/>
              <a:gd name="connsiteX325" fmla="*/ 2030278 w 2754602"/>
              <a:gd name="connsiteY325" fmla="*/ 3556861 h 3843677"/>
              <a:gd name="connsiteX326" fmla="*/ 1999282 w 2754602"/>
              <a:gd name="connsiteY326" fmla="*/ 3502617 h 3843677"/>
              <a:gd name="connsiteX327" fmla="*/ 1991533 w 2754602"/>
              <a:gd name="connsiteY327" fmla="*/ 3479369 h 3843677"/>
              <a:gd name="connsiteX328" fmla="*/ 1921790 w 2754602"/>
              <a:gd name="connsiteY328" fmla="*/ 3425125 h 3843677"/>
              <a:gd name="connsiteX329" fmla="*/ 1867546 w 2754602"/>
              <a:gd name="connsiteY329" fmla="*/ 3440624 h 3843677"/>
              <a:gd name="connsiteX330" fmla="*/ 1859797 w 2754602"/>
              <a:gd name="connsiteY330" fmla="*/ 3471620 h 3843677"/>
              <a:gd name="connsiteX331" fmla="*/ 1836550 w 2754602"/>
              <a:gd name="connsiteY331" fmla="*/ 3479369 h 3843677"/>
              <a:gd name="connsiteX332" fmla="*/ 1797804 w 2754602"/>
              <a:gd name="connsiteY332" fmla="*/ 3510366 h 3843677"/>
              <a:gd name="connsiteX333" fmla="*/ 1774556 w 2754602"/>
              <a:gd name="connsiteY333" fmla="*/ 3518115 h 3843677"/>
              <a:gd name="connsiteX334" fmla="*/ 1658319 w 2754602"/>
              <a:gd name="connsiteY334" fmla="*/ 3533613 h 3843677"/>
              <a:gd name="connsiteX335" fmla="*/ 1627323 w 2754602"/>
              <a:gd name="connsiteY335" fmla="*/ 3541363 h 3843677"/>
              <a:gd name="connsiteX336" fmla="*/ 1596326 w 2754602"/>
              <a:gd name="connsiteY336" fmla="*/ 3556861 h 3843677"/>
              <a:gd name="connsiteX337" fmla="*/ 1549831 w 2754602"/>
              <a:gd name="connsiteY337" fmla="*/ 3587858 h 3843677"/>
              <a:gd name="connsiteX338" fmla="*/ 1619573 w 2754602"/>
              <a:gd name="connsiteY338" fmla="*/ 3603356 h 3843677"/>
              <a:gd name="connsiteX339" fmla="*/ 1635072 w 2754602"/>
              <a:gd name="connsiteY339" fmla="*/ 3618854 h 3843677"/>
              <a:gd name="connsiteX340" fmla="*/ 1681567 w 2754602"/>
              <a:gd name="connsiteY340" fmla="*/ 3680847 h 3843677"/>
              <a:gd name="connsiteX341" fmla="*/ 1712563 w 2754602"/>
              <a:gd name="connsiteY341" fmla="*/ 3673098 h 3843677"/>
              <a:gd name="connsiteX342" fmla="*/ 1704814 w 2754602"/>
              <a:gd name="connsiteY342" fmla="*/ 3704095 h 3843677"/>
              <a:gd name="connsiteX343" fmla="*/ 1673817 w 2754602"/>
              <a:gd name="connsiteY343" fmla="*/ 3688597 h 3843677"/>
              <a:gd name="connsiteX344" fmla="*/ 1635072 w 2754602"/>
              <a:gd name="connsiteY344" fmla="*/ 3680847 h 3843677"/>
              <a:gd name="connsiteX345" fmla="*/ 1611824 w 2754602"/>
              <a:gd name="connsiteY345" fmla="*/ 3673098 h 3843677"/>
              <a:gd name="connsiteX346" fmla="*/ 1526584 w 2754602"/>
              <a:gd name="connsiteY346" fmla="*/ 3680847 h 3843677"/>
              <a:gd name="connsiteX347" fmla="*/ 1487838 w 2754602"/>
              <a:gd name="connsiteY347" fmla="*/ 3673098 h 3843677"/>
              <a:gd name="connsiteX348" fmla="*/ 1464590 w 2754602"/>
              <a:gd name="connsiteY348" fmla="*/ 3688597 h 3843677"/>
              <a:gd name="connsiteX349" fmla="*/ 1606595 w 2754602"/>
              <a:gd name="connsiteY349" fmla="*/ 3807912 h 3843677"/>
              <a:gd name="connsiteX350" fmla="*/ 1497258 w 2754602"/>
              <a:gd name="connsiteY350" fmla="*/ 3775367 h 3843677"/>
              <a:gd name="connsiteX351" fmla="*/ 1383656 w 2754602"/>
              <a:gd name="connsiteY351" fmla="*/ 3829215 h 3843677"/>
              <a:gd name="connsiteX352" fmla="*/ 1278611 w 2754602"/>
              <a:gd name="connsiteY352" fmla="*/ 3688597 h 3843677"/>
              <a:gd name="connsiteX353" fmla="*/ 1270862 w 2754602"/>
              <a:gd name="connsiteY353" fmla="*/ 3680847 h 3843677"/>
              <a:gd name="connsiteX354" fmla="*/ 1263112 w 2754602"/>
              <a:gd name="connsiteY354" fmla="*/ 3456122 h 3843677"/>
              <a:gd name="connsiteX355" fmla="*/ 1247614 w 2754602"/>
              <a:gd name="connsiteY355" fmla="*/ 3432874 h 3843677"/>
              <a:gd name="connsiteX356" fmla="*/ 1247614 w 2754602"/>
              <a:gd name="connsiteY356" fmla="*/ 3425125 h 3843677"/>
              <a:gd name="connsiteX357" fmla="*/ 1007390 w 2754602"/>
              <a:gd name="connsiteY357" fmla="*/ 2991173 h 3843677"/>
              <a:gd name="connsiteX0" fmla="*/ 1007390 w 2754602"/>
              <a:gd name="connsiteY0" fmla="*/ 2991173 h 3843677"/>
              <a:gd name="connsiteX1" fmla="*/ 1053885 w 2754602"/>
              <a:gd name="connsiteY1" fmla="*/ 2983424 h 3843677"/>
              <a:gd name="connsiteX2" fmla="*/ 1061634 w 2754602"/>
              <a:gd name="connsiteY2" fmla="*/ 2952427 h 3843677"/>
              <a:gd name="connsiteX3" fmla="*/ 1115878 w 2754602"/>
              <a:gd name="connsiteY3" fmla="*/ 2890434 h 3843677"/>
              <a:gd name="connsiteX4" fmla="*/ 1123628 w 2754602"/>
              <a:gd name="connsiteY4" fmla="*/ 2867186 h 3843677"/>
              <a:gd name="connsiteX5" fmla="*/ 1139126 w 2754602"/>
              <a:gd name="connsiteY5" fmla="*/ 2882685 h 3843677"/>
              <a:gd name="connsiteX6" fmla="*/ 1154624 w 2754602"/>
              <a:gd name="connsiteY6" fmla="*/ 2905932 h 3843677"/>
              <a:gd name="connsiteX7" fmla="*/ 1185621 w 2754602"/>
              <a:gd name="connsiteY7" fmla="*/ 2936929 h 3843677"/>
              <a:gd name="connsiteX8" fmla="*/ 1193370 w 2754602"/>
              <a:gd name="connsiteY8" fmla="*/ 2960176 h 3843677"/>
              <a:gd name="connsiteX9" fmla="*/ 1216617 w 2754602"/>
              <a:gd name="connsiteY9" fmla="*/ 2967925 h 3843677"/>
              <a:gd name="connsiteX10" fmla="*/ 1278611 w 2754602"/>
              <a:gd name="connsiteY10" fmla="*/ 2952427 h 3843677"/>
              <a:gd name="connsiteX11" fmla="*/ 1286360 w 2754602"/>
              <a:gd name="connsiteY11" fmla="*/ 2867186 h 3843677"/>
              <a:gd name="connsiteX12" fmla="*/ 1309607 w 2754602"/>
              <a:gd name="connsiteY12" fmla="*/ 2851688 h 3843677"/>
              <a:gd name="connsiteX13" fmla="*/ 1301858 w 2754602"/>
              <a:gd name="connsiteY13" fmla="*/ 2828441 h 3843677"/>
              <a:gd name="connsiteX14" fmla="*/ 1263112 w 2754602"/>
              <a:gd name="connsiteY14" fmla="*/ 2797444 h 3843677"/>
              <a:gd name="connsiteX15" fmla="*/ 1255363 w 2754602"/>
              <a:gd name="connsiteY15" fmla="*/ 2774197 h 3843677"/>
              <a:gd name="connsiteX16" fmla="*/ 1278611 w 2754602"/>
              <a:gd name="connsiteY16" fmla="*/ 2727702 h 3843677"/>
              <a:gd name="connsiteX17" fmla="*/ 1270862 w 2754602"/>
              <a:gd name="connsiteY17" fmla="*/ 2704454 h 3843677"/>
              <a:gd name="connsiteX18" fmla="*/ 1255363 w 2754602"/>
              <a:gd name="connsiteY18" fmla="*/ 2665708 h 3843677"/>
              <a:gd name="connsiteX19" fmla="*/ 1224367 w 2754602"/>
              <a:gd name="connsiteY19" fmla="*/ 2650210 h 3843677"/>
              <a:gd name="connsiteX20" fmla="*/ 1270862 w 2754602"/>
              <a:gd name="connsiteY20" fmla="*/ 2588217 h 3843677"/>
              <a:gd name="connsiteX21" fmla="*/ 1309607 w 2754602"/>
              <a:gd name="connsiteY21" fmla="*/ 2541722 h 3843677"/>
              <a:gd name="connsiteX22" fmla="*/ 1325106 w 2754602"/>
              <a:gd name="connsiteY22" fmla="*/ 2518474 h 3843677"/>
              <a:gd name="connsiteX23" fmla="*/ 1348353 w 2754602"/>
              <a:gd name="connsiteY23" fmla="*/ 2502976 h 3843677"/>
              <a:gd name="connsiteX24" fmla="*/ 1379350 w 2754602"/>
              <a:gd name="connsiteY24" fmla="*/ 2510725 h 3843677"/>
              <a:gd name="connsiteX25" fmla="*/ 1402597 w 2754602"/>
              <a:gd name="connsiteY25" fmla="*/ 2549471 h 3843677"/>
              <a:gd name="connsiteX26" fmla="*/ 1425845 w 2754602"/>
              <a:gd name="connsiteY26" fmla="*/ 2564969 h 3843677"/>
              <a:gd name="connsiteX27" fmla="*/ 1472339 w 2754602"/>
              <a:gd name="connsiteY27" fmla="*/ 2549471 h 3843677"/>
              <a:gd name="connsiteX28" fmla="*/ 1487838 w 2754602"/>
              <a:gd name="connsiteY28" fmla="*/ 2533973 h 3843677"/>
              <a:gd name="connsiteX29" fmla="*/ 1503336 w 2754602"/>
              <a:gd name="connsiteY29" fmla="*/ 2510725 h 3843677"/>
              <a:gd name="connsiteX30" fmla="*/ 1526584 w 2754602"/>
              <a:gd name="connsiteY30" fmla="*/ 2495227 h 3843677"/>
              <a:gd name="connsiteX31" fmla="*/ 1565329 w 2754602"/>
              <a:gd name="connsiteY31" fmla="*/ 2510725 h 3843677"/>
              <a:gd name="connsiteX32" fmla="*/ 1604075 w 2754602"/>
              <a:gd name="connsiteY32" fmla="*/ 2526224 h 3843677"/>
              <a:gd name="connsiteX33" fmla="*/ 1596326 w 2754602"/>
              <a:gd name="connsiteY33" fmla="*/ 2549471 h 3843677"/>
              <a:gd name="connsiteX34" fmla="*/ 1573078 w 2754602"/>
              <a:gd name="connsiteY34" fmla="*/ 2557220 h 3843677"/>
              <a:gd name="connsiteX35" fmla="*/ 1588577 w 2754602"/>
              <a:gd name="connsiteY35" fmla="*/ 2642461 h 3843677"/>
              <a:gd name="connsiteX36" fmla="*/ 1565329 w 2754602"/>
              <a:gd name="connsiteY36" fmla="*/ 2681207 h 3843677"/>
              <a:gd name="connsiteX37" fmla="*/ 1542082 w 2754602"/>
              <a:gd name="connsiteY37" fmla="*/ 2688956 h 3843677"/>
              <a:gd name="connsiteX38" fmla="*/ 1534333 w 2754602"/>
              <a:gd name="connsiteY38" fmla="*/ 2712203 h 3843677"/>
              <a:gd name="connsiteX39" fmla="*/ 1495587 w 2754602"/>
              <a:gd name="connsiteY39" fmla="*/ 2743200 h 3843677"/>
              <a:gd name="connsiteX40" fmla="*/ 1487838 w 2754602"/>
              <a:gd name="connsiteY40" fmla="*/ 2766447 h 3843677"/>
              <a:gd name="connsiteX41" fmla="*/ 1464590 w 2754602"/>
              <a:gd name="connsiteY41" fmla="*/ 2774197 h 3843677"/>
              <a:gd name="connsiteX42" fmla="*/ 1449092 w 2754602"/>
              <a:gd name="connsiteY42" fmla="*/ 2867186 h 3843677"/>
              <a:gd name="connsiteX43" fmla="*/ 1433594 w 2754602"/>
              <a:gd name="connsiteY43" fmla="*/ 2882685 h 3843677"/>
              <a:gd name="connsiteX44" fmla="*/ 1425845 w 2754602"/>
              <a:gd name="connsiteY44" fmla="*/ 2913681 h 3843677"/>
              <a:gd name="connsiteX45" fmla="*/ 1433594 w 2754602"/>
              <a:gd name="connsiteY45" fmla="*/ 2944678 h 3843677"/>
              <a:gd name="connsiteX46" fmla="*/ 1441343 w 2754602"/>
              <a:gd name="connsiteY46" fmla="*/ 2991173 h 3843677"/>
              <a:gd name="connsiteX47" fmla="*/ 1425845 w 2754602"/>
              <a:gd name="connsiteY47" fmla="*/ 3045417 h 3843677"/>
              <a:gd name="connsiteX48" fmla="*/ 1402597 w 2754602"/>
              <a:gd name="connsiteY48" fmla="*/ 3037668 h 3843677"/>
              <a:gd name="connsiteX49" fmla="*/ 1387099 w 2754602"/>
              <a:gd name="connsiteY49" fmla="*/ 3022169 h 3843677"/>
              <a:gd name="connsiteX50" fmla="*/ 1356102 w 2754602"/>
              <a:gd name="connsiteY50" fmla="*/ 3060915 h 3843677"/>
              <a:gd name="connsiteX51" fmla="*/ 1363851 w 2754602"/>
              <a:gd name="connsiteY51" fmla="*/ 3091912 h 3843677"/>
              <a:gd name="connsiteX52" fmla="*/ 1371600 w 2754602"/>
              <a:gd name="connsiteY52" fmla="*/ 3115159 h 3843677"/>
              <a:gd name="connsiteX53" fmla="*/ 1418095 w 2754602"/>
              <a:gd name="connsiteY53" fmla="*/ 3130658 h 3843677"/>
              <a:gd name="connsiteX54" fmla="*/ 1441343 w 2754602"/>
              <a:gd name="connsiteY54" fmla="*/ 3122908 h 3843677"/>
              <a:gd name="connsiteX55" fmla="*/ 1611824 w 2754602"/>
              <a:gd name="connsiteY55" fmla="*/ 3115159 h 3843677"/>
              <a:gd name="connsiteX56" fmla="*/ 1596326 w 2754602"/>
              <a:gd name="connsiteY56" fmla="*/ 3068664 h 3843677"/>
              <a:gd name="connsiteX57" fmla="*/ 1588577 w 2754602"/>
              <a:gd name="connsiteY57" fmla="*/ 3045417 h 3843677"/>
              <a:gd name="connsiteX58" fmla="*/ 1580828 w 2754602"/>
              <a:gd name="connsiteY58" fmla="*/ 3022169 h 3843677"/>
              <a:gd name="connsiteX59" fmla="*/ 1611824 w 2754602"/>
              <a:gd name="connsiteY59" fmla="*/ 2952427 h 3843677"/>
              <a:gd name="connsiteX60" fmla="*/ 1596326 w 2754602"/>
              <a:gd name="connsiteY60" fmla="*/ 2905932 h 3843677"/>
              <a:gd name="connsiteX61" fmla="*/ 1611824 w 2754602"/>
              <a:gd name="connsiteY61" fmla="*/ 2859437 h 3843677"/>
              <a:gd name="connsiteX62" fmla="*/ 1619573 w 2754602"/>
              <a:gd name="connsiteY62" fmla="*/ 2805193 h 3843677"/>
              <a:gd name="connsiteX63" fmla="*/ 1650570 w 2754602"/>
              <a:gd name="connsiteY63" fmla="*/ 2797444 h 3843677"/>
              <a:gd name="connsiteX64" fmla="*/ 1704814 w 2754602"/>
              <a:gd name="connsiteY64" fmla="*/ 2774197 h 3843677"/>
              <a:gd name="connsiteX65" fmla="*/ 1728062 w 2754602"/>
              <a:gd name="connsiteY65" fmla="*/ 2758698 h 3843677"/>
              <a:gd name="connsiteX66" fmla="*/ 1774556 w 2754602"/>
              <a:gd name="connsiteY66" fmla="*/ 2719952 h 3843677"/>
              <a:gd name="connsiteX67" fmla="*/ 1797804 w 2754602"/>
              <a:gd name="connsiteY67" fmla="*/ 2688956 h 3843677"/>
              <a:gd name="connsiteX68" fmla="*/ 1751309 w 2754602"/>
              <a:gd name="connsiteY68" fmla="*/ 2650210 h 3843677"/>
              <a:gd name="connsiteX69" fmla="*/ 1712563 w 2754602"/>
              <a:gd name="connsiteY69" fmla="*/ 2657959 h 3843677"/>
              <a:gd name="connsiteX70" fmla="*/ 1704814 w 2754602"/>
              <a:gd name="connsiteY70" fmla="*/ 2681207 h 3843677"/>
              <a:gd name="connsiteX71" fmla="*/ 1697065 w 2754602"/>
              <a:gd name="connsiteY71" fmla="*/ 2743200 h 3843677"/>
              <a:gd name="connsiteX72" fmla="*/ 1650570 w 2754602"/>
              <a:gd name="connsiteY72" fmla="*/ 2774197 h 3843677"/>
              <a:gd name="connsiteX73" fmla="*/ 1635072 w 2754602"/>
              <a:gd name="connsiteY73" fmla="*/ 2758698 h 3843677"/>
              <a:gd name="connsiteX74" fmla="*/ 1635072 w 2754602"/>
              <a:gd name="connsiteY74" fmla="*/ 2688956 h 3843677"/>
              <a:gd name="connsiteX75" fmla="*/ 1642821 w 2754602"/>
              <a:gd name="connsiteY75" fmla="*/ 2665708 h 3843677"/>
              <a:gd name="connsiteX76" fmla="*/ 1666068 w 2754602"/>
              <a:gd name="connsiteY76" fmla="*/ 2619213 h 3843677"/>
              <a:gd name="connsiteX77" fmla="*/ 1689316 w 2754602"/>
              <a:gd name="connsiteY77" fmla="*/ 2611464 h 3843677"/>
              <a:gd name="connsiteX78" fmla="*/ 1766807 w 2754602"/>
              <a:gd name="connsiteY78" fmla="*/ 2595966 h 3843677"/>
              <a:gd name="connsiteX79" fmla="*/ 1805553 w 2754602"/>
              <a:gd name="connsiteY79" fmla="*/ 2526224 h 3843677"/>
              <a:gd name="connsiteX80" fmla="*/ 1813302 w 2754602"/>
              <a:gd name="connsiteY80" fmla="*/ 2502976 h 3843677"/>
              <a:gd name="connsiteX81" fmla="*/ 1743560 w 2754602"/>
              <a:gd name="connsiteY81" fmla="*/ 2502976 h 3843677"/>
              <a:gd name="connsiteX82" fmla="*/ 1689316 w 2754602"/>
              <a:gd name="connsiteY82" fmla="*/ 2526224 h 3843677"/>
              <a:gd name="connsiteX83" fmla="*/ 1666068 w 2754602"/>
              <a:gd name="connsiteY83" fmla="*/ 2510725 h 3843677"/>
              <a:gd name="connsiteX84" fmla="*/ 1635072 w 2754602"/>
              <a:gd name="connsiteY84" fmla="*/ 2502976 h 3843677"/>
              <a:gd name="connsiteX85" fmla="*/ 1627323 w 2754602"/>
              <a:gd name="connsiteY85" fmla="*/ 2471980 h 3843677"/>
              <a:gd name="connsiteX86" fmla="*/ 1642821 w 2754602"/>
              <a:gd name="connsiteY86" fmla="*/ 2402237 h 3843677"/>
              <a:gd name="connsiteX87" fmla="*/ 1658319 w 2754602"/>
              <a:gd name="connsiteY87" fmla="*/ 2332495 h 3843677"/>
              <a:gd name="connsiteX88" fmla="*/ 1666068 w 2754602"/>
              <a:gd name="connsiteY88" fmla="*/ 2309247 h 3843677"/>
              <a:gd name="connsiteX89" fmla="*/ 1681567 w 2754602"/>
              <a:gd name="connsiteY89" fmla="*/ 2293749 h 3843677"/>
              <a:gd name="connsiteX90" fmla="*/ 1673817 w 2754602"/>
              <a:gd name="connsiteY90" fmla="*/ 2255003 h 3843677"/>
              <a:gd name="connsiteX91" fmla="*/ 1627323 w 2754602"/>
              <a:gd name="connsiteY91" fmla="*/ 2239505 h 3843677"/>
              <a:gd name="connsiteX92" fmla="*/ 1580828 w 2754602"/>
              <a:gd name="connsiteY92" fmla="*/ 2247254 h 3843677"/>
              <a:gd name="connsiteX93" fmla="*/ 1542082 w 2754602"/>
              <a:gd name="connsiteY93" fmla="*/ 2255003 h 3843677"/>
              <a:gd name="connsiteX94" fmla="*/ 1472339 w 2754602"/>
              <a:gd name="connsiteY94" fmla="*/ 2262752 h 3843677"/>
              <a:gd name="connsiteX95" fmla="*/ 1418095 w 2754602"/>
              <a:gd name="connsiteY95" fmla="*/ 2309247 h 3843677"/>
              <a:gd name="connsiteX96" fmla="*/ 1394848 w 2754602"/>
              <a:gd name="connsiteY96" fmla="*/ 2301498 h 3843677"/>
              <a:gd name="connsiteX97" fmla="*/ 1363851 w 2754602"/>
              <a:gd name="connsiteY97" fmla="*/ 2293749 h 3843677"/>
              <a:gd name="connsiteX98" fmla="*/ 1387099 w 2754602"/>
              <a:gd name="connsiteY98" fmla="*/ 2386739 h 3843677"/>
              <a:gd name="connsiteX99" fmla="*/ 1394848 w 2754602"/>
              <a:gd name="connsiteY99" fmla="*/ 2409986 h 3843677"/>
              <a:gd name="connsiteX100" fmla="*/ 1402597 w 2754602"/>
              <a:gd name="connsiteY100" fmla="*/ 2440983 h 3843677"/>
              <a:gd name="connsiteX101" fmla="*/ 1363851 w 2754602"/>
              <a:gd name="connsiteY101" fmla="*/ 2479729 h 3843677"/>
              <a:gd name="connsiteX102" fmla="*/ 1317356 w 2754602"/>
              <a:gd name="connsiteY102" fmla="*/ 2495227 h 3843677"/>
              <a:gd name="connsiteX103" fmla="*/ 1286360 w 2754602"/>
              <a:gd name="connsiteY103" fmla="*/ 2541722 h 3843677"/>
              <a:gd name="connsiteX104" fmla="*/ 1270862 w 2754602"/>
              <a:gd name="connsiteY104" fmla="*/ 2564969 h 3843677"/>
              <a:gd name="connsiteX105" fmla="*/ 1247614 w 2754602"/>
              <a:gd name="connsiteY105" fmla="*/ 2572719 h 3843677"/>
              <a:gd name="connsiteX106" fmla="*/ 1224367 w 2754602"/>
              <a:gd name="connsiteY106" fmla="*/ 2595966 h 3843677"/>
              <a:gd name="connsiteX107" fmla="*/ 1177872 w 2754602"/>
              <a:gd name="connsiteY107" fmla="*/ 2634712 h 3843677"/>
              <a:gd name="connsiteX108" fmla="*/ 1170123 w 2754602"/>
              <a:gd name="connsiteY108" fmla="*/ 2696705 h 3843677"/>
              <a:gd name="connsiteX109" fmla="*/ 1154624 w 2754602"/>
              <a:gd name="connsiteY109" fmla="*/ 2719952 h 3843677"/>
              <a:gd name="connsiteX110" fmla="*/ 1131377 w 2754602"/>
              <a:gd name="connsiteY110" fmla="*/ 2766447 h 3843677"/>
              <a:gd name="connsiteX111" fmla="*/ 1100380 w 2754602"/>
              <a:gd name="connsiteY111" fmla="*/ 2805193 h 3843677"/>
              <a:gd name="connsiteX112" fmla="*/ 1084882 w 2754602"/>
              <a:gd name="connsiteY112" fmla="*/ 2851688 h 3843677"/>
              <a:gd name="connsiteX113" fmla="*/ 1069384 w 2754602"/>
              <a:gd name="connsiteY113" fmla="*/ 2874935 h 3843677"/>
              <a:gd name="connsiteX114" fmla="*/ 1061634 w 2754602"/>
              <a:gd name="connsiteY114" fmla="*/ 2898183 h 3843677"/>
              <a:gd name="connsiteX115" fmla="*/ 1038387 w 2754602"/>
              <a:gd name="connsiteY115" fmla="*/ 2921430 h 3843677"/>
              <a:gd name="connsiteX116" fmla="*/ 999641 w 2754602"/>
              <a:gd name="connsiteY116" fmla="*/ 2967925 h 3843677"/>
              <a:gd name="connsiteX117" fmla="*/ 960895 w 2754602"/>
              <a:gd name="connsiteY117" fmla="*/ 2918015 h 3843677"/>
              <a:gd name="connsiteX118" fmla="*/ 937648 w 2754602"/>
              <a:gd name="connsiteY118" fmla="*/ 2972259 h 3843677"/>
              <a:gd name="connsiteX119" fmla="*/ 940231 w 2754602"/>
              <a:gd name="connsiteY119" fmla="*/ 2895979 h 3843677"/>
              <a:gd name="connsiteX120" fmla="*/ 922150 w 2754602"/>
              <a:gd name="connsiteY120" fmla="*/ 2860380 h 3843677"/>
              <a:gd name="connsiteX121" fmla="*/ 906651 w 2754602"/>
              <a:gd name="connsiteY121" fmla="*/ 2924069 h 3843677"/>
              <a:gd name="connsiteX122" fmla="*/ 906651 w 2754602"/>
              <a:gd name="connsiteY122" fmla="*/ 2924069 h 3843677"/>
              <a:gd name="connsiteX123" fmla="*/ 902131 w 2754602"/>
              <a:gd name="connsiteY123" fmla="*/ 2848354 h 3843677"/>
              <a:gd name="connsiteX124" fmla="*/ 922150 w 2754602"/>
              <a:gd name="connsiteY124" fmla="*/ 2852607 h 3843677"/>
              <a:gd name="connsiteX125" fmla="*/ 911656 w 2754602"/>
              <a:gd name="connsiteY125" fmla="*/ 2848354 h 3843677"/>
              <a:gd name="connsiteX126" fmla="*/ 902131 w 2754602"/>
              <a:gd name="connsiteY126" fmla="*/ 2767392 h 3843677"/>
              <a:gd name="connsiteX127" fmla="*/ 842930 w 2754602"/>
              <a:gd name="connsiteY127" fmla="*/ 2788918 h 3843677"/>
              <a:gd name="connsiteX128" fmla="*/ 836909 w 2754602"/>
              <a:gd name="connsiteY128" fmla="*/ 2727702 h 3843677"/>
              <a:gd name="connsiteX129" fmla="*/ 813662 w 2754602"/>
              <a:gd name="connsiteY129" fmla="*/ 2704454 h 3843677"/>
              <a:gd name="connsiteX130" fmla="*/ 767167 w 2754602"/>
              <a:gd name="connsiteY130" fmla="*/ 2665708 h 3843677"/>
              <a:gd name="connsiteX131" fmla="*/ 612184 w 2754602"/>
              <a:gd name="connsiteY131" fmla="*/ 2502976 h 3843677"/>
              <a:gd name="connsiteX132" fmla="*/ 410706 w 2754602"/>
              <a:gd name="connsiteY132" fmla="*/ 2286000 h 3843677"/>
              <a:gd name="connsiteX133" fmla="*/ 0 w 2754602"/>
              <a:gd name="connsiteY133" fmla="*/ 1844298 h 3843677"/>
              <a:gd name="connsiteX134" fmla="*/ 1046136 w 2754602"/>
              <a:gd name="connsiteY134" fmla="*/ 658678 h 3843677"/>
              <a:gd name="connsiteX135" fmla="*/ 1084882 w 2754602"/>
              <a:gd name="connsiteY135" fmla="*/ 573437 h 3843677"/>
              <a:gd name="connsiteX136" fmla="*/ 1061634 w 2754602"/>
              <a:gd name="connsiteY136" fmla="*/ 526942 h 3843677"/>
              <a:gd name="connsiteX137" fmla="*/ 1015139 w 2754602"/>
              <a:gd name="connsiteY137" fmla="*/ 488197 h 3843677"/>
              <a:gd name="connsiteX138" fmla="*/ 922150 w 2754602"/>
              <a:gd name="connsiteY138" fmla="*/ 472698 h 3843677"/>
              <a:gd name="connsiteX139" fmla="*/ 1371600 w 2754602"/>
              <a:gd name="connsiteY139" fmla="*/ 0 h 3843677"/>
              <a:gd name="connsiteX140" fmla="*/ 1425845 w 2754602"/>
              <a:gd name="connsiteY140" fmla="*/ 54244 h 3843677"/>
              <a:gd name="connsiteX141" fmla="*/ 1464590 w 2754602"/>
              <a:gd name="connsiteY141" fmla="*/ 61993 h 3843677"/>
              <a:gd name="connsiteX142" fmla="*/ 1480089 w 2754602"/>
              <a:gd name="connsiteY142" fmla="*/ 116237 h 3843677"/>
              <a:gd name="connsiteX143" fmla="*/ 1511085 w 2754602"/>
              <a:gd name="connsiteY143" fmla="*/ 116237 h 3843677"/>
              <a:gd name="connsiteX144" fmla="*/ 1526584 w 2754602"/>
              <a:gd name="connsiteY144" fmla="*/ 139485 h 3843677"/>
              <a:gd name="connsiteX145" fmla="*/ 1526584 w 2754602"/>
              <a:gd name="connsiteY145" fmla="*/ 139485 h 3843677"/>
              <a:gd name="connsiteX146" fmla="*/ 1542082 w 2754602"/>
              <a:gd name="connsiteY146" fmla="*/ 170481 h 3843677"/>
              <a:gd name="connsiteX147" fmla="*/ 1573078 w 2754602"/>
              <a:gd name="connsiteY147" fmla="*/ 201478 h 3843677"/>
              <a:gd name="connsiteX148" fmla="*/ 1604075 w 2754602"/>
              <a:gd name="connsiteY148" fmla="*/ 263471 h 3843677"/>
              <a:gd name="connsiteX149" fmla="*/ 1627323 w 2754602"/>
              <a:gd name="connsiteY149" fmla="*/ 247973 h 3843677"/>
              <a:gd name="connsiteX150" fmla="*/ 1681567 w 2754602"/>
              <a:gd name="connsiteY150" fmla="*/ 232474 h 3843677"/>
              <a:gd name="connsiteX151" fmla="*/ 1681567 w 2754602"/>
              <a:gd name="connsiteY151" fmla="*/ 232474 h 3843677"/>
              <a:gd name="connsiteX152" fmla="*/ 1697065 w 2754602"/>
              <a:gd name="connsiteY152" fmla="*/ 302217 h 3843677"/>
              <a:gd name="connsiteX153" fmla="*/ 1673817 w 2754602"/>
              <a:gd name="connsiteY153" fmla="*/ 317715 h 3843677"/>
              <a:gd name="connsiteX154" fmla="*/ 1673817 w 2754602"/>
              <a:gd name="connsiteY154" fmla="*/ 317715 h 3843677"/>
              <a:gd name="connsiteX155" fmla="*/ 1774556 w 2754602"/>
              <a:gd name="connsiteY155" fmla="*/ 348712 h 3843677"/>
              <a:gd name="connsiteX156" fmla="*/ 1821051 w 2754602"/>
              <a:gd name="connsiteY156" fmla="*/ 325464 h 3843677"/>
              <a:gd name="connsiteX157" fmla="*/ 1852048 w 2754602"/>
              <a:gd name="connsiteY157" fmla="*/ 348712 h 3843677"/>
              <a:gd name="connsiteX158" fmla="*/ 1844299 w 2754602"/>
              <a:gd name="connsiteY158" fmla="*/ 348712 h 3843677"/>
              <a:gd name="connsiteX159" fmla="*/ 1852048 w 2754602"/>
              <a:gd name="connsiteY159" fmla="*/ 348712 h 3843677"/>
              <a:gd name="connsiteX160" fmla="*/ 1883045 w 2754602"/>
              <a:gd name="connsiteY160" fmla="*/ 340963 h 3843677"/>
              <a:gd name="connsiteX161" fmla="*/ 1906292 w 2754602"/>
              <a:gd name="connsiteY161" fmla="*/ 333213 h 3843677"/>
              <a:gd name="connsiteX162" fmla="*/ 1937289 w 2754602"/>
              <a:gd name="connsiteY162" fmla="*/ 255722 h 3843677"/>
              <a:gd name="connsiteX163" fmla="*/ 1945038 w 2754602"/>
              <a:gd name="connsiteY163" fmla="*/ 255722 h 3843677"/>
              <a:gd name="connsiteX164" fmla="*/ 1945038 w 2754602"/>
              <a:gd name="connsiteY164" fmla="*/ 255722 h 3843677"/>
              <a:gd name="connsiteX165" fmla="*/ 2014780 w 2754602"/>
              <a:gd name="connsiteY165" fmla="*/ 232474 h 3843677"/>
              <a:gd name="connsiteX166" fmla="*/ 2030278 w 2754602"/>
              <a:gd name="connsiteY166" fmla="*/ 255722 h 3843677"/>
              <a:gd name="connsiteX167" fmla="*/ 2061275 w 2754602"/>
              <a:gd name="connsiteY167" fmla="*/ 317715 h 3843677"/>
              <a:gd name="connsiteX168" fmla="*/ 2069024 w 2754602"/>
              <a:gd name="connsiteY168" fmla="*/ 348712 h 3843677"/>
              <a:gd name="connsiteX169" fmla="*/ 2061275 w 2754602"/>
              <a:gd name="connsiteY169" fmla="*/ 410705 h 3843677"/>
              <a:gd name="connsiteX170" fmla="*/ 2084523 w 2754602"/>
              <a:gd name="connsiteY170" fmla="*/ 426203 h 3843677"/>
              <a:gd name="connsiteX171" fmla="*/ 2107770 w 2754602"/>
              <a:gd name="connsiteY171" fmla="*/ 449451 h 3843677"/>
              <a:gd name="connsiteX172" fmla="*/ 2107770 w 2754602"/>
              <a:gd name="connsiteY172" fmla="*/ 449451 h 3843677"/>
              <a:gd name="connsiteX173" fmla="*/ 2169763 w 2754602"/>
              <a:gd name="connsiteY173" fmla="*/ 472698 h 3843677"/>
              <a:gd name="connsiteX174" fmla="*/ 2185262 w 2754602"/>
              <a:gd name="connsiteY174" fmla="*/ 511444 h 3843677"/>
              <a:gd name="connsiteX175" fmla="*/ 2247255 w 2754602"/>
              <a:gd name="connsiteY175" fmla="*/ 511444 h 3843677"/>
              <a:gd name="connsiteX176" fmla="*/ 2293750 w 2754602"/>
              <a:gd name="connsiteY176" fmla="*/ 526942 h 3843677"/>
              <a:gd name="connsiteX177" fmla="*/ 2324746 w 2754602"/>
              <a:gd name="connsiteY177" fmla="*/ 612183 h 3843677"/>
              <a:gd name="connsiteX178" fmla="*/ 2347994 w 2754602"/>
              <a:gd name="connsiteY178" fmla="*/ 619932 h 3843677"/>
              <a:gd name="connsiteX179" fmla="*/ 2363492 w 2754602"/>
              <a:gd name="connsiteY179" fmla="*/ 619932 h 3843677"/>
              <a:gd name="connsiteX180" fmla="*/ 2402238 w 2754602"/>
              <a:gd name="connsiteY180" fmla="*/ 627681 h 3843677"/>
              <a:gd name="connsiteX181" fmla="*/ 2448733 w 2754602"/>
              <a:gd name="connsiteY181" fmla="*/ 619932 h 3843677"/>
              <a:gd name="connsiteX182" fmla="*/ 2425485 w 2754602"/>
              <a:gd name="connsiteY182" fmla="*/ 604434 h 3843677"/>
              <a:gd name="connsiteX183" fmla="*/ 2402238 w 2754602"/>
              <a:gd name="connsiteY183" fmla="*/ 596685 h 3843677"/>
              <a:gd name="connsiteX184" fmla="*/ 2425485 w 2754602"/>
              <a:gd name="connsiteY184" fmla="*/ 581186 h 3843677"/>
              <a:gd name="connsiteX185" fmla="*/ 2456482 w 2754602"/>
              <a:gd name="connsiteY185" fmla="*/ 573437 h 3843677"/>
              <a:gd name="connsiteX186" fmla="*/ 2479729 w 2754602"/>
              <a:gd name="connsiteY186" fmla="*/ 565688 h 3843677"/>
              <a:gd name="connsiteX187" fmla="*/ 2510726 w 2754602"/>
              <a:gd name="connsiteY187" fmla="*/ 534691 h 3843677"/>
              <a:gd name="connsiteX188" fmla="*/ 2495228 w 2754602"/>
              <a:gd name="connsiteY188" fmla="*/ 511444 h 3843677"/>
              <a:gd name="connsiteX189" fmla="*/ 2518475 w 2754602"/>
              <a:gd name="connsiteY189" fmla="*/ 519193 h 3843677"/>
              <a:gd name="connsiteX190" fmla="*/ 2541723 w 2754602"/>
              <a:gd name="connsiteY190" fmla="*/ 534691 h 3843677"/>
              <a:gd name="connsiteX191" fmla="*/ 2557221 w 2754602"/>
              <a:gd name="connsiteY191" fmla="*/ 557939 h 3843677"/>
              <a:gd name="connsiteX192" fmla="*/ 2580468 w 2754602"/>
              <a:gd name="connsiteY192" fmla="*/ 565688 h 3843677"/>
              <a:gd name="connsiteX193" fmla="*/ 2595967 w 2754602"/>
              <a:gd name="connsiteY193" fmla="*/ 581186 h 3843677"/>
              <a:gd name="connsiteX194" fmla="*/ 2588217 w 2754602"/>
              <a:gd name="connsiteY194" fmla="*/ 604434 h 3843677"/>
              <a:gd name="connsiteX195" fmla="*/ 2557221 w 2754602"/>
              <a:gd name="connsiteY195" fmla="*/ 596685 h 3843677"/>
              <a:gd name="connsiteX196" fmla="*/ 2518475 w 2754602"/>
              <a:gd name="connsiteY196" fmla="*/ 588935 h 3843677"/>
              <a:gd name="connsiteX197" fmla="*/ 2502977 w 2754602"/>
              <a:gd name="connsiteY197" fmla="*/ 604434 h 3843677"/>
              <a:gd name="connsiteX198" fmla="*/ 2510726 w 2754602"/>
              <a:gd name="connsiteY198" fmla="*/ 627681 h 3843677"/>
              <a:gd name="connsiteX199" fmla="*/ 2518475 w 2754602"/>
              <a:gd name="connsiteY199" fmla="*/ 658678 h 3843677"/>
              <a:gd name="connsiteX200" fmla="*/ 2541723 w 2754602"/>
              <a:gd name="connsiteY200" fmla="*/ 666427 h 3843677"/>
              <a:gd name="connsiteX201" fmla="*/ 2549472 w 2754602"/>
              <a:gd name="connsiteY201" fmla="*/ 635430 h 3843677"/>
              <a:gd name="connsiteX202" fmla="*/ 2665709 w 2754602"/>
              <a:gd name="connsiteY202" fmla="*/ 689674 h 3843677"/>
              <a:gd name="connsiteX203" fmla="*/ 2642462 w 2754602"/>
              <a:gd name="connsiteY203" fmla="*/ 720671 h 3843677"/>
              <a:gd name="connsiteX204" fmla="*/ 2626963 w 2754602"/>
              <a:gd name="connsiteY204" fmla="*/ 736169 h 3843677"/>
              <a:gd name="connsiteX205" fmla="*/ 2634712 w 2754602"/>
              <a:gd name="connsiteY205" fmla="*/ 759417 h 3843677"/>
              <a:gd name="connsiteX206" fmla="*/ 2657960 w 2754602"/>
              <a:gd name="connsiteY206" fmla="*/ 767166 h 3843677"/>
              <a:gd name="connsiteX207" fmla="*/ 2650211 w 2754602"/>
              <a:gd name="connsiteY207" fmla="*/ 798163 h 3843677"/>
              <a:gd name="connsiteX208" fmla="*/ 2626963 w 2754602"/>
              <a:gd name="connsiteY208" fmla="*/ 805912 h 3843677"/>
              <a:gd name="connsiteX209" fmla="*/ 2588217 w 2754602"/>
              <a:gd name="connsiteY209" fmla="*/ 813661 h 3843677"/>
              <a:gd name="connsiteX210" fmla="*/ 2572719 w 2754602"/>
              <a:gd name="connsiteY210" fmla="*/ 836908 h 3843677"/>
              <a:gd name="connsiteX211" fmla="*/ 2595967 w 2754602"/>
              <a:gd name="connsiteY211" fmla="*/ 829159 h 3843677"/>
              <a:gd name="connsiteX212" fmla="*/ 2634712 w 2754602"/>
              <a:gd name="connsiteY212" fmla="*/ 883403 h 3843677"/>
              <a:gd name="connsiteX213" fmla="*/ 2650211 w 2754602"/>
              <a:gd name="connsiteY213" fmla="*/ 898902 h 3843677"/>
              <a:gd name="connsiteX214" fmla="*/ 2642462 w 2754602"/>
              <a:gd name="connsiteY214" fmla="*/ 922149 h 3843677"/>
              <a:gd name="connsiteX215" fmla="*/ 2704455 w 2754602"/>
              <a:gd name="connsiteY215" fmla="*/ 929898 h 3843677"/>
              <a:gd name="connsiteX216" fmla="*/ 2743200 w 2754602"/>
              <a:gd name="connsiteY216" fmla="*/ 968644 h 3843677"/>
              <a:gd name="connsiteX217" fmla="*/ 2719953 w 2754602"/>
              <a:gd name="connsiteY217" fmla="*/ 976393 h 3843677"/>
              <a:gd name="connsiteX218" fmla="*/ 2603716 w 2754602"/>
              <a:gd name="connsiteY218" fmla="*/ 953146 h 3843677"/>
              <a:gd name="connsiteX219" fmla="*/ 2564970 w 2754602"/>
              <a:gd name="connsiteY219" fmla="*/ 937647 h 3843677"/>
              <a:gd name="connsiteX220" fmla="*/ 2518475 w 2754602"/>
              <a:gd name="connsiteY220" fmla="*/ 945397 h 3843677"/>
              <a:gd name="connsiteX221" fmla="*/ 2510726 w 2754602"/>
              <a:gd name="connsiteY221" fmla="*/ 968644 h 3843677"/>
              <a:gd name="connsiteX222" fmla="*/ 2479729 w 2754602"/>
              <a:gd name="connsiteY222" fmla="*/ 976393 h 3843677"/>
              <a:gd name="connsiteX223" fmla="*/ 2440984 w 2754602"/>
              <a:gd name="connsiteY223" fmla="*/ 1046135 h 3843677"/>
              <a:gd name="connsiteX224" fmla="*/ 2448733 w 2754602"/>
              <a:gd name="connsiteY224" fmla="*/ 1077132 h 3843677"/>
              <a:gd name="connsiteX225" fmla="*/ 2479729 w 2754602"/>
              <a:gd name="connsiteY225" fmla="*/ 1084881 h 3843677"/>
              <a:gd name="connsiteX226" fmla="*/ 2471980 w 2754602"/>
              <a:gd name="connsiteY226" fmla="*/ 1115878 h 3843677"/>
              <a:gd name="connsiteX227" fmla="*/ 2425485 w 2754602"/>
              <a:gd name="connsiteY227" fmla="*/ 1139125 h 3843677"/>
              <a:gd name="connsiteX228" fmla="*/ 2433234 w 2754602"/>
              <a:gd name="connsiteY228" fmla="*/ 1170122 h 3843677"/>
              <a:gd name="connsiteX229" fmla="*/ 2448733 w 2754602"/>
              <a:gd name="connsiteY229" fmla="*/ 1185620 h 3843677"/>
              <a:gd name="connsiteX230" fmla="*/ 2456482 w 2754602"/>
              <a:gd name="connsiteY230" fmla="*/ 1216617 h 3843677"/>
              <a:gd name="connsiteX231" fmla="*/ 2487478 w 2754602"/>
              <a:gd name="connsiteY231" fmla="*/ 1201119 h 3843677"/>
              <a:gd name="connsiteX232" fmla="*/ 2510726 w 2754602"/>
              <a:gd name="connsiteY232" fmla="*/ 1154624 h 3843677"/>
              <a:gd name="connsiteX233" fmla="*/ 2549472 w 2754602"/>
              <a:gd name="connsiteY233" fmla="*/ 1201119 h 3843677"/>
              <a:gd name="connsiteX234" fmla="*/ 2526224 w 2754602"/>
              <a:gd name="connsiteY234" fmla="*/ 1216617 h 3843677"/>
              <a:gd name="connsiteX235" fmla="*/ 2479729 w 2754602"/>
              <a:gd name="connsiteY235" fmla="*/ 1232115 h 3843677"/>
              <a:gd name="connsiteX236" fmla="*/ 2479729 w 2754602"/>
              <a:gd name="connsiteY236" fmla="*/ 1294108 h 3843677"/>
              <a:gd name="connsiteX237" fmla="*/ 2526224 w 2754602"/>
              <a:gd name="connsiteY237" fmla="*/ 1286359 h 3843677"/>
              <a:gd name="connsiteX238" fmla="*/ 2549472 w 2754602"/>
              <a:gd name="connsiteY238" fmla="*/ 1317356 h 3843677"/>
              <a:gd name="connsiteX239" fmla="*/ 2557221 w 2754602"/>
              <a:gd name="connsiteY239" fmla="*/ 1363851 h 3843677"/>
              <a:gd name="connsiteX240" fmla="*/ 2533973 w 2754602"/>
              <a:gd name="connsiteY240" fmla="*/ 1379349 h 3843677"/>
              <a:gd name="connsiteX241" fmla="*/ 2510726 w 2754602"/>
              <a:gd name="connsiteY241" fmla="*/ 1387098 h 3843677"/>
              <a:gd name="connsiteX242" fmla="*/ 2471980 w 2754602"/>
              <a:gd name="connsiteY242" fmla="*/ 1402597 h 3843677"/>
              <a:gd name="connsiteX243" fmla="*/ 2456482 w 2754602"/>
              <a:gd name="connsiteY243" fmla="*/ 1449091 h 3843677"/>
              <a:gd name="connsiteX244" fmla="*/ 2471980 w 2754602"/>
              <a:gd name="connsiteY244" fmla="*/ 1464590 h 3843677"/>
              <a:gd name="connsiteX245" fmla="*/ 2440984 w 2754602"/>
              <a:gd name="connsiteY245" fmla="*/ 1503335 h 3843677"/>
              <a:gd name="connsiteX246" fmla="*/ 2417736 w 2754602"/>
              <a:gd name="connsiteY246" fmla="*/ 1495586 h 3843677"/>
              <a:gd name="connsiteX247" fmla="*/ 2386739 w 2754602"/>
              <a:gd name="connsiteY247" fmla="*/ 1518834 h 3843677"/>
              <a:gd name="connsiteX248" fmla="*/ 2371241 w 2754602"/>
              <a:gd name="connsiteY248" fmla="*/ 1495586 h 3843677"/>
              <a:gd name="connsiteX249" fmla="*/ 2355743 w 2754602"/>
              <a:gd name="connsiteY249" fmla="*/ 1511085 h 3843677"/>
              <a:gd name="connsiteX250" fmla="*/ 2340245 w 2754602"/>
              <a:gd name="connsiteY250" fmla="*/ 1534332 h 3843677"/>
              <a:gd name="connsiteX251" fmla="*/ 2340245 w 2754602"/>
              <a:gd name="connsiteY251" fmla="*/ 1588576 h 3843677"/>
              <a:gd name="connsiteX252" fmla="*/ 2286000 w 2754602"/>
              <a:gd name="connsiteY252" fmla="*/ 1596325 h 3843677"/>
              <a:gd name="connsiteX253" fmla="*/ 2262753 w 2754602"/>
              <a:gd name="connsiteY253" fmla="*/ 1642820 h 3843677"/>
              <a:gd name="connsiteX254" fmla="*/ 2255004 w 2754602"/>
              <a:gd name="connsiteY254" fmla="*/ 1666068 h 3843677"/>
              <a:gd name="connsiteX255" fmla="*/ 2224007 w 2754602"/>
              <a:gd name="connsiteY255" fmla="*/ 1673817 h 3843677"/>
              <a:gd name="connsiteX256" fmla="*/ 2185262 w 2754602"/>
              <a:gd name="connsiteY256" fmla="*/ 1681566 h 3843677"/>
              <a:gd name="connsiteX257" fmla="*/ 2131017 w 2754602"/>
              <a:gd name="connsiteY257" fmla="*/ 1697064 h 3843677"/>
              <a:gd name="connsiteX258" fmla="*/ 2100021 w 2754602"/>
              <a:gd name="connsiteY258" fmla="*/ 1689315 h 3843677"/>
              <a:gd name="connsiteX259" fmla="*/ 2061275 w 2754602"/>
              <a:gd name="connsiteY259" fmla="*/ 1658319 h 3843677"/>
              <a:gd name="connsiteX260" fmla="*/ 2045777 w 2754602"/>
              <a:gd name="connsiteY260" fmla="*/ 1642820 h 3843677"/>
              <a:gd name="connsiteX261" fmla="*/ 1937289 w 2754602"/>
              <a:gd name="connsiteY261" fmla="*/ 1627322 h 3843677"/>
              <a:gd name="connsiteX262" fmla="*/ 1890794 w 2754602"/>
              <a:gd name="connsiteY262" fmla="*/ 1619573 h 3843677"/>
              <a:gd name="connsiteX263" fmla="*/ 1867546 w 2754602"/>
              <a:gd name="connsiteY263" fmla="*/ 1681566 h 3843677"/>
              <a:gd name="connsiteX264" fmla="*/ 1813302 w 2754602"/>
              <a:gd name="connsiteY264" fmla="*/ 1751308 h 3843677"/>
              <a:gd name="connsiteX265" fmla="*/ 1828800 w 2754602"/>
              <a:gd name="connsiteY265" fmla="*/ 1813302 h 3843677"/>
              <a:gd name="connsiteX266" fmla="*/ 1813302 w 2754602"/>
              <a:gd name="connsiteY266" fmla="*/ 1836549 h 3843677"/>
              <a:gd name="connsiteX267" fmla="*/ 1844299 w 2754602"/>
              <a:gd name="connsiteY267" fmla="*/ 1898542 h 3843677"/>
              <a:gd name="connsiteX268" fmla="*/ 1836550 w 2754602"/>
              <a:gd name="connsiteY268" fmla="*/ 1960535 h 3843677"/>
              <a:gd name="connsiteX269" fmla="*/ 1828800 w 2754602"/>
              <a:gd name="connsiteY269" fmla="*/ 2053525 h 3843677"/>
              <a:gd name="connsiteX270" fmla="*/ 1813302 w 2754602"/>
              <a:gd name="connsiteY270" fmla="*/ 2100020 h 3843677"/>
              <a:gd name="connsiteX271" fmla="*/ 1821051 w 2754602"/>
              <a:gd name="connsiteY271" fmla="*/ 2169763 h 3843677"/>
              <a:gd name="connsiteX272" fmla="*/ 1805553 w 2754602"/>
              <a:gd name="connsiteY272" fmla="*/ 2193010 h 3843677"/>
              <a:gd name="connsiteX273" fmla="*/ 1821051 w 2754602"/>
              <a:gd name="connsiteY273" fmla="*/ 2293749 h 3843677"/>
              <a:gd name="connsiteX274" fmla="*/ 1828800 w 2754602"/>
              <a:gd name="connsiteY274" fmla="*/ 2371241 h 3843677"/>
              <a:gd name="connsiteX275" fmla="*/ 1821051 w 2754602"/>
              <a:gd name="connsiteY275" fmla="*/ 2394488 h 3843677"/>
              <a:gd name="connsiteX276" fmla="*/ 1813302 w 2754602"/>
              <a:gd name="connsiteY276" fmla="*/ 2433234 h 3843677"/>
              <a:gd name="connsiteX277" fmla="*/ 1836550 w 2754602"/>
              <a:gd name="connsiteY277" fmla="*/ 2448732 h 3843677"/>
              <a:gd name="connsiteX278" fmla="*/ 1844299 w 2754602"/>
              <a:gd name="connsiteY278" fmla="*/ 2479729 h 3843677"/>
              <a:gd name="connsiteX279" fmla="*/ 1828800 w 2754602"/>
              <a:gd name="connsiteY279" fmla="*/ 2580468 h 3843677"/>
              <a:gd name="connsiteX280" fmla="*/ 1844299 w 2754602"/>
              <a:gd name="connsiteY280" fmla="*/ 2704454 h 3843677"/>
              <a:gd name="connsiteX281" fmla="*/ 1859797 w 2754602"/>
              <a:gd name="connsiteY281" fmla="*/ 2743200 h 3843677"/>
              <a:gd name="connsiteX282" fmla="*/ 1906292 w 2754602"/>
              <a:gd name="connsiteY282" fmla="*/ 2789695 h 3843677"/>
              <a:gd name="connsiteX283" fmla="*/ 1914041 w 2754602"/>
              <a:gd name="connsiteY283" fmla="*/ 2766447 h 3843677"/>
              <a:gd name="connsiteX284" fmla="*/ 1937289 w 2754602"/>
              <a:gd name="connsiteY284" fmla="*/ 2774197 h 3843677"/>
              <a:gd name="connsiteX285" fmla="*/ 1968285 w 2754602"/>
              <a:gd name="connsiteY285" fmla="*/ 2789695 h 3843677"/>
              <a:gd name="connsiteX286" fmla="*/ 1999282 w 2754602"/>
              <a:gd name="connsiteY286" fmla="*/ 2812942 h 3843677"/>
              <a:gd name="connsiteX287" fmla="*/ 2092272 w 2754602"/>
              <a:gd name="connsiteY287" fmla="*/ 2836190 h 3843677"/>
              <a:gd name="connsiteX288" fmla="*/ 2107770 w 2754602"/>
              <a:gd name="connsiteY288" fmla="*/ 2867186 h 3843677"/>
              <a:gd name="connsiteX289" fmla="*/ 2216258 w 2754602"/>
              <a:gd name="connsiteY289" fmla="*/ 2913681 h 3843677"/>
              <a:gd name="connsiteX290" fmla="*/ 2231756 w 2754602"/>
              <a:gd name="connsiteY290" fmla="*/ 2936929 h 3843677"/>
              <a:gd name="connsiteX291" fmla="*/ 2278251 w 2754602"/>
              <a:gd name="connsiteY291" fmla="*/ 2975674 h 3843677"/>
              <a:gd name="connsiteX292" fmla="*/ 2324746 w 2754602"/>
              <a:gd name="connsiteY292" fmla="*/ 3037668 h 3843677"/>
              <a:gd name="connsiteX293" fmla="*/ 2347994 w 2754602"/>
              <a:gd name="connsiteY293" fmla="*/ 3045417 h 3843677"/>
              <a:gd name="connsiteX294" fmla="*/ 2371241 w 2754602"/>
              <a:gd name="connsiteY294" fmla="*/ 3060915 h 3843677"/>
              <a:gd name="connsiteX295" fmla="*/ 2394489 w 2754602"/>
              <a:gd name="connsiteY295" fmla="*/ 3053166 h 3843677"/>
              <a:gd name="connsiteX296" fmla="*/ 2402238 w 2754602"/>
              <a:gd name="connsiteY296" fmla="*/ 3076413 h 3843677"/>
              <a:gd name="connsiteX297" fmla="*/ 2417736 w 2754602"/>
              <a:gd name="connsiteY297" fmla="*/ 3091912 h 3843677"/>
              <a:gd name="connsiteX298" fmla="*/ 2371241 w 2754602"/>
              <a:gd name="connsiteY298" fmla="*/ 3107410 h 3843677"/>
              <a:gd name="connsiteX299" fmla="*/ 2363492 w 2754602"/>
              <a:gd name="connsiteY299" fmla="*/ 3076413 h 3843677"/>
              <a:gd name="connsiteX300" fmla="*/ 2332495 w 2754602"/>
              <a:gd name="connsiteY300" fmla="*/ 3068664 h 3843677"/>
              <a:gd name="connsiteX301" fmla="*/ 2247255 w 2754602"/>
              <a:gd name="connsiteY301" fmla="*/ 3053166 h 3843677"/>
              <a:gd name="connsiteX302" fmla="*/ 2231756 w 2754602"/>
              <a:gd name="connsiteY302" fmla="*/ 3037668 h 3843677"/>
              <a:gd name="connsiteX303" fmla="*/ 2169763 w 2754602"/>
              <a:gd name="connsiteY303" fmla="*/ 3037668 h 3843677"/>
              <a:gd name="connsiteX304" fmla="*/ 2131017 w 2754602"/>
              <a:gd name="connsiteY304" fmla="*/ 3084163 h 3843677"/>
              <a:gd name="connsiteX305" fmla="*/ 2100021 w 2754602"/>
              <a:gd name="connsiteY305" fmla="*/ 3130658 h 3843677"/>
              <a:gd name="connsiteX306" fmla="*/ 2115519 w 2754602"/>
              <a:gd name="connsiteY306" fmla="*/ 3153905 h 3843677"/>
              <a:gd name="connsiteX307" fmla="*/ 2169763 w 2754602"/>
              <a:gd name="connsiteY307" fmla="*/ 3177152 h 3843677"/>
              <a:gd name="connsiteX308" fmla="*/ 2224007 w 2754602"/>
              <a:gd name="connsiteY308" fmla="*/ 3208149 h 3843677"/>
              <a:gd name="connsiteX309" fmla="*/ 2239506 w 2754602"/>
              <a:gd name="connsiteY309" fmla="*/ 3184902 h 3843677"/>
              <a:gd name="connsiteX310" fmla="*/ 2262753 w 2754602"/>
              <a:gd name="connsiteY310" fmla="*/ 3192651 h 3843677"/>
              <a:gd name="connsiteX311" fmla="*/ 2309248 w 2754602"/>
              <a:gd name="connsiteY311" fmla="*/ 3169403 h 3843677"/>
              <a:gd name="connsiteX312" fmla="*/ 2347994 w 2754602"/>
              <a:gd name="connsiteY312" fmla="*/ 3130658 h 3843677"/>
              <a:gd name="connsiteX313" fmla="*/ 2332495 w 2754602"/>
              <a:gd name="connsiteY313" fmla="*/ 3169403 h 3843677"/>
              <a:gd name="connsiteX314" fmla="*/ 2324746 w 2754602"/>
              <a:gd name="connsiteY314" fmla="*/ 3192651 h 3843677"/>
              <a:gd name="connsiteX315" fmla="*/ 2278251 w 2754602"/>
              <a:gd name="connsiteY315" fmla="*/ 3239146 h 3843677"/>
              <a:gd name="connsiteX316" fmla="*/ 2262753 w 2754602"/>
              <a:gd name="connsiteY316" fmla="*/ 3262393 h 3843677"/>
              <a:gd name="connsiteX317" fmla="*/ 2239506 w 2754602"/>
              <a:gd name="connsiteY317" fmla="*/ 3293390 h 3843677"/>
              <a:gd name="connsiteX318" fmla="*/ 2231756 w 2754602"/>
              <a:gd name="connsiteY318" fmla="*/ 3339885 h 3843677"/>
              <a:gd name="connsiteX319" fmla="*/ 2169763 w 2754602"/>
              <a:gd name="connsiteY319" fmla="*/ 3448373 h 3843677"/>
              <a:gd name="connsiteX320" fmla="*/ 2154265 w 2754602"/>
              <a:gd name="connsiteY320" fmla="*/ 3471620 h 3843677"/>
              <a:gd name="connsiteX321" fmla="*/ 2100021 w 2754602"/>
              <a:gd name="connsiteY321" fmla="*/ 3502617 h 3843677"/>
              <a:gd name="connsiteX322" fmla="*/ 2115519 w 2754602"/>
              <a:gd name="connsiteY322" fmla="*/ 3580108 h 3843677"/>
              <a:gd name="connsiteX323" fmla="*/ 2131017 w 2754602"/>
              <a:gd name="connsiteY323" fmla="*/ 3626603 h 3843677"/>
              <a:gd name="connsiteX324" fmla="*/ 2076773 w 2754602"/>
              <a:gd name="connsiteY324" fmla="*/ 3618854 h 3843677"/>
              <a:gd name="connsiteX325" fmla="*/ 2030278 w 2754602"/>
              <a:gd name="connsiteY325" fmla="*/ 3556861 h 3843677"/>
              <a:gd name="connsiteX326" fmla="*/ 1999282 w 2754602"/>
              <a:gd name="connsiteY326" fmla="*/ 3502617 h 3843677"/>
              <a:gd name="connsiteX327" fmla="*/ 1991533 w 2754602"/>
              <a:gd name="connsiteY327" fmla="*/ 3479369 h 3843677"/>
              <a:gd name="connsiteX328" fmla="*/ 1921790 w 2754602"/>
              <a:gd name="connsiteY328" fmla="*/ 3425125 h 3843677"/>
              <a:gd name="connsiteX329" fmla="*/ 1867546 w 2754602"/>
              <a:gd name="connsiteY329" fmla="*/ 3440624 h 3843677"/>
              <a:gd name="connsiteX330" fmla="*/ 1859797 w 2754602"/>
              <a:gd name="connsiteY330" fmla="*/ 3471620 h 3843677"/>
              <a:gd name="connsiteX331" fmla="*/ 1836550 w 2754602"/>
              <a:gd name="connsiteY331" fmla="*/ 3479369 h 3843677"/>
              <a:gd name="connsiteX332" fmla="*/ 1797804 w 2754602"/>
              <a:gd name="connsiteY332" fmla="*/ 3510366 h 3843677"/>
              <a:gd name="connsiteX333" fmla="*/ 1774556 w 2754602"/>
              <a:gd name="connsiteY333" fmla="*/ 3518115 h 3843677"/>
              <a:gd name="connsiteX334" fmla="*/ 1658319 w 2754602"/>
              <a:gd name="connsiteY334" fmla="*/ 3533613 h 3843677"/>
              <a:gd name="connsiteX335" fmla="*/ 1627323 w 2754602"/>
              <a:gd name="connsiteY335" fmla="*/ 3541363 h 3843677"/>
              <a:gd name="connsiteX336" fmla="*/ 1596326 w 2754602"/>
              <a:gd name="connsiteY336" fmla="*/ 3556861 h 3843677"/>
              <a:gd name="connsiteX337" fmla="*/ 1549831 w 2754602"/>
              <a:gd name="connsiteY337" fmla="*/ 3587858 h 3843677"/>
              <a:gd name="connsiteX338" fmla="*/ 1619573 w 2754602"/>
              <a:gd name="connsiteY338" fmla="*/ 3603356 h 3843677"/>
              <a:gd name="connsiteX339" fmla="*/ 1635072 w 2754602"/>
              <a:gd name="connsiteY339" fmla="*/ 3618854 h 3843677"/>
              <a:gd name="connsiteX340" fmla="*/ 1681567 w 2754602"/>
              <a:gd name="connsiteY340" fmla="*/ 3680847 h 3843677"/>
              <a:gd name="connsiteX341" fmla="*/ 1712563 w 2754602"/>
              <a:gd name="connsiteY341" fmla="*/ 3673098 h 3843677"/>
              <a:gd name="connsiteX342" fmla="*/ 1704814 w 2754602"/>
              <a:gd name="connsiteY342" fmla="*/ 3704095 h 3843677"/>
              <a:gd name="connsiteX343" fmla="*/ 1673817 w 2754602"/>
              <a:gd name="connsiteY343" fmla="*/ 3688597 h 3843677"/>
              <a:gd name="connsiteX344" fmla="*/ 1635072 w 2754602"/>
              <a:gd name="connsiteY344" fmla="*/ 3680847 h 3843677"/>
              <a:gd name="connsiteX345" fmla="*/ 1611824 w 2754602"/>
              <a:gd name="connsiteY345" fmla="*/ 3673098 h 3843677"/>
              <a:gd name="connsiteX346" fmla="*/ 1526584 w 2754602"/>
              <a:gd name="connsiteY346" fmla="*/ 3680847 h 3843677"/>
              <a:gd name="connsiteX347" fmla="*/ 1487838 w 2754602"/>
              <a:gd name="connsiteY347" fmla="*/ 3673098 h 3843677"/>
              <a:gd name="connsiteX348" fmla="*/ 1464590 w 2754602"/>
              <a:gd name="connsiteY348" fmla="*/ 3688597 h 3843677"/>
              <a:gd name="connsiteX349" fmla="*/ 1606595 w 2754602"/>
              <a:gd name="connsiteY349" fmla="*/ 3807912 h 3843677"/>
              <a:gd name="connsiteX350" fmla="*/ 1549653 w 2754602"/>
              <a:gd name="connsiteY350" fmla="*/ 3802377 h 3843677"/>
              <a:gd name="connsiteX351" fmla="*/ 1497258 w 2754602"/>
              <a:gd name="connsiteY351" fmla="*/ 3775367 h 3843677"/>
              <a:gd name="connsiteX352" fmla="*/ 1383656 w 2754602"/>
              <a:gd name="connsiteY352" fmla="*/ 3829215 h 3843677"/>
              <a:gd name="connsiteX353" fmla="*/ 1278611 w 2754602"/>
              <a:gd name="connsiteY353" fmla="*/ 3688597 h 3843677"/>
              <a:gd name="connsiteX354" fmla="*/ 1270862 w 2754602"/>
              <a:gd name="connsiteY354" fmla="*/ 3680847 h 3843677"/>
              <a:gd name="connsiteX355" fmla="*/ 1263112 w 2754602"/>
              <a:gd name="connsiteY355" fmla="*/ 3456122 h 3843677"/>
              <a:gd name="connsiteX356" fmla="*/ 1247614 w 2754602"/>
              <a:gd name="connsiteY356" fmla="*/ 3432874 h 3843677"/>
              <a:gd name="connsiteX357" fmla="*/ 1247614 w 2754602"/>
              <a:gd name="connsiteY357" fmla="*/ 3425125 h 3843677"/>
              <a:gd name="connsiteX358" fmla="*/ 1007390 w 2754602"/>
              <a:gd name="connsiteY358" fmla="*/ 2991173 h 3843677"/>
              <a:gd name="connsiteX0" fmla="*/ 1007390 w 2754602"/>
              <a:gd name="connsiteY0" fmla="*/ 2991173 h 3843677"/>
              <a:gd name="connsiteX1" fmla="*/ 1053885 w 2754602"/>
              <a:gd name="connsiteY1" fmla="*/ 2983424 h 3843677"/>
              <a:gd name="connsiteX2" fmla="*/ 1061634 w 2754602"/>
              <a:gd name="connsiteY2" fmla="*/ 2952427 h 3843677"/>
              <a:gd name="connsiteX3" fmla="*/ 1115878 w 2754602"/>
              <a:gd name="connsiteY3" fmla="*/ 2890434 h 3843677"/>
              <a:gd name="connsiteX4" fmla="*/ 1123628 w 2754602"/>
              <a:gd name="connsiteY4" fmla="*/ 2867186 h 3843677"/>
              <a:gd name="connsiteX5" fmla="*/ 1139126 w 2754602"/>
              <a:gd name="connsiteY5" fmla="*/ 2882685 h 3843677"/>
              <a:gd name="connsiteX6" fmla="*/ 1154624 w 2754602"/>
              <a:gd name="connsiteY6" fmla="*/ 2905932 h 3843677"/>
              <a:gd name="connsiteX7" fmla="*/ 1185621 w 2754602"/>
              <a:gd name="connsiteY7" fmla="*/ 2936929 h 3843677"/>
              <a:gd name="connsiteX8" fmla="*/ 1193370 w 2754602"/>
              <a:gd name="connsiteY8" fmla="*/ 2960176 h 3843677"/>
              <a:gd name="connsiteX9" fmla="*/ 1216617 w 2754602"/>
              <a:gd name="connsiteY9" fmla="*/ 2967925 h 3843677"/>
              <a:gd name="connsiteX10" fmla="*/ 1278611 w 2754602"/>
              <a:gd name="connsiteY10" fmla="*/ 2952427 h 3843677"/>
              <a:gd name="connsiteX11" fmla="*/ 1286360 w 2754602"/>
              <a:gd name="connsiteY11" fmla="*/ 2867186 h 3843677"/>
              <a:gd name="connsiteX12" fmla="*/ 1309607 w 2754602"/>
              <a:gd name="connsiteY12" fmla="*/ 2851688 h 3843677"/>
              <a:gd name="connsiteX13" fmla="*/ 1301858 w 2754602"/>
              <a:gd name="connsiteY13" fmla="*/ 2828441 h 3843677"/>
              <a:gd name="connsiteX14" fmla="*/ 1263112 w 2754602"/>
              <a:gd name="connsiteY14" fmla="*/ 2797444 h 3843677"/>
              <a:gd name="connsiteX15" fmla="*/ 1255363 w 2754602"/>
              <a:gd name="connsiteY15" fmla="*/ 2774197 h 3843677"/>
              <a:gd name="connsiteX16" fmla="*/ 1278611 w 2754602"/>
              <a:gd name="connsiteY16" fmla="*/ 2727702 h 3843677"/>
              <a:gd name="connsiteX17" fmla="*/ 1270862 w 2754602"/>
              <a:gd name="connsiteY17" fmla="*/ 2704454 h 3843677"/>
              <a:gd name="connsiteX18" fmla="*/ 1255363 w 2754602"/>
              <a:gd name="connsiteY18" fmla="*/ 2665708 h 3843677"/>
              <a:gd name="connsiteX19" fmla="*/ 1224367 w 2754602"/>
              <a:gd name="connsiteY19" fmla="*/ 2650210 h 3843677"/>
              <a:gd name="connsiteX20" fmla="*/ 1270862 w 2754602"/>
              <a:gd name="connsiteY20" fmla="*/ 2588217 h 3843677"/>
              <a:gd name="connsiteX21" fmla="*/ 1309607 w 2754602"/>
              <a:gd name="connsiteY21" fmla="*/ 2541722 h 3843677"/>
              <a:gd name="connsiteX22" fmla="*/ 1325106 w 2754602"/>
              <a:gd name="connsiteY22" fmla="*/ 2518474 h 3843677"/>
              <a:gd name="connsiteX23" fmla="*/ 1348353 w 2754602"/>
              <a:gd name="connsiteY23" fmla="*/ 2502976 h 3843677"/>
              <a:gd name="connsiteX24" fmla="*/ 1379350 w 2754602"/>
              <a:gd name="connsiteY24" fmla="*/ 2510725 h 3843677"/>
              <a:gd name="connsiteX25" fmla="*/ 1402597 w 2754602"/>
              <a:gd name="connsiteY25" fmla="*/ 2549471 h 3843677"/>
              <a:gd name="connsiteX26" fmla="*/ 1425845 w 2754602"/>
              <a:gd name="connsiteY26" fmla="*/ 2564969 h 3843677"/>
              <a:gd name="connsiteX27" fmla="*/ 1472339 w 2754602"/>
              <a:gd name="connsiteY27" fmla="*/ 2549471 h 3843677"/>
              <a:gd name="connsiteX28" fmla="*/ 1487838 w 2754602"/>
              <a:gd name="connsiteY28" fmla="*/ 2533973 h 3843677"/>
              <a:gd name="connsiteX29" fmla="*/ 1503336 w 2754602"/>
              <a:gd name="connsiteY29" fmla="*/ 2510725 h 3843677"/>
              <a:gd name="connsiteX30" fmla="*/ 1526584 w 2754602"/>
              <a:gd name="connsiteY30" fmla="*/ 2495227 h 3843677"/>
              <a:gd name="connsiteX31" fmla="*/ 1565329 w 2754602"/>
              <a:gd name="connsiteY31" fmla="*/ 2510725 h 3843677"/>
              <a:gd name="connsiteX32" fmla="*/ 1604075 w 2754602"/>
              <a:gd name="connsiteY32" fmla="*/ 2526224 h 3843677"/>
              <a:gd name="connsiteX33" fmla="*/ 1596326 w 2754602"/>
              <a:gd name="connsiteY33" fmla="*/ 2549471 h 3843677"/>
              <a:gd name="connsiteX34" fmla="*/ 1573078 w 2754602"/>
              <a:gd name="connsiteY34" fmla="*/ 2557220 h 3843677"/>
              <a:gd name="connsiteX35" fmla="*/ 1588577 w 2754602"/>
              <a:gd name="connsiteY35" fmla="*/ 2642461 h 3843677"/>
              <a:gd name="connsiteX36" fmla="*/ 1565329 w 2754602"/>
              <a:gd name="connsiteY36" fmla="*/ 2681207 h 3843677"/>
              <a:gd name="connsiteX37" fmla="*/ 1542082 w 2754602"/>
              <a:gd name="connsiteY37" fmla="*/ 2688956 h 3843677"/>
              <a:gd name="connsiteX38" fmla="*/ 1534333 w 2754602"/>
              <a:gd name="connsiteY38" fmla="*/ 2712203 h 3843677"/>
              <a:gd name="connsiteX39" fmla="*/ 1495587 w 2754602"/>
              <a:gd name="connsiteY39" fmla="*/ 2743200 h 3843677"/>
              <a:gd name="connsiteX40" fmla="*/ 1487838 w 2754602"/>
              <a:gd name="connsiteY40" fmla="*/ 2766447 h 3843677"/>
              <a:gd name="connsiteX41" fmla="*/ 1464590 w 2754602"/>
              <a:gd name="connsiteY41" fmla="*/ 2774197 h 3843677"/>
              <a:gd name="connsiteX42" fmla="*/ 1449092 w 2754602"/>
              <a:gd name="connsiteY42" fmla="*/ 2867186 h 3843677"/>
              <a:gd name="connsiteX43" fmla="*/ 1433594 w 2754602"/>
              <a:gd name="connsiteY43" fmla="*/ 2882685 h 3843677"/>
              <a:gd name="connsiteX44" fmla="*/ 1425845 w 2754602"/>
              <a:gd name="connsiteY44" fmla="*/ 2913681 h 3843677"/>
              <a:gd name="connsiteX45" fmla="*/ 1433594 w 2754602"/>
              <a:gd name="connsiteY45" fmla="*/ 2944678 h 3843677"/>
              <a:gd name="connsiteX46" fmla="*/ 1441343 w 2754602"/>
              <a:gd name="connsiteY46" fmla="*/ 2991173 h 3843677"/>
              <a:gd name="connsiteX47" fmla="*/ 1425845 w 2754602"/>
              <a:gd name="connsiteY47" fmla="*/ 3045417 h 3843677"/>
              <a:gd name="connsiteX48" fmla="*/ 1402597 w 2754602"/>
              <a:gd name="connsiteY48" fmla="*/ 3037668 h 3843677"/>
              <a:gd name="connsiteX49" fmla="*/ 1387099 w 2754602"/>
              <a:gd name="connsiteY49" fmla="*/ 3022169 h 3843677"/>
              <a:gd name="connsiteX50" fmla="*/ 1356102 w 2754602"/>
              <a:gd name="connsiteY50" fmla="*/ 3060915 h 3843677"/>
              <a:gd name="connsiteX51" fmla="*/ 1363851 w 2754602"/>
              <a:gd name="connsiteY51" fmla="*/ 3091912 h 3843677"/>
              <a:gd name="connsiteX52" fmla="*/ 1371600 w 2754602"/>
              <a:gd name="connsiteY52" fmla="*/ 3115159 h 3843677"/>
              <a:gd name="connsiteX53" fmla="*/ 1418095 w 2754602"/>
              <a:gd name="connsiteY53" fmla="*/ 3130658 h 3843677"/>
              <a:gd name="connsiteX54" fmla="*/ 1441343 w 2754602"/>
              <a:gd name="connsiteY54" fmla="*/ 3122908 h 3843677"/>
              <a:gd name="connsiteX55" fmla="*/ 1611824 w 2754602"/>
              <a:gd name="connsiteY55" fmla="*/ 3115159 h 3843677"/>
              <a:gd name="connsiteX56" fmla="*/ 1596326 w 2754602"/>
              <a:gd name="connsiteY56" fmla="*/ 3068664 h 3843677"/>
              <a:gd name="connsiteX57" fmla="*/ 1588577 w 2754602"/>
              <a:gd name="connsiteY57" fmla="*/ 3045417 h 3843677"/>
              <a:gd name="connsiteX58" fmla="*/ 1580828 w 2754602"/>
              <a:gd name="connsiteY58" fmla="*/ 3022169 h 3843677"/>
              <a:gd name="connsiteX59" fmla="*/ 1611824 w 2754602"/>
              <a:gd name="connsiteY59" fmla="*/ 2952427 h 3843677"/>
              <a:gd name="connsiteX60" fmla="*/ 1596326 w 2754602"/>
              <a:gd name="connsiteY60" fmla="*/ 2905932 h 3843677"/>
              <a:gd name="connsiteX61" fmla="*/ 1611824 w 2754602"/>
              <a:gd name="connsiteY61" fmla="*/ 2859437 h 3843677"/>
              <a:gd name="connsiteX62" fmla="*/ 1619573 w 2754602"/>
              <a:gd name="connsiteY62" fmla="*/ 2805193 h 3843677"/>
              <a:gd name="connsiteX63" fmla="*/ 1650570 w 2754602"/>
              <a:gd name="connsiteY63" fmla="*/ 2797444 h 3843677"/>
              <a:gd name="connsiteX64" fmla="*/ 1704814 w 2754602"/>
              <a:gd name="connsiteY64" fmla="*/ 2774197 h 3843677"/>
              <a:gd name="connsiteX65" fmla="*/ 1728062 w 2754602"/>
              <a:gd name="connsiteY65" fmla="*/ 2758698 h 3843677"/>
              <a:gd name="connsiteX66" fmla="*/ 1774556 w 2754602"/>
              <a:gd name="connsiteY66" fmla="*/ 2719952 h 3843677"/>
              <a:gd name="connsiteX67" fmla="*/ 1797804 w 2754602"/>
              <a:gd name="connsiteY67" fmla="*/ 2688956 h 3843677"/>
              <a:gd name="connsiteX68" fmla="*/ 1751309 w 2754602"/>
              <a:gd name="connsiteY68" fmla="*/ 2650210 h 3843677"/>
              <a:gd name="connsiteX69" fmla="*/ 1712563 w 2754602"/>
              <a:gd name="connsiteY69" fmla="*/ 2657959 h 3843677"/>
              <a:gd name="connsiteX70" fmla="*/ 1704814 w 2754602"/>
              <a:gd name="connsiteY70" fmla="*/ 2681207 h 3843677"/>
              <a:gd name="connsiteX71" fmla="*/ 1697065 w 2754602"/>
              <a:gd name="connsiteY71" fmla="*/ 2743200 h 3843677"/>
              <a:gd name="connsiteX72" fmla="*/ 1650570 w 2754602"/>
              <a:gd name="connsiteY72" fmla="*/ 2774197 h 3843677"/>
              <a:gd name="connsiteX73" fmla="*/ 1635072 w 2754602"/>
              <a:gd name="connsiteY73" fmla="*/ 2758698 h 3843677"/>
              <a:gd name="connsiteX74" fmla="*/ 1635072 w 2754602"/>
              <a:gd name="connsiteY74" fmla="*/ 2688956 h 3843677"/>
              <a:gd name="connsiteX75" fmla="*/ 1642821 w 2754602"/>
              <a:gd name="connsiteY75" fmla="*/ 2665708 h 3843677"/>
              <a:gd name="connsiteX76" fmla="*/ 1666068 w 2754602"/>
              <a:gd name="connsiteY76" fmla="*/ 2619213 h 3843677"/>
              <a:gd name="connsiteX77" fmla="*/ 1689316 w 2754602"/>
              <a:gd name="connsiteY77" fmla="*/ 2611464 h 3843677"/>
              <a:gd name="connsiteX78" fmla="*/ 1766807 w 2754602"/>
              <a:gd name="connsiteY78" fmla="*/ 2595966 h 3843677"/>
              <a:gd name="connsiteX79" fmla="*/ 1805553 w 2754602"/>
              <a:gd name="connsiteY79" fmla="*/ 2526224 h 3843677"/>
              <a:gd name="connsiteX80" fmla="*/ 1813302 w 2754602"/>
              <a:gd name="connsiteY80" fmla="*/ 2502976 h 3843677"/>
              <a:gd name="connsiteX81" fmla="*/ 1743560 w 2754602"/>
              <a:gd name="connsiteY81" fmla="*/ 2502976 h 3843677"/>
              <a:gd name="connsiteX82" fmla="*/ 1689316 w 2754602"/>
              <a:gd name="connsiteY82" fmla="*/ 2526224 h 3843677"/>
              <a:gd name="connsiteX83" fmla="*/ 1666068 w 2754602"/>
              <a:gd name="connsiteY83" fmla="*/ 2510725 h 3843677"/>
              <a:gd name="connsiteX84" fmla="*/ 1635072 w 2754602"/>
              <a:gd name="connsiteY84" fmla="*/ 2502976 h 3843677"/>
              <a:gd name="connsiteX85" fmla="*/ 1627323 w 2754602"/>
              <a:gd name="connsiteY85" fmla="*/ 2471980 h 3843677"/>
              <a:gd name="connsiteX86" fmla="*/ 1642821 w 2754602"/>
              <a:gd name="connsiteY86" fmla="*/ 2402237 h 3843677"/>
              <a:gd name="connsiteX87" fmla="*/ 1658319 w 2754602"/>
              <a:gd name="connsiteY87" fmla="*/ 2332495 h 3843677"/>
              <a:gd name="connsiteX88" fmla="*/ 1666068 w 2754602"/>
              <a:gd name="connsiteY88" fmla="*/ 2309247 h 3843677"/>
              <a:gd name="connsiteX89" fmla="*/ 1681567 w 2754602"/>
              <a:gd name="connsiteY89" fmla="*/ 2293749 h 3843677"/>
              <a:gd name="connsiteX90" fmla="*/ 1673817 w 2754602"/>
              <a:gd name="connsiteY90" fmla="*/ 2255003 h 3843677"/>
              <a:gd name="connsiteX91" fmla="*/ 1627323 w 2754602"/>
              <a:gd name="connsiteY91" fmla="*/ 2239505 h 3843677"/>
              <a:gd name="connsiteX92" fmla="*/ 1580828 w 2754602"/>
              <a:gd name="connsiteY92" fmla="*/ 2247254 h 3843677"/>
              <a:gd name="connsiteX93" fmla="*/ 1542082 w 2754602"/>
              <a:gd name="connsiteY93" fmla="*/ 2255003 h 3843677"/>
              <a:gd name="connsiteX94" fmla="*/ 1472339 w 2754602"/>
              <a:gd name="connsiteY94" fmla="*/ 2262752 h 3843677"/>
              <a:gd name="connsiteX95" fmla="*/ 1418095 w 2754602"/>
              <a:gd name="connsiteY95" fmla="*/ 2309247 h 3843677"/>
              <a:gd name="connsiteX96" fmla="*/ 1394848 w 2754602"/>
              <a:gd name="connsiteY96" fmla="*/ 2301498 h 3843677"/>
              <a:gd name="connsiteX97" fmla="*/ 1363851 w 2754602"/>
              <a:gd name="connsiteY97" fmla="*/ 2293749 h 3843677"/>
              <a:gd name="connsiteX98" fmla="*/ 1387099 w 2754602"/>
              <a:gd name="connsiteY98" fmla="*/ 2386739 h 3843677"/>
              <a:gd name="connsiteX99" fmla="*/ 1394848 w 2754602"/>
              <a:gd name="connsiteY99" fmla="*/ 2409986 h 3843677"/>
              <a:gd name="connsiteX100" fmla="*/ 1402597 w 2754602"/>
              <a:gd name="connsiteY100" fmla="*/ 2440983 h 3843677"/>
              <a:gd name="connsiteX101" fmla="*/ 1363851 w 2754602"/>
              <a:gd name="connsiteY101" fmla="*/ 2479729 h 3843677"/>
              <a:gd name="connsiteX102" fmla="*/ 1317356 w 2754602"/>
              <a:gd name="connsiteY102" fmla="*/ 2495227 h 3843677"/>
              <a:gd name="connsiteX103" fmla="*/ 1286360 w 2754602"/>
              <a:gd name="connsiteY103" fmla="*/ 2541722 h 3843677"/>
              <a:gd name="connsiteX104" fmla="*/ 1270862 w 2754602"/>
              <a:gd name="connsiteY104" fmla="*/ 2564969 h 3843677"/>
              <a:gd name="connsiteX105" fmla="*/ 1247614 w 2754602"/>
              <a:gd name="connsiteY105" fmla="*/ 2572719 h 3843677"/>
              <a:gd name="connsiteX106" fmla="*/ 1224367 w 2754602"/>
              <a:gd name="connsiteY106" fmla="*/ 2595966 h 3843677"/>
              <a:gd name="connsiteX107" fmla="*/ 1177872 w 2754602"/>
              <a:gd name="connsiteY107" fmla="*/ 2634712 h 3843677"/>
              <a:gd name="connsiteX108" fmla="*/ 1170123 w 2754602"/>
              <a:gd name="connsiteY108" fmla="*/ 2696705 h 3843677"/>
              <a:gd name="connsiteX109" fmla="*/ 1154624 w 2754602"/>
              <a:gd name="connsiteY109" fmla="*/ 2719952 h 3843677"/>
              <a:gd name="connsiteX110" fmla="*/ 1131377 w 2754602"/>
              <a:gd name="connsiteY110" fmla="*/ 2766447 h 3843677"/>
              <a:gd name="connsiteX111" fmla="*/ 1100380 w 2754602"/>
              <a:gd name="connsiteY111" fmla="*/ 2805193 h 3843677"/>
              <a:gd name="connsiteX112" fmla="*/ 1084882 w 2754602"/>
              <a:gd name="connsiteY112" fmla="*/ 2851688 h 3843677"/>
              <a:gd name="connsiteX113" fmla="*/ 1069384 w 2754602"/>
              <a:gd name="connsiteY113" fmla="*/ 2874935 h 3843677"/>
              <a:gd name="connsiteX114" fmla="*/ 1061634 w 2754602"/>
              <a:gd name="connsiteY114" fmla="*/ 2898183 h 3843677"/>
              <a:gd name="connsiteX115" fmla="*/ 1038387 w 2754602"/>
              <a:gd name="connsiteY115" fmla="*/ 2921430 h 3843677"/>
              <a:gd name="connsiteX116" fmla="*/ 999641 w 2754602"/>
              <a:gd name="connsiteY116" fmla="*/ 2967925 h 3843677"/>
              <a:gd name="connsiteX117" fmla="*/ 960895 w 2754602"/>
              <a:gd name="connsiteY117" fmla="*/ 2918015 h 3843677"/>
              <a:gd name="connsiteX118" fmla="*/ 937648 w 2754602"/>
              <a:gd name="connsiteY118" fmla="*/ 2972259 h 3843677"/>
              <a:gd name="connsiteX119" fmla="*/ 940231 w 2754602"/>
              <a:gd name="connsiteY119" fmla="*/ 2895979 h 3843677"/>
              <a:gd name="connsiteX120" fmla="*/ 922150 w 2754602"/>
              <a:gd name="connsiteY120" fmla="*/ 2860380 h 3843677"/>
              <a:gd name="connsiteX121" fmla="*/ 906651 w 2754602"/>
              <a:gd name="connsiteY121" fmla="*/ 2924069 h 3843677"/>
              <a:gd name="connsiteX122" fmla="*/ 906651 w 2754602"/>
              <a:gd name="connsiteY122" fmla="*/ 2924069 h 3843677"/>
              <a:gd name="connsiteX123" fmla="*/ 902131 w 2754602"/>
              <a:gd name="connsiteY123" fmla="*/ 2848354 h 3843677"/>
              <a:gd name="connsiteX124" fmla="*/ 922150 w 2754602"/>
              <a:gd name="connsiteY124" fmla="*/ 2852607 h 3843677"/>
              <a:gd name="connsiteX125" fmla="*/ 911656 w 2754602"/>
              <a:gd name="connsiteY125" fmla="*/ 2848354 h 3843677"/>
              <a:gd name="connsiteX126" fmla="*/ 902131 w 2754602"/>
              <a:gd name="connsiteY126" fmla="*/ 2767392 h 3843677"/>
              <a:gd name="connsiteX127" fmla="*/ 842930 w 2754602"/>
              <a:gd name="connsiteY127" fmla="*/ 2788918 h 3843677"/>
              <a:gd name="connsiteX128" fmla="*/ 836909 w 2754602"/>
              <a:gd name="connsiteY128" fmla="*/ 2727702 h 3843677"/>
              <a:gd name="connsiteX129" fmla="*/ 813662 w 2754602"/>
              <a:gd name="connsiteY129" fmla="*/ 2704454 h 3843677"/>
              <a:gd name="connsiteX130" fmla="*/ 767167 w 2754602"/>
              <a:gd name="connsiteY130" fmla="*/ 2665708 h 3843677"/>
              <a:gd name="connsiteX131" fmla="*/ 612184 w 2754602"/>
              <a:gd name="connsiteY131" fmla="*/ 2502976 h 3843677"/>
              <a:gd name="connsiteX132" fmla="*/ 410706 w 2754602"/>
              <a:gd name="connsiteY132" fmla="*/ 2286000 h 3843677"/>
              <a:gd name="connsiteX133" fmla="*/ 0 w 2754602"/>
              <a:gd name="connsiteY133" fmla="*/ 1844298 h 3843677"/>
              <a:gd name="connsiteX134" fmla="*/ 1046136 w 2754602"/>
              <a:gd name="connsiteY134" fmla="*/ 658678 h 3843677"/>
              <a:gd name="connsiteX135" fmla="*/ 1084882 w 2754602"/>
              <a:gd name="connsiteY135" fmla="*/ 573437 h 3843677"/>
              <a:gd name="connsiteX136" fmla="*/ 1061634 w 2754602"/>
              <a:gd name="connsiteY136" fmla="*/ 526942 h 3843677"/>
              <a:gd name="connsiteX137" fmla="*/ 1015139 w 2754602"/>
              <a:gd name="connsiteY137" fmla="*/ 488197 h 3843677"/>
              <a:gd name="connsiteX138" fmla="*/ 922150 w 2754602"/>
              <a:gd name="connsiteY138" fmla="*/ 472698 h 3843677"/>
              <a:gd name="connsiteX139" fmla="*/ 1371600 w 2754602"/>
              <a:gd name="connsiteY139" fmla="*/ 0 h 3843677"/>
              <a:gd name="connsiteX140" fmla="*/ 1425845 w 2754602"/>
              <a:gd name="connsiteY140" fmla="*/ 54244 h 3843677"/>
              <a:gd name="connsiteX141" fmla="*/ 1464590 w 2754602"/>
              <a:gd name="connsiteY141" fmla="*/ 61993 h 3843677"/>
              <a:gd name="connsiteX142" fmla="*/ 1480089 w 2754602"/>
              <a:gd name="connsiteY142" fmla="*/ 116237 h 3843677"/>
              <a:gd name="connsiteX143" fmla="*/ 1511085 w 2754602"/>
              <a:gd name="connsiteY143" fmla="*/ 116237 h 3843677"/>
              <a:gd name="connsiteX144" fmla="*/ 1526584 w 2754602"/>
              <a:gd name="connsiteY144" fmla="*/ 139485 h 3843677"/>
              <a:gd name="connsiteX145" fmla="*/ 1526584 w 2754602"/>
              <a:gd name="connsiteY145" fmla="*/ 139485 h 3843677"/>
              <a:gd name="connsiteX146" fmla="*/ 1542082 w 2754602"/>
              <a:gd name="connsiteY146" fmla="*/ 170481 h 3843677"/>
              <a:gd name="connsiteX147" fmla="*/ 1573078 w 2754602"/>
              <a:gd name="connsiteY147" fmla="*/ 201478 h 3843677"/>
              <a:gd name="connsiteX148" fmla="*/ 1604075 w 2754602"/>
              <a:gd name="connsiteY148" fmla="*/ 263471 h 3843677"/>
              <a:gd name="connsiteX149" fmla="*/ 1627323 w 2754602"/>
              <a:gd name="connsiteY149" fmla="*/ 247973 h 3843677"/>
              <a:gd name="connsiteX150" fmla="*/ 1681567 w 2754602"/>
              <a:gd name="connsiteY150" fmla="*/ 232474 h 3843677"/>
              <a:gd name="connsiteX151" fmla="*/ 1681567 w 2754602"/>
              <a:gd name="connsiteY151" fmla="*/ 232474 h 3843677"/>
              <a:gd name="connsiteX152" fmla="*/ 1697065 w 2754602"/>
              <a:gd name="connsiteY152" fmla="*/ 302217 h 3843677"/>
              <a:gd name="connsiteX153" fmla="*/ 1673817 w 2754602"/>
              <a:gd name="connsiteY153" fmla="*/ 317715 h 3843677"/>
              <a:gd name="connsiteX154" fmla="*/ 1673817 w 2754602"/>
              <a:gd name="connsiteY154" fmla="*/ 317715 h 3843677"/>
              <a:gd name="connsiteX155" fmla="*/ 1774556 w 2754602"/>
              <a:gd name="connsiteY155" fmla="*/ 348712 h 3843677"/>
              <a:gd name="connsiteX156" fmla="*/ 1821051 w 2754602"/>
              <a:gd name="connsiteY156" fmla="*/ 325464 h 3843677"/>
              <a:gd name="connsiteX157" fmla="*/ 1852048 w 2754602"/>
              <a:gd name="connsiteY157" fmla="*/ 348712 h 3843677"/>
              <a:gd name="connsiteX158" fmla="*/ 1844299 w 2754602"/>
              <a:gd name="connsiteY158" fmla="*/ 348712 h 3843677"/>
              <a:gd name="connsiteX159" fmla="*/ 1852048 w 2754602"/>
              <a:gd name="connsiteY159" fmla="*/ 348712 h 3843677"/>
              <a:gd name="connsiteX160" fmla="*/ 1883045 w 2754602"/>
              <a:gd name="connsiteY160" fmla="*/ 340963 h 3843677"/>
              <a:gd name="connsiteX161" fmla="*/ 1906292 w 2754602"/>
              <a:gd name="connsiteY161" fmla="*/ 333213 h 3843677"/>
              <a:gd name="connsiteX162" fmla="*/ 1937289 w 2754602"/>
              <a:gd name="connsiteY162" fmla="*/ 255722 h 3843677"/>
              <a:gd name="connsiteX163" fmla="*/ 1945038 w 2754602"/>
              <a:gd name="connsiteY163" fmla="*/ 255722 h 3843677"/>
              <a:gd name="connsiteX164" fmla="*/ 1945038 w 2754602"/>
              <a:gd name="connsiteY164" fmla="*/ 255722 h 3843677"/>
              <a:gd name="connsiteX165" fmla="*/ 2014780 w 2754602"/>
              <a:gd name="connsiteY165" fmla="*/ 232474 h 3843677"/>
              <a:gd name="connsiteX166" fmla="*/ 2030278 w 2754602"/>
              <a:gd name="connsiteY166" fmla="*/ 255722 h 3843677"/>
              <a:gd name="connsiteX167" fmla="*/ 2061275 w 2754602"/>
              <a:gd name="connsiteY167" fmla="*/ 317715 h 3843677"/>
              <a:gd name="connsiteX168" fmla="*/ 2069024 w 2754602"/>
              <a:gd name="connsiteY168" fmla="*/ 348712 h 3843677"/>
              <a:gd name="connsiteX169" fmla="*/ 2061275 w 2754602"/>
              <a:gd name="connsiteY169" fmla="*/ 410705 h 3843677"/>
              <a:gd name="connsiteX170" fmla="*/ 2084523 w 2754602"/>
              <a:gd name="connsiteY170" fmla="*/ 426203 h 3843677"/>
              <a:gd name="connsiteX171" fmla="*/ 2107770 w 2754602"/>
              <a:gd name="connsiteY171" fmla="*/ 449451 h 3843677"/>
              <a:gd name="connsiteX172" fmla="*/ 2107770 w 2754602"/>
              <a:gd name="connsiteY172" fmla="*/ 449451 h 3843677"/>
              <a:gd name="connsiteX173" fmla="*/ 2169763 w 2754602"/>
              <a:gd name="connsiteY173" fmla="*/ 472698 h 3843677"/>
              <a:gd name="connsiteX174" fmla="*/ 2185262 w 2754602"/>
              <a:gd name="connsiteY174" fmla="*/ 511444 h 3843677"/>
              <a:gd name="connsiteX175" fmla="*/ 2247255 w 2754602"/>
              <a:gd name="connsiteY175" fmla="*/ 511444 h 3843677"/>
              <a:gd name="connsiteX176" fmla="*/ 2293750 w 2754602"/>
              <a:gd name="connsiteY176" fmla="*/ 526942 h 3843677"/>
              <a:gd name="connsiteX177" fmla="*/ 2324746 w 2754602"/>
              <a:gd name="connsiteY177" fmla="*/ 612183 h 3843677"/>
              <a:gd name="connsiteX178" fmla="*/ 2347994 w 2754602"/>
              <a:gd name="connsiteY178" fmla="*/ 619932 h 3843677"/>
              <a:gd name="connsiteX179" fmla="*/ 2363492 w 2754602"/>
              <a:gd name="connsiteY179" fmla="*/ 619932 h 3843677"/>
              <a:gd name="connsiteX180" fmla="*/ 2402238 w 2754602"/>
              <a:gd name="connsiteY180" fmla="*/ 627681 h 3843677"/>
              <a:gd name="connsiteX181" fmla="*/ 2448733 w 2754602"/>
              <a:gd name="connsiteY181" fmla="*/ 619932 h 3843677"/>
              <a:gd name="connsiteX182" fmla="*/ 2425485 w 2754602"/>
              <a:gd name="connsiteY182" fmla="*/ 604434 h 3843677"/>
              <a:gd name="connsiteX183" fmla="*/ 2402238 w 2754602"/>
              <a:gd name="connsiteY183" fmla="*/ 596685 h 3843677"/>
              <a:gd name="connsiteX184" fmla="*/ 2425485 w 2754602"/>
              <a:gd name="connsiteY184" fmla="*/ 581186 h 3843677"/>
              <a:gd name="connsiteX185" fmla="*/ 2456482 w 2754602"/>
              <a:gd name="connsiteY185" fmla="*/ 573437 h 3843677"/>
              <a:gd name="connsiteX186" fmla="*/ 2479729 w 2754602"/>
              <a:gd name="connsiteY186" fmla="*/ 565688 h 3843677"/>
              <a:gd name="connsiteX187" fmla="*/ 2510726 w 2754602"/>
              <a:gd name="connsiteY187" fmla="*/ 534691 h 3843677"/>
              <a:gd name="connsiteX188" fmla="*/ 2495228 w 2754602"/>
              <a:gd name="connsiteY188" fmla="*/ 511444 h 3843677"/>
              <a:gd name="connsiteX189" fmla="*/ 2518475 w 2754602"/>
              <a:gd name="connsiteY189" fmla="*/ 519193 h 3843677"/>
              <a:gd name="connsiteX190" fmla="*/ 2541723 w 2754602"/>
              <a:gd name="connsiteY190" fmla="*/ 534691 h 3843677"/>
              <a:gd name="connsiteX191" fmla="*/ 2557221 w 2754602"/>
              <a:gd name="connsiteY191" fmla="*/ 557939 h 3843677"/>
              <a:gd name="connsiteX192" fmla="*/ 2580468 w 2754602"/>
              <a:gd name="connsiteY192" fmla="*/ 565688 h 3843677"/>
              <a:gd name="connsiteX193" fmla="*/ 2595967 w 2754602"/>
              <a:gd name="connsiteY193" fmla="*/ 581186 h 3843677"/>
              <a:gd name="connsiteX194" fmla="*/ 2588217 w 2754602"/>
              <a:gd name="connsiteY194" fmla="*/ 604434 h 3843677"/>
              <a:gd name="connsiteX195" fmla="*/ 2557221 w 2754602"/>
              <a:gd name="connsiteY195" fmla="*/ 596685 h 3843677"/>
              <a:gd name="connsiteX196" fmla="*/ 2518475 w 2754602"/>
              <a:gd name="connsiteY196" fmla="*/ 588935 h 3843677"/>
              <a:gd name="connsiteX197" fmla="*/ 2502977 w 2754602"/>
              <a:gd name="connsiteY197" fmla="*/ 604434 h 3843677"/>
              <a:gd name="connsiteX198" fmla="*/ 2510726 w 2754602"/>
              <a:gd name="connsiteY198" fmla="*/ 627681 h 3843677"/>
              <a:gd name="connsiteX199" fmla="*/ 2518475 w 2754602"/>
              <a:gd name="connsiteY199" fmla="*/ 658678 h 3843677"/>
              <a:gd name="connsiteX200" fmla="*/ 2541723 w 2754602"/>
              <a:gd name="connsiteY200" fmla="*/ 666427 h 3843677"/>
              <a:gd name="connsiteX201" fmla="*/ 2549472 w 2754602"/>
              <a:gd name="connsiteY201" fmla="*/ 635430 h 3843677"/>
              <a:gd name="connsiteX202" fmla="*/ 2665709 w 2754602"/>
              <a:gd name="connsiteY202" fmla="*/ 689674 h 3843677"/>
              <a:gd name="connsiteX203" fmla="*/ 2642462 w 2754602"/>
              <a:gd name="connsiteY203" fmla="*/ 720671 h 3843677"/>
              <a:gd name="connsiteX204" fmla="*/ 2626963 w 2754602"/>
              <a:gd name="connsiteY204" fmla="*/ 736169 h 3843677"/>
              <a:gd name="connsiteX205" fmla="*/ 2634712 w 2754602"/>
              <a:gd name="connsiteY205" fmla="*/ 759417 h 3843677"/>
              <a:gd name="connsiteX206" fmla="*/ 2657960 w 2754602"/>
              <a:gd name="connsiteY206" fmla="*/ 767166 h 3843677"/>
              <a:gd name="connsiteX207" fmla="*/ 2650211 w 2754602"/>
              <a:gd name="connsiteY207" fmla="*/ 798163 h 3843677"/>
              <a:gd name="connsiteX208" fmla="*/ 2626963 w 2754602"/>
              <a:gd name="connsiteY208" fmla="*/ 805912 h 3843677"/>
              <a:gd name="connsiteX209" fmla="*/ 2588217 w 2754602"/>
              <a:gd name="connsiteY209" fmla="*/ 813661 h 3843677"/>
              <a:gd name="connsiteX210" fmla="*/ 2572719 w 2754602"/>
              <a:gd name="connsiteY210" fmla="*/ 836908 h 3843677"/>
              <a:gd name="connsiteX211" fmla="*/ 2595967 w 2754602"/>
              <a:gd name="connsiteY211" fmla="*/ 829159 h 3843677"/>
              <a:gd name="connsiteX212" fmla="*/ 2634712 w 2754602"/>
              <a:gd name="connsiteY212" fmla="*/ 883403 h 3843677"/>
              <a:gd name="connsiteX213" fmla="*/ 2650211 w 2754602"/>
              <a:gd name="connsiteY213" fmla="*/ 898902 h 3843677"/>
              <a:gd name="connsiteX214" fmla="*/ 2642462 w 2754602"/>
              <a:gd name="connsiteY214" fmla="*/ 922149 h 3843677"/>
              <a:gd name="connsiteX215" fmla="*/ 2704455 w 2754602"/>
              <a:gd name="connsiteY215" fmla="*/ 929898 h 3843677"/>
              <a:gd name="connsiteX216" fmla="*/ 2743200 w 2754602"/>
              <a:gd name="connsiteY216" fmla="*/ 968644 h 3843677"/>
              <a:gd name="connsiteX217" fmla="*/ 2719953 w 2754602"/>
              <a:gd name="connsiteY217" fmla="*/ 976393 h 3843677"/>
              <a:gd name="connsiteX218" fmla="*/ 2603716 w 2754602"/>
              <a:gd name="connsiteY218" fmla="*/ 953146 h 3843677"/>
              <a:gd name="connsiteX219" fmla="*/ 2564970 w 2754602"/>
              <a:gd name="connsiteY219" fmla="*/ 937647 h 3843677"/>
              <a:gd name="connsiteX220" fmla="*/ 2518475 w 2754602"/>
              <a:gd name="connsiteY220" fmla="*/ 945397 h 3843677"/>
              <a:gd name="connsiteX221" fmla="*/ 2510726 w 2754602"/>
              <a:gd name="connsiteY221" fmla="*/ 968644 h 3843677"/>
              <a:gd name="connsiteX222" fmla="*/ 2479729 w 2754602"/>
              <a:gd name="connsiteY222" fmla="*/ 976393 h 3843677"/>
              <a:gd name="connsiteX223" fmla="*/ 2440984 w 2754602"/>
              <a:gd name="connsiteY223" fmla="*/ 1046135 h 3843677"/>
              <a:gd name="connsiteX224" fmla="*/ 2448733 w 2754602"/>
              <a:gd name="connsiteY224" fmla="*/ 1077132 h 3843677"/>
              <a:gd name="connsiteX225" fmla="*/ 2479729 w 2754602"/>
              <a:gd name="connsiteY225" fmla="*/ 1084881 h 3843677"/>
              <a:gd name="connsiteX226" fmla="*/ 2471980 w 2754602"/>
              <a:gd name="connsiteY226" fmla="*/ 1115878 h 3843677"/>
              <a:gd name="connsiteX227" fmla="*/ 2425485 w 2754602"/>
              <a:gd name="connsiteY227" fmla="*/ 1139125 h 3843677"/>
              <a:gd name="connsiteX228" fmla="*/ 2433234 w 2754602"/>
              <a:gd name="connsiteY228" fmla="*/ 1170122 h 3843677"/>
              <a:gd name="connsiteX229" fmla="*/ 2448733 w 2754602"/>
              <a:gd name="connsiteY229" fmla="*/ 1185620 h 3843677"/>
              <a:gd name="connsiteX230" fmla="*/ 2456482 w 2754602"/>
              <a:gd name="connsiteY230" fmla="*/ 1216617 h 3843677"/>
              <a:gd name="connsiteX231" fmla="*/ 2487478 w 2754602"/>
              <a:gd name="connsiteY231" fmla="*/ 1201119 h 3843677"/>
              <a:gd name="connsiteX232" fmla="*/ 2510726 w 2754602"/>
              <a:gd name="connsiteY232" fmla="*/ 1154624 h 3843677"/>
              <a:gd name="connsiteX233" fmla="*/ 2549472 w 2754602"/>
              <a:gd name="connsiteY233" fmla="*/ 1201119 h 3843677"/>
              <a:gd name="connsiteX234" fmla="*/ 2526224 w 2754602"/>
              <a:gd name="connsiteY234" fmla="*/ 1216617 h 3843677"/>
              <a:gd name="connsiteX235" fmla="*/ 2479729 w 2754602"/>
              <a:gd name="connsiteY235" fmla="*/ 1232115 h 3843677"/>
              <a:gd name="connsiteX236" fmla="*/ 2479729 w 2754602"/>
              <a:gd name="connsiteY236" fmla="*/ 1294108 h 3843677"/>
              <a:gd name="connsiteX237" fmla="*/ 2526224 w 2754602"/>
              <a:gd name="connsiteY237" fmla="*/ 1286359 h 3843677"/>
              <a:gd name="connsiteX238" fmla="*/ 2549472 w 2754602"/>
              <a:gd name="connsiteY238" fmla="*/ 1317356 h 3843677"/>
              <a:gd name="connsiteX239" fmla="*/ 2557221 w 2754602"/>
              <a:gd name="connsiteY239" fmla="*/ 1363851 h 3843677"/>
              <a:gd name="connsiteX240" fmla="*/ 2533973 w 2754602"/>
              <a:gd name="connsiteY240" fmla="*/ 1379349 h 3843677"/>
              <a:gd name="connsiteX241" fmla="*/ 2510726 w 2754602"/>
              <a:gd name="connsiteY241" fmla="*/ 1387098 h 3843677"/>
              <a:gd name="connsiteX242" fmla="*/ 2471980 w 2754602"/>
              <a:gd name="connsiteY242" fmla="*/ 1402597 h 3843677"/>
              <a:gd name="connsiteX243" fmla="*/ 2456482 w 2754602"/>
              <a:gd name="connsiteY243" fmla="*/ 1449091 h 3843677"/>
              <a:gd name="connsiteX244" fmla="*/ 2471980 w 2754602"/>
              <a:gd name="connsiteY244" fmla="*/ 1464590 h 3843677"/>
              <a:gd name="connsiteX245" fmla="*/ 2440984 w 2754602"/>
              <a:gd name="connsiteY245" fmla="*/ 1503335 h 3843677"/>
              <a:gd name="connsiteX246" fmla="*/ 2417736 w 2754602"/>
              <a:gd name="connsiteY246" fmla="*/ 1495586 h 3843677"/>
              <a:gd name="connsiteX247" fmla="*/ 2386739 w 2754602"/>
              <a:gd name="connsiteY247" fmla="*/ 1518834 h 3843677"/>
              <a:gd name="connsiteX248" fmla="*/ 2371241 w 2754602"/>
              <a:gd name="connsiteY248" fmla="*/ 1495586 h 3843677"/>
              <a:gd name="connsiteX249" fmla="*/ 2355743 w 2754602"/>
              <a:gd name="connsiteY249" fmla="*/ 1511085 h 3843677"/>
              <a:gd name="connsiteX250" fmla="*/ 2340245 w 2754602"/>
              <a:gd name="connsiteY250" fmla="*/ 1534332 h 3843677"/>
              <a:gd name="connsiteX251" fmla="*/ 2340245 w 2754602"/>
              <a:gd name="connsiteY251" fmla="*/ 1588576 h 3843677"/>
              <a:gd name="connsiteX252" fmla="*/ 2286000 w 2754602"/>
              <a:gd name="connsiteY252" fmla="*/ 1596325 h 3843677"/>
              <a:gd name="connsiteX253" fmla="*/ 2262753 w 2754602"/>
              <a:gd name="connsiteY253" fmla="*/ 1642820 h 3843677"/>
              <a:gd name="connsiteX254" fmla="*/ 2255004 w 2754602"/>
              <a:gd name="connsiteY254" fmla="*/ 1666068 h 3843677"/>
              <a:gd name="connsiteX255" fmla="*/ 2224007 w 2754602"/>
              <a:gd name="connsiteY255" fmla="*/ 1673817 h 3843677"/>
              <a:gd name="connsiteX256" fmla="*/ 2185262 w 2754602"/>
              <a:gd name="connsiteY256" fmla="*/ 1681566 h 3843677"/>
              <a:gd name="connsiteX257" fmla="*/ 2131017 w 2754602"/>
              <a:gd name="connsiteY257" fmla="*/ 1697064 h 3843677"/>
              <a:gd name="connsiteX258" fmla="*/ 2100021 w 2754602"/>
              <a:gd name="connsiteY258" fmla="*/ 1689315 h 3843677"/>
              <a:gd name="connsiteX259" fmla="*/ 2061275 w 2754602"/>
              <a:gd name="connsiteY259" fmla="*/ 1658319 h 3843677"/>
              <a:gd name="connsiteX260" fmla="*/ 2045777 w 2754602"/>
              <a:gd name="connsiteY260" fmla="*/ 1642820 h 3843677"/>
              <a:gd name="connsiteX261" fmla="*/ 1937289 w 2754602"/>
              <a:gd name="connsiteY261" fmla="*/ 1627322 h 3843677"/>
              <a:gd name="connsiteX262" fmla="*/ 1890794 w 2754602"/>
              <a:gd name="connsiteY262" fmla="*/ 1619573 h 3843677"/>
              <a:gd name="connsiteX263" fmla="*/ 1867546 w 2754602"/>
              <a:gd name="connsiteY263" fmla="*/ 1681566 h 3843677"/>
              <a:gd name="connsiteX264" fmla="*/ 1813302 w 2754602"/>
              <a:gd name="connsiteY264" fmla="*/ 1751308 h 3843677"/>
              <a:gd name="connsiteX265" fmla="*/ 1828800 w 2754602"/>
              <a:gd name="connsiteY265" fmla="*/ 1813302 h 3843677"/>
              <a:gd name="connsiteX266" fmla="*/ 1813302 w 2754602"/>
              <a:gd name="connsiteY266" fmla="*/ 1836549 h 3843677"/>
              <a:gd name="connsiteX267" fmla="*/ 1844299 w 2754602"/>
              <a:gd name="connsiteY267" fmla="*/ 1898542 h 3843677"/>
              <a:gd name="connsiteX268" fmla="*/ 1836550 w 2754602"/>
              <a:gd name="connsiteY268" fmla="*/ 1960535 h 3843677"/>
              <a:gd name="connsiteX269" fmla="*/ 1828800 w 2754602"/>
              <a:gd name="connsiteY269" fmla="*/ 2053525 h 3843677"/>
              <a:gd name="connsiteX270" fmla="*/ 1813302 w 2754602"/>
              <a:gd name="connsiteY270" fmla="*/ 2100020 h 3843677"/>
              <a:gd name="connsiteX271" fmla="*/ 1821051 w 2754602"/>
              <a:gd name="connsiteY271" fmla="*/ 2169763 h 3843677"/>
              <a:gd name="connsiteX272" fmla="*/ 1805553 w 2754602"/>
              <a:gd name="connsiteY272" fmla="*/ 2193010 h 3843677"/>
              <a:gd name="connsiteX273" fmla="*/ 1821051 w 2754602"/>
              <a:gd name="connsiteY273" fmla="*/ 2293749 h 3843677"/>
              <a:gd name="connsiteX274" fmla="*/ 1828800 w 2754602"/>
              <a:gd name="connsiteY274" fmla="*/ 2371241 h 3843677"/>
              <a:gd name="connsiteX275" fmla="*/ 1821051 w 2754602"/>
              <a:gd name="connsiteY275" fmla="*/ 2394488 h 3843677"/>
              <a:gd name="connsiteX276" fmla="*/ 1813302 w 2754602"/>
              <a:gd name="connsiteY276" fmla="*/ 2433234 h 3843677"/>
              <a:gd name="connsiteX277" fmla="*/ 1836550 w 2754602"/>
              <a:gd name="connsiteY277" fmla="*/ 2448732 h 3843677"/>
              <a:gd name="connsiteX278" fmla="*/ 1844299 w 2754602"/>
              <a:gd name="connsiteY278" fmla="*/ 2479729 h 3843677"/>
              <a:gd name="connsiteX279" fmla="*/ 1828800 w 2754602"/>
              <a:gd name="connsiteY279" fmla="*/ 2580468 h 3843677"/>
              <a:gd name="connsiteX280" fmla="*/ 1844299 w 2754602"/>
              <a:gd name="connsiteY280" fmla="*/ 2704454 h 3843677"/>
              <a:gd name="connsiteX281" fmla="*/ 1859797 w 2754602"/>
              <a:gd name="connsiteY281" fmla="*/ 2743200 h 3843677"/>
              <a:gd name="connsiteX282" fmla="*/ 1906292 w 2754602"/>
              <a:gd name="connsiteY282" fmla="*/ 2789695 h 3843677"/>
              <a:gd name="connsiteX283" fmla="*/ 1914041 w 2754602"/>
              <a:gd name="connsiteY283" fmla="*/ 2766447 h 3843677"/>
              <a:gd name="connsiteX284" fmla="*/ 1937289 w 2754602"/>
              <a:gd name="connsiteY284" fmla="*/ 2774197 h 3843677"/>
              <a:gd name="connsiteX285" fmla="*/ 1968285 w 2754602"/>
              <a:gd name="connsiteY285" fmla="*/ 2789695 h 3843677"/>
              <a:gd name="connsiteX286" fmla="*/ 1999282 w 2754602"/>
              <a:gd name="connsiteY286" fmla="*/ 2812942 h 3843677"/>
              <a:gd name="connsiteX287" fmla="*/ 2092272 w 2754602"/>
              <a:gd name="connsiteY287" fmla="*/ 2836190 h 3843677"/>
              <a:gd name="connsiteX288" fmla="*/ 2107770 w 2754602"/>
              <a:gd name="connsiteY288" fmla="*/ 2867186 h 3843677"/>
              <a:gd name="connsiteX289" fmla="*/ 2216258 w 2754602"/>
              <a:gd name="connsiteY289" fmla="*/ 2913681 h 3843677"/>
              <a:gd name="connsiteX290" fmla="*/ 2231756 w 2754602"/>
              <a:gd name="connsiteY290" fmla="*/ 2936929 h 3843677"/>
              <a:gd name="connsiteX291" fmla="*/ 2278251 w 2754602"/>
              <a:gd name="connsiteY291" fmla="*/ 2975674 h 3843677"/>
              <a:gd name="connsiteX292" fmla="*/ 2324746 w 2754602"/>
              <a:gd name="connsiteY292" fmla="*/ 3037668 h 3843677"/>
              <a:gd name="connsiteX293" fmla="*/ 2347994 w 2754602"/>
              <a:gd name="connsiteY293" fmla="*/ 3045417 h 3843677"/>
              <a:gd name="connsiteX294" fmla="*/ 2371241 w 2754602"/>
              <a:gd name="connsiteY294" fmla="*/ 3060915 h 3843677"/>
              <a:gd name="connsiteX295" fmla="*/ 2394489 w 2754602"/>
              <a:gd name="connsiteY295" fmla="*/ 3053166 h 3843677"/>
              <a:gd name="connsiteX296" fmla="*/ 2402238 w 2754602"/>
              <a:gd name="connsiteY296" fmla="*/ 3076413 h 3843677"/>
              <a:gd name="connsiteX297" fmla="*/ 2417736 w 2754602"/>
              <a:gd name="connsiteY297" fmla="*/ 3091912 h 3843677"/>
              <a:gd name="connsiteX298" fmla="*/ 2371241 w 2754602"/>
              <a:gd name="connsiteY298" fmla="*/ 3107410 h 3843677"/>
              <a:gd name="connsiteX299" fmla="*/ 2363492 w 2754602"/>
              <a:gd name="connsiteY299" fmla="*/ 3076413 h 3843677"/>
              <a:gd name="connsiteX300" fmla="*/ 2332495 w 2754602"/>
              <a:gd name="connsiteY300" fmla="*/ 3068664 h 3843677"/>
              <a:gd name="connsiteX301" fmla="*/ 2247255 w 2754602"/>
              <a:gd name="connsiteY301" fmla="*/ 3053166 h 3843677"/>
              <a:gd name="connsiteX302" fmla="*/ 2231756 w 2754602"/>
              <a:gd name="connsiteY302" fmla="*/ 3037668 h 3843677"/>
              <a:gd name="connsiteX303" fmla="*/ 2169763 w 2754602"/>
              <a:gd name="connsiteY303" fmla="*/ 3037668 h 3843677"/>
              <a:gd name="connsiteX304" fmla="*/ 2131017 w 2754602"/>
              <a:gd name="connsiteY304" fmla="*/ 3084163 h 3843677"/>
              <a:gd name="connsiteX305" fmla="*/ 2100021 w 2754602"/>
              <a:gd name="connsiteY305" fmla="*/ 3130658 h 3843677"/>
              <a:gd name="connsiteX306" fmla="*/ 2115519 w 2754602"/>
              <a:gd name="connsiteY306" fmla="*/ 3153905 h 3843677"/>
              <a:gd name="connsiteX307" fmla="*/ 2169763 w 2754602"/>
              <a:gd name="connsiteY307" fmla="*/ 3177152 h 3843677"/>
              <a:gd name="connsiteX308" fmla="*/ 2224007 w 2754602"/>
              <a:gd name="connsiteY308" fmla="*/ 3208149 h 3843677"/>
              <a:gd name="connsiteX309" fmla="*/ 2239506 w 2754602"/>
              <a:gd name="connsiteY309" fmla="*/ 3184902 h 3843677"/>
              <a:gd name="connsiteX310" fmla="*/ 2262753 w 2754602"/>
              <a:gd name="connsiteY310" fmla="*/ 3192651 h 3843677"/>
              <a:gd name="connsiteX311" fmla="*/ 2309248 w 2754602"/>
              <a:gd name="connsiteY311" fmla="*/ 3169403 h 3843677"/>
              <a:gd name="connsiteX312" fmla="*/ 2347994 w 2754602"/>
              <a:gd name="connsiteY312" fmla="*/ 3130658 h 3843677"/>
              <a:gd name="connsiteX313" fmla="*/ 2332495 w 2754602"/>
              <a:gd name="connsiteY313" fmla="*/ 3169403 h 3843677"/>
              <a:gd name="connsiteX314" fmla="*/ 2324746 w 2754602"/>
              <a:gd name="connsiteY314" fmla="*/ 3192651 h 3843677"/>
              <a:gd name="connsiteX315" fmla="*/ 2278251 w 2754602"/>
              <a:gd name="connsiteY315" fmla="*/ 3239146 h 3843677"/>
              <a:gd name="connsiteX316" fmla="*/ 2262753 w 2754602"/>
              <a:gd name="connsiteY316" fmla="*/ 3262393 h 3843677"/>
              <a:gd name="connsiteX317" fmla="*/ 2239506 w 2754602"/>
              <a:gd name="connsiteY317" fmla="*/ 3293390 h 3843677"/>
              <a:gd name="connsiteX318" fmla="*/ 2231756 w 2754602"/>
              <a:gd name="connsiteY318" fmla="*/ 3339885 h 3843677"/>
              <a:gd name="connsiteX319" fmla="*/ 2169763 w 2754602"/>
              <a:gd name="connsiteY319" fmla="*/ 3448373 h 3843677"/>
              <a:gd name="connsiteX320" fmla="*/ 2154265 w 2754602"/>
              <a:gd name="connsiteY320" fmla="*/ 3471620 h 3843677"/>
              <a:gd name="connsiteX321" fmla="*/ 2100021 w 2754602"/>
              <a:gd name="connsiteY321" fmla="*/ 3502617 h 3843677"/>
              <a:gd name="connsiteX322" fmla="*/ 2115519 w 2754602"/>
              <a:gd name="connsiteY322" fmla="*/ 3580108 h 3843677"/>
              <a:gd name="connsiteX323" fmla="*/ 2131017 w 2754602"/>
              <a:gd name="connsiteY323" fmla="*/ 3626603 h 3843677"/>
              <a:gd name="connsiteX324" fmla="*/ 2076773 w 2754602"/>
              <a:gd name="connsiteY324" fmla="*/ 3618854 h 3843677"/>
              <a:gd name="connsiteX325" fmla="*/ 2030278 w 2754602"/>
              <a:gd name="connsiteY325" fmla="*/ 3556861 h 3843677"/>
              <a:gd name="connsiteX326" fmla="*/ 1999282 w 2754602"/>
              <a:gd name="connsiteY326" fmla="*/ 3502617 h 3843677"/>
              <a:gd name="connsiteX327" fmla="*/ 1991533 w 2754602"/>
              <a:gd name="connsiteY327" fmla="*/ 3479369 h 3843677"/>
              <a:gd name="connsiteX328" fmla="*/ 1921790 w 2754602"/>
              <a:gd name="connsiteY328" fmla="*/ 3425125 h 3843677"/>
              <a:gd name="connsiteX329" fmla="*/ 1867546 w 2754602"/>
              <a:gd name="connsiteY329" fmla="*/ 3440624 h 3843677"/>
              <a:gd name="connsiteX330" fmla="*/ 1859797 w 2754602"/>
              <a:gd name="connsiteY330" fmla="*/ 3471620 h 3843677"/>
              <a:gd name="connsiteX331" fmla="*/ 1836550 w 2754602"/>
              <a:gd name="connsiteY331" fmla="*/ 3479369 h 3843677"/>
              <a:gd name="connsiteX332" fmla="*/ 1797804 w 2754602"/>
              <a:gd name="connsiteY332" fmla="*/ 3510366 h 3843677"/>
              <a:gd name="connsiteX333" fmla="*/ 1774556 w 2754602"/>
              <a:gd name="connsiteY333" fmla="*/ 3518115 h 3843677"/>
              <a:gd name="connsiteX334" fmla="*/ 1658319 w 2754602"/>
              <a:gd name="connsiteY334" fmla="*/ 3533613 h 3843677"/>
              <a:gd name="connsiteX335" fmla="*/ 1627323 w 2754602"/>
              <a:gd name="connsiteY335" fmla="*/ 3541363 h 3843677"/>
              <a:gd name="connsiteX336" fmla="*/ 1596326 w 2754602"/>
              <a:gd name="connsiteY336" fmla="*/ 3556861 h 3843677"/>
              <a:gd name="connsiteX337" fmla="*/ 1549831 w 2754602"/>
              <a:gd name="connsiteY337" fmla="*/ 3587858 h 3843677"/>
              <a:gd name="connsiteX338" fmla="*/ 1619573 w 2754602"/>
              <a:gd name="connsiteY338" fmla="*/ 3603356 h 3843677"/>
              <a:gd name="connsiteX339" fmla="*/ 1635072 w 2754602"/>
              <a:gd name="connsiteY339" fmla="*/ 3618854 h 3843677"/>
              <a:gd name="connsiteX340" fmla="*/ 1681567 w 2754602"/>
              <a:gd name="connsiteY340" fmla="*/ 3680847 h 3843677"/>
              <a:gd name="connsiteX341" fmla="*/ 1712563 w 2754602"/>
              <a:gd name="connsiteY341" fmla="*/ 3673098 h 3843677"/>
              <a:gd name="connsiteX342" fmla="*/ 1704814 w 2754602"/>
              <a:gd name="connsiteY342" fmla="*/ 3704095 h 3843677"/>
              <a:gd name="connsiteX343" fmla="*/ 1673817 w 2754602"/>
              <a:gd name="connsiteY343" fmla="*/ 3688597 h 3843677"/>
              <a:gd name="connsiteX344" fmla="*/ 1635072 w 2754602"/>
              <a:gd name="connsiteY344" fmla="*/ 3680847 h 3843677"/>
              <a:gd name="connsiteX345" fmla="*/ 1611824 w 2754602"/>
              <a:gd name="connsiteY345" fmla="*/ 3673098 h 3843677"/>
              <a:gd name="connsiteX346" fmla="*/ 1526584 w 2754602"/>
              <a:gd name="connsiteY346" fmla="*/ 3680847 h 3843677"/>
              <a:gd name="connsiteX347" fmla="*/ 1487838 w 2754602"/>
              <a:gd name="connsiteY347" fmla="*/ 3673098 h 3843677"/>
              <a:gd name="connsiteX348" fmla="*/ 1464590 w 2754602"/>
              <a:gd name="connsiteY348" fmla="*/ 3688597 h 3843677"/>
              <a:gd name="connsiteX349" fmla="*/ 1620620 w 2754602"/>
              <a:gd name="connsiteY349" fmla="*/ 3693440 h 3843677"/>
              <a:gd name="connsiteX350" fmla="*/ 1606595 w 2754602"/>
              <a:gd name="connsiteY350" fmla="*/ 3807912 h 3843677"/>
              <a:gd name="connsiteX351" fmla="*/ 1549653 w 2754602"/>
              <a:gd name="connsiteY351" fmla="*/ 3802377 h 3843677"/>
              <a:gd name="connsiteX352" fmla="*/ 1497258 w 2754602"/>
              <a:gd name="connsiteY352" fmla="*/ 3775367 h 3843677"/>
              <a:gd name="connsiteX353" fmla="*/ 1383656 w 2754602"/>
              <a:gd name="connsiteY353" fmla="*/ 3829215 h 3843677"/>
              <a:gd name="connsiteX354" fmla="*/ 1278611 w 2754602"/>
              <a:gd name="connsiteY354" fmla="*/ 3688597 h 3843677"/>
              <a:gd name="connsiteX355" fmla="*/ 1270862 w 2754602"/>
              <a:gd name="connsiteY355" fmla="*/ 3680847 h 3843677"/>
              <a:gd name="connsiteX356" fmla="*/ 1263112 w 2754602"/>
              <a:gd name="connsiteY356" fmla="*/ 3456122 h 3843677"/>
              <a:gd name="connsiteX357" fmla="*/ 1247614 w 2754602"/>
              <a:gd name="connsiteY357" fmla="*/ 3432874 h 3843677"/>
              <a:gd name="connsiteX358" fmla="*/ 1247614 w 2754602"/>
              <a:gd name="connsiteY358" fmla="*/ 3425125 h 3843677"/>
              <a:gd name="connsiteX359" fmla="*/ 1007390 w 2754602"/>
              <a:gd name="connsiteY359" fmla="*/ 2991173 h 3843677"/>
              <a:gd name="connsiteX0" fmla="*/ 1007390 w 2754602"/>
              <a:gd name="connsiteY0" fmla="*/ 2991173 h 3843677"/>
              <a:gd name="connsiteX1" fmla="*/ 1053885 w 2754602"/>
              <a:gd name="connsiteY1" fmla="*/ 2983424 h 3843677"/>
              <a:gd name="connsiteX2" fmla="*/ 1061634 w 2754602"/>
              <a:gd name="connsiteY2" fmla="*/ 2952427 h 3843677"/>
              <a:gd name="connsiteX3" fmla="*/ 1115878 w 2754602"/>
              <a:gd name="connsiteY3" fmla="*/ 2890434 h 3843677"/>
              <a:gd name="connsiteX4" fmla="*/ 1123628 w 2754602"/>
              <a:gd name="connsiteY4" fmla="*/ 2867186 h 3843677"/>
              <a:gd name="connsiteX5" fmla="*/ 1139126 w 2754602"/>
              <a:gd name="connsiteY5" fmla="*/ 2882685 h 3843677"/>
              <a:gd name="connsiteX6" fmla="*/ 1154624 w 2754602"/>
              <a:gd name="connsiteY6" fmla="*/ 2905932 h 3843677"/>
              <a:gd name="connsiteX7" fmla="*/ 1185621 w 2754602"/>
              <a:gd name="connsiteY7" fmla="*/ 2936929 h 3843677"/>
              <a:gd name="connsiteX8" fmla="*/ 1193370 w 2754602"/>
              <a:gd name="connsiteY8" fmla="*/ 2960176 h 3843677"/>
              <a:gd name="connsiteX9" fmla="*/ 1216617 w 2754602"/>
              <a:gd name="connsiteY9" fmla="*/ 2967925 h 3843677"/>
              <a:gd name="connsiteX10" fmla="*/ 1278611 w 2754602"/>
              <a:gd name="connsiteY10" fmla="*/ 2952427 h 3843677"/>
              <a:gd name="connsiteX11" fmla="*/ 1286360 w 2754602"/>
              <a:gd name="connsiteY11" fmla="*/ 2867186 h 3843677"/>
              <a:gd name="connsiteX12" fmla="*/ 1309607 w 2754602"/>
              <a:gd name="connsiteY12" fmla="*/ 2851688 h 3843677"/>
              <a:gd name="connsiteX13" fmla="*/ 1301858 w 2754602"/>
              <a:gd name="connsiteY13" fmla="*/ 2828441 h 3843677"/>
              <a:gd name="connsiteX14" fmla="*/ 1263112 w 2754602"/>
              <a:gd name="connsiteY14" fmla="*/ 2797444 h 3843677"/>
              <a:gd name="connsiteX15" fmla="*/ 1255363 w 2754602"/>
              <a:gd name="connsiteY15" fmla="*/ 2774197 h 3843677"/>
              <a:gd name="connsiteX16" fmla="*/ 1278611 w 2754602"/>
              <a:gd name="connsiteY16" fmla="*/ 2727702 h 3843677"/>
              <a:gd name="connsiteX17" fmla="*/ 1270862 w 2754602"/>
              <a:gd name="connsiteY17" fmla="*/ 2704454 h 3843677"/>
              <a:gd name="connsiteX18" fmla="*/ 1255363 w 2754602"/>
              <a:gd name="connsiteY18" fmla="*/ 2665708 h 3843677"/>
              <a:gd name="connsiteX19" fmla="*/ 1224367 w 2754602"/>
              <a:gd name="connsiteY19" fmla="*/ 2650210 h 3843677"/>
              <a:gd name="connsiteX20" fmla="*/ 1270862 w 2754602"/>
              <a:gd name="connsiteY20" fmla="*/ 2588217 h 3843677"/>
              <a:gd name="connsiteX21" fmla="*/ 1309607 w 2754602"/>
              <a:gd name="connsiteY21" fmla="*/ 2541722 h 3843677"/>
              <a:gd name="connsiteX22" fmla="*/ 1325106 w 2754602"/>
              <a:gd name="connsiteY22" fmla="*/ 2518474 h 3843677"/>
              <a:gd name="connsiteX23" fmla="*/ 1348353 w 2754602"/>
              <a:gd name="connsiteY23" fmla="*/ 2502976 h 3843677"/>
              <a:gd name="connsiteX24" fmla="*/ 1379350 w 2754602"/>
              <a:gd name="connsiteY24" fmla="*/ 2510725 h 3843677"/>
              <a:gd name="connsiteX25" fmla="*/ 1402597 w 2754602"/>
              <a:gd name="connsiteY25" fmla="*/ 2549471 h 3843677"/>
              <a:gd name="connsiteX26" fmla="*/ 1425845 w 2754602"/>
              <a:gd name="connsiteY26" fmla="*/ 2564969 h 3843677"/>
              <a:gd name="connsiteX27" fmla="*/ 1472339 w 2754602"/>
              <a:gd name="connsiteY27" fmla="*/ 2549471 h 3843677"/>
              <a:gd name="connsiteX28" fmla="*/ 1487838 w 2754602"/>
              <a:gd name="connsiteY28" fmla="*/ 2533973 h 3843677"/>
              <a:gd name="connsiteX29" fmla="*/ 1503336 w 2754602"/>
              <a:gd name="connsiteY29" fmla="*/ 2510725 h 3843677"/>
              <a:gd name="connsiteX30" fmla="*/ 1526584 w 2754602"/>
              <a:gd name="connsiteY30" fmla="*/ 2495227 h 3843677"/>
              <a:gd name="connsiteX31" fmla="*/ 1565329 w 2754602"/>
              <a:gd name="connsiteY31" fmla="*/ 2510725 h 3843677"/>
              <a:gd name="connsiteX32" fmla="*/ 1604075 w 2754602"/>
              <a:gd name="connsiteY32" fmla="*/ 2526224 h 3843677"/>
              <a:gd name="connsiteX33" fmla="*/ 1596326 w 2754602"/>
              <a:gd name="connsiteY33" fmla="*/ 2549471 h 3843677"/>
              <a:gd name="connsiteX34" fmla="*/ 1573078 w 2754602"/>
              <a:gd name="connsiteY34" fmla="*/ 2557220 h 3843677"/>
              <a:gd name="connsiteX35" fmla="*/ 1588577 w 2754602"/>
              <a:gd name="connsiteY35" fmla="*/ 2642461 h 3843677"/>
              <a:gd name="connsiteX36" fmla="*/ 1565329 w 2754602"/>
              <a:gd name="connsiteY36" fmla="*/ 2681207 h 3843677"/>
              <a:gd name="connsiteX37" fmla="*/ 1542082 w 2754602"/>
              <a:gd name="connsiteY37" fmla="*/ 2688956 h 3843677"/>
              <a:gd name="connsiteX38" fmla="*/ 1534333 w 2754602"/>
              <a:gd name="connsiteY38" fmla="*/ 2712203 h 3843677"/>
              <a:gd name="connsiteX39" fmla="*/ 1495587 w 2754602"/>
              <a:gd name="connsiteY39" fmla="*/ 2743200 h 3843677"/>
              <a:gd name="connsiteX40" fmla="*/ 1487838 w 2754602"/>
              <a:gd name="connsiteY40" fmla="*/ 2766447 h 3843677"/>
              <a:gd name="connsiteX41" fmla="*/ 1464590 w 2754602"/>
              <a:gd name="connsiteY41" fmla="*/ 2774197 h 3843677"/>
              <a:gd name="connsiteX42" fmla="*/ 1449092 w 2754602"/>
              <a:gd name="connsiteY42" fmla="*/ 2867186 h 3843677"/>
              <a:gd name="connsiteX43" fmla="*/ 1433594 w 2754602"/>
              <a:gd name="connsiteY43" fmla="*/ 2882685 h 3843677"/>
              <a:gd name="connsiteX44" fmla="*/ 1425845 w 2754602"/>
              <a:gd name="connsiteY44" fmla="*/ 2913681 h 3843677"/>
              <a:gd name="connsiteX45" fmla="*/ 1433594 w 2754602"/>
              <a:gd name="connsiteY45" fmla="*/ 2944678 h 3843677"/>
              <a:gd name="connsiteX46" fmla="*/ 1441343 w 2754602"/>
              <a:gd name="connsiteY46" fmla="*/ 2991173 h 3843677"/>
              <a:gd name="connsiteX47" fmla="*/ 1425845 w 2754602"/>
              <a:gd name="connsiteY47" fmla="*/ 3045417 h 3843677"/>
              <a:gd name="connsiteX48" fmla="*/ 1402597 w 2754602"/>
              <a:gd name="connsiteY48" fmla="*/ 3037668 h 3843677"/>
              <a:gd name="connsiteX49" fmla="*/ 1387099 w 2754602"/>
              <a:gd name="connsiteY49" fmla="*/ 3022169 h 3843677"/>
              <a:gd name="connsiteX50" fmla="*/ 1356102 w 2754602"/>
              <a:gd name="connsiteY50" fmla="*/ 3060915 h 3843677"/>
              <a:gd name="connsiteX51" fmla="*/ 1363851 w 2754602"/>
              <a:gd name="connsiteY51" fmla="*/ 3091912 h 3843677"/>
              <a:gd name="connsiteX52" fmla="*/ 1371600 w 2754602"/>
              <a:gd name="connsiteY52" fmla="*/ 3115159 h 3843677"/>
              <a:gd name="connsiteX53" fmla="*/ 1418095 w 2754602"/>
              <a:gd name="connsiteY53" fmla="*/ 3130658 h 3843677"/>
              <a:gd name="connsiteX54" fmla="*/ 1441343 w 2754602"/>
              <a:gd name="connsiteY54" fmla="*/ 3122908 h 3843677"/>
              <a:gd name="connsiteX55" fmla="*/ 1611824 w 2754602"/>
              <a:gd name="connsiteY55" fmla="*/ 3115159 h 3843677"/>
              <a:gd name="connsiteX56" fmla="*/ 1596326 w 2754602"/>
              <a:gd name="connsiteY56" fmla="*/ 3068664 h 3843677"/>
              <a:gd name="connsiteX57" fmla="*/ 1588577 w 2754602"/>
              <a:gd name="connsiteY57" fmla="*/ 3045417 h 3843677"/>
              <a:gd name="connsiteX58" fmla="*/ 1580828 w 2754602"/>
              <a:gd name="connsiteY58" fmla="*/ 3022169 h 3843677"/>
              <a:gd name="connsiteX59" fmla="*/ 1611824 w 2754602"/>
              <a:gd name="connsiteY59" fmla="*/ 2952427 h 3843677"/>
              <a:gd name="connsiteX60" fmla="*/ 1596326 w 2754602"/>
              <a:gd name="connsiteY60" fmla="*/ 2905932 h 3843677"/>
              <a:gd name="connsiteX61" fmla="*/ 1611824 w 2754602"/>
              <a:gd name="connsiteY61" fmla="*/ 2859437 h 3843677"/>
              <a:gd name="connsiteX62" fmla="*/ 1619573 w 2754602"/>
              <a:gd name="connsiteY62" fmla="*/ 2805193 h 3843677"/>
              <a:gd name="connsiteX63" fmla="*/ 1650570 w 2754602"/>
              <a:gd name="connsiteY63" fmla="*/ 2797444 h 3843677"/>
              <a:gd name="connsiteX64" fmla="*/ 1704814 w 2754602"/>
              <a:gd name="connsiteY64" fmla="*/ 2774197 h 3843677"/>
              <a:gd name="connsiteX65" fmla="*/ 1728062 w 2754602"/>
              <a:gd name="connsiteY65" fmla="*/ 2758698 h 3843677"/>
              <a:gd name="connsiteX66" fmla="*/ 1774556 w 2754602"/>
              <a:gd name="connsiteY66" fmla="*/ 2719952 h 3843677"/>
              <a:gd name="connsiteX67" fmla="*/ 1797804 w 2754602"/>
              <a:gd name="connsiteY67" fmla="*/ 2688956 h 3843677"/>
              <a:gd name="connsiteX68" fmla="*/ 1751309 w 2754602"/>
              <a:gd name="connsiteY68" fmla="*/ 2650210 h 3843677"/>
              <a:gd name="connsiteX69" fmla="*/ 1712563 w 2754602"/>
              <a:gd name="connsiteY69" fmla="*/ 2657959 h 3843677"/>
              <a:gd name="connsiteX70" fmla="*/ 1704814 w 2754602"/>
              <a:gd name="connsiteY70" fmla="*/ 2681207 h 3843677"/>
              <a:gd name="connsiteX71" fmla="*/ 1697065 w 2754602"/>
              <a:gd name="connsiteY71" fmla="*/ 2743200 h 3843677"/>
              <a:gd name="connsiteX72" fmla="*/ 1650570 w 2754602"/>
              <a:gd name="connsiteY72" fmla="*/ 2774197 h 3843677"/>
              <a:gd name="connsiteX73" fmla="*/ 1635072 w 2754602"/>
              <a:gd name="connsiteY73" fmla="*/ 2758698 h 3843677"/>
              <a:gd name="connsiteX74" fmla="*/ 1635072 w 2754602"/>
              <a:gd name="connsiteY74" fmla="*/ 2688956 h 3843677"/>
              <a:gd name="connsiteX75" fmla="*/ 1642821 w 2754602"/>
              <a:gd name="connsiteY75" fmla="*/ 2665708 h 3843677"/>
              <a:gd name="connsiteX76" fmla="*/ 1666068 w 2754602"/>
              <a:gd name="connsiteY76" fmla="*/ 2619213 h 3843677"/>
              <a:gd name="connsiteX77" fmla="*/ 1689316 w 2754602"/>
              <a:gd name="connsiteY77" fmla="*/ 2611464 h 3843677"/>
              <a:gd name="connsiteX78" fmla="*/ 1766807 w 2754602"/>
              <a:gd name="connsiteY78" fmla="*/ 2595966 h 3843677"/>
              <a:gd name="connsiteX79" fmla="*/ 1805553 w 2754602"/>
              <a:gd name="connsiteY79" fmla="*/ 2526224 h 3843677"/>
              <a:gd name="connsiteX80" fmla="*/ 1813302 w 2754602"/>
              <a:gd name="connsiteY80" fmla="*/ 2502976 h 3843677"/>
              <a:gd name="connsiteX81" fmla="*/ 1743560 w 2754602"/>
              <a:gd name="connsiteY81" fmla="*/ 2502976 h 3843677"/>
              <a:gd name="connsiteX82" fmla="*/ 1689316 w 2754602"/>
              <a:gd name="connsiteY82" fmla="*/ 2526224 h 3843677"/>
              <a:gd name="connsiteX83" fmla="*/ 1666068 w 2754602"/>
              <a:gd name="connsiteY83" fmla="*/ 2510725 h 3843677"/>
              <a:gd name="connsiteX84" fmla="*/ 1635072 w 2754602"/>
              <a:gd name="connsiteY84" fmla="*/ 2502976 h 3843677"/>
              <a:gd name="connsiteX85" fmla="*/ 1627323 w 2754602"/>
              <a:gd name="connsiteY85" fmla="*/ 2471980 h 3843677"/>
              <a:gd name="connsiteX86" fmla="*/ 1642821 w 2754602"/>
              <a:gd name="connsiteY86" fmla="*/ 2402237 h 3843677"/>
              <a:gd name="connsiteX87" fmla="*/ 1658319 w 2754602"/>
              <a:gd name="connsiteY87" fmla="*/ 2332495 h 3843677"/>
              <a:gd name="connsiteX88" fmla="*/ 1666068 w 2754602"/>
              <a:gd name="connsiteY88" fmla="*/ 2309247 h 3843677"/>
              <a:gd name="connsiteX89" fmla="*/ 1681567 w 2754602"/>
              <a:gd name="connsiteY89" fmla="*/ 2293749 h 3843677"/>
              <a:gd name="connsiteX90" fmla="*/ 1673817 w 2754602"/>
              <a:gd name="connsiteY90" fmla="*/ 2255003 h 3843677"/>
              <a:gd name="connsiteX91" fmla="*/ 1627323 w 2754602"/>
              <a:gd name="connsiteY91" fmla="*/ 2239505 h 3843677"/>
              <a:gd name="connsiteX92" fmla="*/ 1580828 w 2754602"/>
              <a:gd name="connsiteY92" fmla="*/ 2247254 h 3843677"/>
              <a:gd name="connsiteX93" fmla="*/ 1542082 w 2754602"/>
              <a:gd name="connsiteY93" fmla="*/ 2255003 h 3843677"/>
              <a:gd name="connsiteX94" fmla="*/ 1472339 w 2754602"/>
              <a:gd name="connsiteY94" fmla="*/ 2262752 h 3843677"/>
              <a:gd name="connsiteX95" fmla="*/ 1418095 w 2754602"/>
              <a:gd name="connsiteY95" fmla="*/ 2309247 h 3843677"/>
              <a:gd name="connsiteX96" fmla="*/ 1394848 w 2754602"/>
              <a:gd name="connsiteY96" fmla="*/ 2301498 h 3843677"/>
              <a:gd name="connsiteX97" fmla="*/ 1363851 w 2754602"/>
              <a:gd name="connsiteY97" fmla="*/ 2293749 h 3843677"/>
              <a:gd name="connsiteX98" fmla="*/ 1387099 w 2754602"/>
              <a:gd name="connsiteY98" fmla="*/ 2386739 h 3843677"/>
              <a:gd name="connsiteX99" fmla="*/ 1394848 w 2754602"/>
              <a:gd name="connsiteY99" fmla="*/ 2409986 h 3843677"/>
              <a:gd name="connsiteX100" fmla="*/ 1402597 w 2754602"/>
              <a:gd name="connsiteY100" fmla="*/ 2440983 h 3843677"/>
              <a:gd name="connsiteX101" fmla="*/ 1363851 w 2754602"/>
              <a:gd name="connsiteY101" fmla="*/ 2479729 h 3843677"/>
              <a:gd name="connsiteX102" fmla="*/ 1317356 w 2754602"/>
              <a:gd name="connsiteY102" fmla="*/ 2495227 h 3843677"/>
              <a:gd name="connsiteX103" fmla="*/ 1286360 w 2754602"/>
              <a:gd name="connsiteY103" fmla="*/ 2541722 h 3843677"/>
              <a:gd name="connsiteX104" fmla="*/ 1270862 w 2754602"/>
              <a:gd name="connsiteY104" fmla="*/ 2564969 h 3843677"/>
              <a:gd name="connsiteX105" fmla="*/ 1247614 w 2754602"/>
              <a:gd name="connsiteY105" fmla="*/ 2572719 h 3843677"/>
              <a:gd name="connsiteX106" fmla="*/ 1224367 w 2754602"/>
              <a:gd name="connsiteY106" fmla="*/ 2595966 h 3843677"/>
              <a:gd name="connsiteX107" fmla="*/ 1177872 w 2754602"/>
              <a:gd name="connsiteY107" fmla="*/ 2634712 h 3843677"/>
              <a:gd name="connsiteX108" fmla="*/ 1170123 w 2754602"/>
              <a:gd name="connsiteY108" fmla="*/ 2696705 h 3843677"/>
              <a:gd name="connsiteX109" fmla="*/ 1154624 w 2754602"/>
              <a:gd name="connsiteY109" fmla="*/ 2719952 h 3843677"/>
              <a:gd name="connsiteX110" fmla="*/ 1131377 w 2754602"/>
              <a:gd name="connsiteY110" fmla="*/ 2766447 h 3843677"/>
              <a:gd name="connsiteX111" fmla="*/ 1100380 w 2754602"/>
              <a:gd name="connsiteY111" fmla="*/ 2805193 h 3843677"/>
              <a:gd name="connsiteX112" fmla="*/ 1084882 w 2754602"/>
              <a:gd name="connsiteY112" fmla="*/ 2851688 h 3843677"/>
              <a:gd name="connsiteX113" fmla="*/ 1069384 w 2754602"/>
              <a:gd name="connsiteY113" fmla="*/ 2874935 h 3843677"/>
              <a:gd name="connsiteX114" fmla="*/ 1061634 w 2754602"/>
              <a:gd name="connsiteY114" fmla="*/ 2898183 h 3843677"/>
              <a:gd name="connsiteX115" fmla="*/ 1038387 w 2754602"/>
              <a:gd name="connsiteY115" fmla="*/ 2921430 h 3843677"/>
              <a:gd name="connsiteX116" fmla="*/ 999641 w 2754602"/>
              <a:gd name="connsiteY116" fmla="*/ 2967925 h 3843677"/>
              <a:gd name="connsiteX117" fmla="*/ 960895 w 2754602"/>
              <a:gd name="connsiteY117" fmla="*/ 2918015 h 3843677"/>
              <a:gd name="connsiteX118" fmla="*/ 937648 w 2754602"/>
              <a:gd name="connsiteY118" fmla="*/ 2972259 h 3843677"/>
              <a:gd name="connsiteX119" fmla="*/ 940231 w 2754602"/>
              <a:gd name="connsiteY119" fmla="*/ 2895979 h 3843677"/>
              <a:gd name="connsiteX120" fmla="*/ 922150 w 2754602"/>
              <a:gd name="connsiteY120" fmla="*/ 2860380 h 3843677"/>
              <a:gd name="connsiteX121" fmla="*/ 906651 w 2754602"/>
              <a:gd name="connsiteY121" fmla="*/ 2924069 h 3843677"/>
              <a:gd name="connsiteX122" fmla="*/ 906651 w 2754602"/>
              <a:gd name="connsiteY122" fmla="*/ 2924069 h 3843677"/>
              <a:gd name="connsiteX123" fmla="*/ 902131 w 2754602"/>
              <a:gd name="connsiteY123" fmla="*/ 2848354 h 3843677"/>
              <a:gd name="connsiteX124" fmla="*/ 922150 w 2754602"/>
              <a:gd name="connsiteY124" fmla="*/ 2852607 h 3843677"/>
              <a:gd name="connsiteX125" fmla="*/ 911656 w 2754602"/>
              <a:gd name="connsiteY125" fmla="*/ 2848354 h 3843677"/>
              <a:gd name="connsiteX126" fmla="*/ 902131 w 2754602"/>
              <a:gd name="connsiteY126" fmla="*/ 2767392 h 3843677"/>
              <a:gd name="connsiteX127" fmla="*/ 842930 w 2754602"/>
              <a:gd name="connsiteY127" fmla="*/ 2788918 h 3843677"/>
              <a:gd name="connsiteX128" fmla="*/ 836909 w 2754602"/>
              <a:gd name="connsiteY128" fmla="*/ 2727702 h 3843677"/>
              <a:gd name="connsiteX129" fmla="*/ 813662 w 2754602"/>
              <a:gd name="connsiteY129" fmla="*/ 2704454 h 3843677"/>
              <a:gd name="connsiteX130" fmla="*/ 767167 w 2754602"/>
              <a:gd name="connsiteY130" fmla="*/ 2665708 h 3843677"/>
              <a:gd name="connsiteX131" fmla="*/ 612184 w 2754602"/>
              <a:gd name="connsiteY131" fmla="*/ 2502976 h 3843677"/>
              <a:gd name="connsiteX132" fmla="*/ 410706 w 2754602"/>
              <a:gd name="connsiteY132" fmla="*/ 2286000 h 3843677"/>
              <a:gd name="connsiteX133" fmla="*/ 0 w 2754602"/>
              <a:gd name="connsiteY133" fmla="*/ 1844298 h 3843677"/>
              <a:gd name="connsiteX134" fmla="*/ 1046136 w 2754602"/>
              <a:gd name="connsiteY134" fmla="*/ 658678 h 3843677"/>
              <a:gd name="connsiteX135" fmla="*/ 1084882 w 2754602"/>
              <a:gd name="connsiteY135" fmla="*/ 573437 h 3843677"/>
              <a:gd name="connsiteX136" fmla="*/ 1061634 w 2754602"/>
              <a:gd name="connsiteY136" fmla="*/ 526942 h 3843677"/>
              <a:gd name="connsiteX137" fmla="*/ 1015139 w 2754602"/>
              <a:gd name="connsiteY137" fmla="*/ 488197 h 3843677"/>
              <a:gd name="connsiteX138" fmla="*/ 922150 w 2754602"/>
              <a:gd name="connsiteY138" fmla="*/ 472698 h 3843677"/>
              <a:gd name="connsiteX139" fmla="*/ 1371600 w 2754602"/>
              <a:gd name="connsiteY139" fmla="*/ 0 h 3843677"/>
              <a:gd name="connsiteX140" fmla="*/ 1425845 w 2754602"/>
              <a:gd name="connsiteY140" fmla="*/ 54244 h 3843677"/>
              <a:gd name="connsiteX141" fmla="*/ 1464590 w 2754602"/>
              <a:gd name="connsiteY141" fmla="*/ 61993 h 3843677"/>
              <a:gd name="connsiteX142" fmla="*/ 1480089 w 2754602"/>
              <a:gd name="connsiteY142" fmla="*/ 116237 h 3843677"/>
              <a:gd name="connsiteX143" fmla="*/ 1511085 w 2754602"/>
              <a:gd name="connsiteY143" fmla="*/ 116237 h 3843677"/>
              <a:gd name="connsiteX144" fmla="*/ 1526584 w 2754602"/>
              <a:gd name="connsiteY144" fmla="*/ 139485 h 3843677"/>
              <a:gd name="connsiteX145" fmla="*/ 1526584 w 2754602"/>
              <a:gd name="connsiteY145" fmla="*/ 139485 h 3843677"/>
              <a:gd name="connsiteX146" fmla="*/ 1542082 w 2754602"/>
              <a:gd name="connsiteY146" fmla="*/ 170481 h 3843677"/>
              <a:gd name="connsiteX147" fmla="*/ 1573078 w 2754602"/>
              <a:gd name="connsiteY147" fmla="*/ 201478 h 3843677"/>
              <a:gd name="connsiteX148" fmla="*/ 1604075 w 2754602"/>
              <a:gd name="connsiteY148" fmla="*/ 263471 h 3843677"/>
              <a:gd name="connsiteX149" fmla="*/ 1627323 w 2754602"/>
              <a:gd name="connsiteY149" fmla="*/ 247973 h 3843677"/>
              <a:gd name="connsiteX150" fmla="*/ 1681567 w 2754602"/>
              <a:gd name="connsiteY150" fmla="*/ 232474 h 3843677"/>
              <a:gd name="connsiteX151" fmla="*/ 1681567 w 2754602"/>
              <a:gd name="connsiteY151" fmla="*/ 232474 h 3843677"/>
              <a:gd name="connsiteX152" fmla="*/ 1697065 w 2754602"/>
              <a:gd name="connsiteY152" fmla="*/ 302217 h 3843677"/>
              <a:gd name="connsiteX153" fmla="*/ 1673817 w 2754602"/>
              <a:gd name="connsiteY153" fmla="*/ 317715 h 3843677"/>
              <a:gd name="connsiteX154" fmla="*/ 1673817 w 2754602"/>
              <a:gd name="connsiteY154" fmla="*/ 317715 h 3843677"/>
              <a:gd name="connsiteX155" fmla="*/ 1774556 w 2754602"/>
              <a:gd name="connsiteY155" fmla="*/ 348712 h 3843677"/>
              <a:gd name="connsiteX156" fmla="*/ 1821051 w 2754602"/>
              <a:gd name="connsiteY156" fmla="*/ 325464 h 3843677"/>
              <a:gd name="connsiteX157" fmla="*/ 1852048 w 2754602"/>
              <a:gd name="connsiteY157" fmla="*/ 348712 h 3843677"/>
              <a:gd name="connsiteX158" fmla="*/ 1844299 w 2754602"/>
              <a:gd name="connsiteY158" fmla="*/ 348712 h 3843677"/>
              <a:gd name="connsiteX159" fmla="*/ 1852048 w 2754602"/>
              <a:gd name="connsiteY159" fmla="*/ 348712 h 3843677"/>
              <a:gd name="connsiteX160" fmla="*/ 1883045 w 2754602"/>
              <a:gd name="connsiteY160" fmla="*/ 340963 h 3843677"/>
              <a:gd name="connsiteX161" fmla="*/ 1906292 w 2754602"/>
              <a:gd name="connsiteY161" fmla="*/ 333213 h 3843677"/>
              <a:gd name="connsiteX162" fmla="*/ 1937289 w 2754602"/>
              <a:gd name="connsiteY162" fmla="*/ 255722 h 3843677"/>
              <a:gd name="connsiteX163" fmla="*/ 1945038 w 2754602"/>
              <a:gd name="connsiteY163" fmla="*/ 255722 h 3843677"/>
              <a:gd name="connsiteX164" fmla="*/ 1945038 w 2754602"/>
              <a:gd name="connsiteY164" fmla="*/ 255722 h 3843677"/>
              <a:gd name="connsiteX165" fmla="*/ 2014780 w 2754602"/>
              <a:gd name="connsiteY165" fmla="*/ 232474 h 3843677"/>
              <a:gd name="connsiteX166" fmla="*/ 2030278 w 2754602"/>
              <a:gd name="connsiteY166" fmla="*/ 255722 h 3843677"/>
              <a:gd name="connsiteX167" fmla="*/ 2061275 w 2754602"/>
              <a:gd name="connsiteY167" fmla="*/ 317715 h 3843677"/>
              <a:gd name="connsiteX168" fmla="*/ 2069024 w 2754602"/>
              <a:gd name="connsiteY168" fmla="*/ 348712 h 3843677"/>
              <a:gd name="connsiteX169" fmla="*/ 2061275 w 2754602"/>
              <a:gd name="connsiteY169" fmla="*/ 410705 h 3843677"/>
              <a:gd name="connsiteX170" fmla="*/ 2084523 w 2754602"/>
              <a:gd name="connsiteY170" fmla="*/ 426203 h 3843677"/>
              <a:gd name="connsiteX171" fmla="*/ 2107770 w 2754602"/>
              <a:gd name="connsiteY171" fmla="*/ 449451 h 3843677"/>
              <a:gd name="connsiteX172" fmla="*/ 2107770 w 2754602"/>
              <a:gd name="connsiteY172" fmla="*/ 449451 h 3843677"/>
              <a:gd name="connsiteX173" fmla="*/ 2169763 w 2754602"/>
              <a:gd name="connsiteY173" fmla="*/ 472698 h 3843677"/>
              <a:gd name="connsiteX174" fmla="*/ 2185262 w 2754602"/>
              <a:gd name="connsiteY174" fmla="*/ 511444 h 3843677"/>
              <a:gd name="connsiteX175" fmla="*/ 2247255 w 2754602"/>
              <a:gd name="connsiteY175" fmla="*/ 511444 h 3843677"/>
              <a:gd name="connsiteX176" fmla="*/ 2293750 w 2754602"/>
              <a:gd name="connsiteY176" fmla="*/ 526942 h 3843677"/>
              <a:gd name="connsiteX177" fmla="*/ 2324746 w 2754602"/>
              <a:gd name="connsiteY177" fmla="*/ 612183 h 3843677"/>
              <a:gd name="connsiteX178" fmla="*/ 2347994 w 2754602"/>
              <a:gd name="connsiteY178" fmla="*/ 619932 h 3843677"/>
              <a:gd name="connsiteX179" fmla="*/ 2363492 w 2754602"/>
              <a:gd name="connsiteY179" fmla="*/ 619932 h 3843677"/>
              <a:gd name="connsiteX180" fmla="*/ 2402238 w 2754602"/>
              <a:gd name="connsiteY180" fmla="*/ 627681 h 3843677"/>
              <a:gd name="connsiteX181" fmla="*/ 2448733 w 2754602"/>
              <a:gd name="connsiteY181" fmla="*/ 619932 h 3843677"/>
              <a:gd name="connsiteX182" fmla="*/ 2425485 w 2754602"/>
              <a:gd name="connsiteY182" fmla="*/ 604434 h 3843677"/>
              <a:gd name="connsiteX183" fmla="*/ 2402238 w 2754602"/>
              <a:gd name="connsiteY183" fmla="*/ 596685 h 3843677"/>
              <a:gd name="connsiteX184" fmla="*/ 2425485 w 2754602"/>
              <a:gd name="connsiteY184" fmla="*/ 581186 h 3843677"/>
              <a:gd name="connsiteX185" fmla="*/ 2456482 w 2754602"/>
              <a:gd name="connsiteY185" fmla="*/ 573437 h 3843677"/>
              <a:gd name="connsiteX186" fmla="*/ 2479729 w 2754602"/>
              <a:gd name="connsiteY186" fmla="*/ 565688 h 3843677"/>
              <a:gd name="connsiteX187" fmla="*/ 2510726 w 2754602"/>
              <a:gd name="connsiteY187" fmla="*/ 534691 h 3843677"/>
              <a:gd name="connsiteX188" fmla="*/ 2495228 w 2754602"/>
              <a:gd name="connsiteY188" fmla="*/ 511444 h 3843677"/>
              <a:gd name="connsiteX189" fmla="*/ 2518475 w 2754602"/>
              <a:gd name="connsiteY189" fmla="*/ 519193 h 3843677"/>
              <a:gd name="connsiteX190" fmla="*/ 2541723 w 2754602"/>
              <a:gd name="connsiteY190" fmla="*/ 534691 h 3843677"/>
              <a:gd name="connsiteX191" fmla="*/ 2557221 w 2754602"/>
              <a:gd name="connsiteY191" fmla="*/ 557939 h 3843677"/>
              <a:gd name="connsiteX192" fmla="*/ 2580468 w 2754602"/>
              <a:gd name="connsiteY192" fmla="*/ 565688 h 3843677"/>
              <a:gd name="connsiteX193" fmla="*/ 2595967 w 2754602"/>
              <a:gd name="connsiteY193" fmla="*/ 581186 h 3843677"/>
              <a:gd name="connsiteX194" fmla="*/ 2588217 w 2754602"/>
              <a:gd name="connsiteY194" fmla="*/ 604434 h 3843677"/>
              <a:gd name="connsiteX195" fmla="*/ 2557221 w 2754602"/>
              <a:gd name="connsiteY195" fmla="*/ 596685 h 3843677"/>
              <a:gd name="connsiteX196" fmla="*/ 2518475 w 2754602"/>
              <a:gd name="connsiteY196" fmla="*/ 588935 h 3843677"/>
              <a:gd name="connsiteX197" fmla="*/ 2502977 w 2754602"/>
              <a:gd name="connsiteY197" fmla="*/ 604434 h 3843677"/>
              <a:gd name="connsiteX198" fmla="*/ 2510726 w 2754602"/>
              <a:gd name="connsiteY198" fmla="*/ 627681 h 3843677"/>
              <a:gd name="connsiteX199" fmla="*/ 2518475 w 2754602"/>
              <a:gd name="connsiteY199" fmla="*/ 658678 h 3843677"/>
              <a:gd name="connsiteX200" fmla="*/ 2541723 w 2754602"/>
              <a:gd name="connsiteY200" fmla="*/ 666427 h 3843677"/>
              <a:gd name="connsiteX201" fmla="*/ 2549472 w 2754602"/>
              <a:gd name="connsiteY201" fmla="*/ 635430 h 3843677"/>
              <a:gd name="connsiteX202" fmla="*/ 2665709 w 2754602"/>
              <a:gd name="connsiteY202" fmla="*/ 689674 h 3843677"/>
              <a:gd name="connsiteX203" fmla="*/ 2642462 w 2754602"/>
              <a:gd name="connsiteY203" fmla="*/ 720671 h 3843677"/>
              <a:gd name="connsiteX204" fmla="*/ 2626963 w 2754602"/>
              <a:gd name="connsiteY204" fmla="*/ 736169 h 3843677"/>
              <a:gd name="connsiteX205" fmla="*/ 2634712 w 2754602"/>
              <a:gd name="connsiteY205" fmla="*/ 759417 h 3843677"/>
              <a:gd name="connsiteX206" fmla="*/ 2657960 w 2754602"/>
              <a:gd name="connsiteY206" fmla="*/ 767166 h 3843677"/>
              <a:gd name="connsiteX207" fmla="*/ 2650211 w 2754602"/>
              <a:gd name="connsiteY207" fmla="*/ 798163 h 3843677"/>
              <a:gd name="connsiteX208" fmla="*/ 2626963 w 2754602"/>
              <a:gd name="connsiteY208" fmla="*/ 805912 h 3843677"/>
              <a:gd name="connsiteX209" fmla="*/ 2588217 w 2754602"/>
              <a:gd name="connsiteY209" fmla="*/ 813661 h 3843677"/>
              <a:gd name="connsiteX210" fmla="*/ 2572719 w 2754602"/>
              <a:gd name="connsiteY210" fmla="*/ 836908 h 3843677"/>
              <a:gd name="connsiteX211" fmla="*/ 2595967 w 2754602"/>
              <a:gd name="connsiteY211" fmla="*/ 829159 h 3843677"/>
              <a:gd name="connsiteX212" fmla="*/ 2634712 w 2754602"/>
              <a:gd name="connsiteY212" fmla="*/ 883403 h 3843677"/>
              <a:gd name="connsiteX213" fmla="*/ 2650211 w 2754602"/>
              <a:gd name="connsiteY213" fmla="*/ 898902 h 3843677"/>
              <a:gd name="connsiteX214" fmla="*/ 2642462 w 2754602"/>
              <a:gd name="connsiteY214" fmla="*/ 922149 h 3843677"/>
              <a:gd name="connsiteX215" fmla="*/ 2704455 w 2754602"/>
              <a:gd name="connsiteY215" fmla="*/ 929898 h 3843677"/>
              <a:gd name="connsiteX216" fmla="*/ 2743200 w 2754602"/>
              <a:gd name="connsiteY216" fmla="*/ 968644 h 3843677"/>
              <a:gd name="connsiteX217" fmla="*/ 2719953 w 2754602"/>
              <a:gd name="connsiteY217" fmla="*/ 976393 h 3843677"/>
              <a:gd name="connsiteX218" fmla="*/ 2603716 w 2754602"/>
              <a:gd name="connsiteY218" fmla="*/ 953146 h 3843677"/>
              <a:gd name="connsiteX219" fmla="*/ 2564970 w 2754602"/>
              <a:gd name="connsiteY219" fmla="*/ 937647 h 3843677"/>
              <a:gd name="connsiteX220" fmla="*/ 2518475 w 2754602"/>
              <a:gd name="connsiteY220" fmla="*/ 945397 h 3843677"/>
              <a:gd name="connsiteX221" fmla="*/ 2510726 w 2754602"/>
              <a:gd name="connsiteY221" fmla="*/ 968644 h 3843677"/>
              <a:gd name="connsiteX222" fmla="*/ 2479729 w 2754602"/>
              <a:gd name="connsiteY222" fmla="*/ 976393 h 3843677"/>
              <a:gd name="connsiteX223" fmla="*/ 2440984 w 2754602"/>
              <a:gd name="connsiteY223" fmla="*/ 1046135 h 3843677"/>
              <a:gd name="connsiteX224" fmla="*/ 2448733 w 2754602"/>
              <a:gd name="connsiteY224" fmla="*/ 1077132 h 3843677"/>
              <a:gd name="connsiteX225" fmla="*/ 2479729 w 2754602"/>
              <a:gd name="connsiteY225" fmla="*/ 1084881 h 3843677"/>
              <a:gd name="connsiteX226" fmla="*/ 2471980 w 2754602"/>
              <a:gd name="connsiteY226" fmla="*/ 1115878 h 3843677"/>
              <a:gd name="connsiteX227" fmla="*/ 2425485 w 2754602"/>
              <a:gd name="connsiteY227" fmla="*/ 1139125 h 3843677"/>
              <a:gd name="connsiteX228" fmla="*/ 2433234 w 2754602"/>
              <a:gd name="connsiteY228" fmla="*/ 1170122 h 3843677"/>
              <a:gd name="connsiteX229" fmla="*/ 2448733 w 2754602"/>
              <a:gd name="connsiteY229" fmla="*/ 1185620 h 3843677"/>
              <a:gd name="connsiteX230" fmla="*/ 2456482 w 2754602"/>
              <a:gd name="connsiteY230" fmla="*/ 1216617 h 3843677"/>
              <a:gd name="connsiteX231" fmla="*/ 2487478 w 2754602"/>
              <a:gd name="connsiteY231" fmla="*/ 1201119 h 3843677"/>
              <a:gd name="connsiteX232" fmla="*/ 2510726 w 2754602"/>
              <a:gd name="connsiteY232" fmla="*/ 1154624 h 3843677"/>
              <a:gd name="connsiteX233" fmla="*/ 2549472 w 2754602"/>
              <a:gd name="connsiteY233" fmla="*/ 1201119 h 3843677"/>
              <a:gd name="connsiteX234" fmla="*/ 2526224 w 2754602"/>
              <a:gd name="connsiteY234" fmla="*/ 1216617 h 3843677"/>
              <a:gd name="connsiteX235" fmla="*/ 2479729 w 2754602"/>
              <a:gd name="connsiteY235" fmla="*/ 1232115 h 3843677"/>
              <a:gd name="connsiteX236" fmla="*/ 2479729 w 2754602"/>
              <a:gd name="connsiteY236" fmla="*/ 1294108 h 3843677"/>
              <a:gd name="connsiteX237" fmla="*/ 2526224 w 2754602"/>
              <a:gd name="connsiteY237" fmla="*/ 1286359 h 3843677"/>
              <a:gd name="connsiteX238" fmla="*/ 2549472 w 2754602"/>
              <a:gd name="connsiteY238" fmla="*/ 1317356 h 3843677"/>
              <a:gd name="connsiteX239" fmla="*/ 2557221 w 2754602"/>
              <a:gd name="connsiteY239" fmla="*/ 1363851 h 3843677"/>
              <a:gd name="connsiteX240" fmla="*/ 2533973 w 2754602"/>
              <a:gd name="connsiteY240" fmla="*/ 1379349 h 3843677"/>
              <a:gd name="connsiteX241" fmla="*/ 2510726 w 2754602"/>
              <a:gd name="connsiteY241" fmla="*/ 1387098 h 3843677"/>
              <a:gd name="connsiteX242" fmla="*/ 2471980 w 2754602"/>
              <a:gd name="connsiteY242" fmla="*/ 1402597 h 3843677"/>
              <a:gd name="connsiteX243" fmla="*/ 2456482 w 2754602"/>
              <a:gd name="connsiteY243" fmla="*/ 1449091 h 3843677"/>
              <a:gd name="connsiteX244" fmla="*/ 2471980 w 2754602"/>
              <a:gd name="connsiteY244" fmla="*/ 1464590 h 3843677"/>
              <a:gd name="connsiteX245" fmla="*/ 2440984 w 2754602"/>
              <a:gd name="connsiteY245" fmla="*/ 1503335 h 3843677"/>
              <a:gd name="connsiteX246" fmla="*/ 2417736 w 2754602"/>
              <a:gd name="connsiteY246" fmla="*/ 1495586 h 3843677"/>
              <a:gd name="connsiteX247" fmla="*/ 2386739 w 2754602"/>
              <a:gd name="connsiteY247" fmla="*/ 1518834 h 3843677"/>
              <a:gd name="connsiteX248" fmla="*/ 2371241 w 2754602"/>
              <a:gd name="connsiteY248" fmla="*/ 1495586 h 3843677"/>
              <a:gd name="connsiteX249" fmla="*/ 2355743 w 2754602"/>
              <a:gd name="connsiteY249" fmla="*/ 1511085 h 3843677"/>
              <a:gd name="connsiteX250" fmla="*/ 2340245 w 2754602"/>
              <a:gd name="connsiteY250" fmla="*/ 1534332 h 3843677"/>
              <a:gd name="connsiteX251" fmla="*/ 2340245 w 2754602"/>
              <a:gd name="connsiteY251" fmla="*/ 1588576 h 3843677"/>
              <a:gd name="connsiteX252" fmla="*/ 2286000 w 2754602"/>
              <a:gd name="connsiteY252" fmla="*/ 1596325 h 3843677"/>
              <a:gd name="connsiteX253" fmla="*/ 2262753 w 2754602"/>
              <a:gd name="connsiteY253" fmla="*/ 1642820 h 3843677"/>
              <a:gd name="connsiteX254" fmla="*/ 2255004 w 2754602"/>
              <a:gd name="connsiteY254" fmla="*/ 1666068 h 3843677"/>
              <a:gd name="connsiteX255" fmla="*/ 2224007 w 2754602"/>
              <a:gd name="connsiteY255" fmla="*/ 1673817 h 3843677"/>
              <a:gd name="connsiteX256" fmla="*/ 2185262 w 2754602"/>
              <a:gd name="connsiteY256" fmla="*/ 1681566 h 3843677"/>
              <a:gd name="connsiteX257" fmla="*/ 2131017 w 2754602"/>
              <a:gd name="connsiteY257" fmla="*/ 1697064 h 3843677"/>
              <a:gd name="connsiteX258" fmla="*/ 2100021 w 2754602"/>
              <a:gd name="connsiteY258" fmla="*/ 1689315 h 3843677"/>
              <a:gd name="connsiteX259" fmla="*/ 2061275 w 2754602"/>
              <a:gd name="connsiteY259" fmla="*/ 1658319 h 3843677"/>
              <a:gd name="connsiteX260" fmla="*/ 2045777 w 2754602"/>
              <a:gd name="connsiteY260" fmla="*/ 1642820 h 3843677"/>
              <a:gd name="connsiteX261" fmla="*/ 1937289 w 2754602"/>
              <a:gd name="connsiteY261" fmla="*/ 1627322 h 3843677"/>
              <a:gd name="connsiteX262" fmla="*/ 1890794 w 2754602"/>
              <a:gd name="connsiteY262" fmla="*/ 1619573 h 3843677"/>
              <a:gd name="connsiteX263" fmla="*/ 1867546 w 2754602"/>
              <a:gd name="connsiteY263" fmla="*/ 1681566 h 3843677"/>
              <a:gd name="connsiteX264" fmla="*/ 1813302 w 2754602"/>
              <a:gd name="connsiteY264" fmla="*/ 1751308 h 3843677"/>
              <a:gd name="connsiteX265" fmla="*/ 1828800 w 2754602"/>
              <a:gd name="connsiteY265" fmla="*/ 1813302 h 3843677"/>
              <a:gd name="connsiteX266" fmla="*/ 1813302 w 2754602"/>
              <a:gd name="connsiteY266" fmla="*/ 1836549 h 3843677"/>
              <a:gd name="connsiteX267" fmla="*/ 1844299 w 2754602"/>
              <a:gd name="connsiteY267" fmla="*/ 1898542 h 3843677"/>
              <a:gd name="connsiteX268" fmla="*/ 1836550 w 2754602"/>
              <a:gd name="connsiteY268" fmla="*/ 1960535 h 3843677"/>
              <a:gd name="connsiteX269" fmla="*/ 1828800 w 2754602"/>
              <a:gd name="connsiteY269" fmla="*/ 2053525 h 3843677"/>
              <a:gd name="connsiteX270" fmla="*/ 1813302 w 2754602"/>
              <a:gd name="connsiteY270" fmla="*/ 2100020 h 3843677"/>
              <a:gd name="connsiteX271" fmla="*/ 1821051 w 2754602"/>
              <a:gd name="connsiteY271" fmla="*/ 2169763 h 3843677"/>
              <a:gd name="connsiteX272" fmla="*/ 1805553 w 2754602"/>
              <a:gd name="connsiteY272" fmla="*/ 2193010 h 3843677"/>
              <a:gd name="connsiteX273" fmla="*/ 1821051 w 2754602"/>
              <a:gd name="connsiteY273" fmla="*/ 2293749 h 3843677"/>
              <a:gd name="connsiteX274" fmla="*/ 1828800 w 2754602"/>
              <a:gd name="connsiteY274" fmla="*/ 2371241 h 3843677"/>
              <a:gd name="connsiteX275" fmla="*/ 1821051 w 2754602"/>
              <a:gd name="connsiteY275" fmla="*/ 2394488 h 3843677"/>
              <a:gd name="connsiteX276" fmla="*/ 1813302 w 2754602"/>
              <a:gd name="connsiteY276" fmla="*/ 2433234 h 3843677"/>
              <a:gd name="connsiteX277" fmla="*/ 1836550 w 2754602"/>
              <a:gd name="connsiteY277" fmla="*/ 2448732 h 3843677"/>
              <a:gd name="connsiteX278" fmla="*/ 1844299 w 2754602"/>
              <a:gd name="connsiteY278" fmla="*/ 2479729 h 3843677"/>
              <a:gd name="connsiteX279" fmla="*/ 1828800 w 2754602"/>
              <a:gd name="connsiteY279" fmla="*/ 2580468 h 3843677"/>
              <a:gd name="connsiteX280" fmla="*/ 1844299 w 2754602"/>
              <a:gd name="connsiteY280" fmla="*/ 2704454 h 3843677"/>
              <a:gd name="connsiteX281" fmla="*/ 1859797 w 2754602"/>
              <a:gd name="connsiteY281" fmla="*/ 2743200 h 3843677"/>
              <a:gd name="connsiteX282" fmla="*/ 1906292 w 2754602"/>
              <a:gd name="connsiteY282" fmla="*/ 2789695 h 3843677"/>
              <a:gd name="connsiteX283" fmla="*/ 1914041 w 2754602"/>
              <a:gd name="connsiteY283" fmla="*/ 2766447 h 3843677"/>
              <a:gd name="connsiteX284" fmla="*/ 1937289 w 2754602"/>
              <a:gd name="connsiteY284" fmla="*/ 2774197 h 3843677"/>
              <a:gd name="connsiteX285" fmla="*/ 1968285 w 2754602"/>
              <a:gd name="connsiteY285" fmla="*/ 2789695 h 3843677"/>
              <a:gd name="connsiteX286" fmla="*/ 1999282 w 2754602"/>
              <a:gd name="connsiteY286" fmla="*/ 2812942 h 3843677"/>
              <a:gd name="connsiteX287" fmla="*/ 2092272 w 2754602"/>
              <a:gd name="connsiteY287" fmla="*/ 2836190 h 3843677"/>
              <a:gd name="connsiteX288" fmla="*/ 2107770 w 2754602"/>
              <a:gd name="connsiteY288" fmla="*/ 2867186 h 3843677"/>
              <a:gd name="connsiteX289" fmla="*/ 2216258 w 2754602"/>
              <a:gd name="connsiteY289" fmla="*/ 2913681 h 3843677"/>
              <a:gd name="connsiteX290" fmla="*/ 2231756 w 2754602"/>
              <a:gd name="connsiteY290" fmla="*/ 2936929 h 3843677"/>
              <a:gd name="connsiteX291" fmla="*/ 2278251 w 2754602"/>
              <a:gd name="connsiteY291" fmla="*/ 2975674 h 3843677"/>
              <a:gd name="connsiteX292" fmla="*/ 2324746 w 2754602"/>
              <a:gd name="connsiteY292" fmla="*/ 3037668 h 3843677"/>
              <a:gd name="connsiteX293" fmla="*/ 2347994 w 2754602"/>
              <a:gd name="connsiteY293" fmla="*/ 3045417 h 3843677"/>
              <a:gd name="connsiteX294" fmla="*/ 2371241 w 2754602"/>
              <a:gd name="connsiteY294" fmla="*/ 3060915 h 3843677"/>
              <a:gd name="connsiteX295" fmla="*/ 2394489 w 2754602"/>
              <a:gd name="connsiteY295" fmla="*/ 3053166 h 3843677"/>
              <a:gd name="connsiteX296" fmla="*/ 2402238 w 2754602"/>
              <a:gd name="connsiteY296" fmla="*/ 3076413 h 3843677"/>
              <a:gd name="connsiteX297" fmla="*/ 2417736 w 2754602"/>
              <a:gd name="connsiteY297" fmla="*/ 3091912 h 3843677"/>
              <a:gd name="connsiteX298" fmla="*/ 2371241 w 2754602"/>
              <a:gd name="connsiteY298" fmla="*/ 3107410 h 3843677"/>
              <a:gd name="connsiteX299" fmla="*/ 2363492 w 2754602"/>
              <a:gd name="connsiteY299" fmla="*/ 3076413 h 3843677"/>
              <a:gd name="connsiteX300" fmla="*/ 2332495 w 2754602"/>
              <a:gd name="connsiteY300" fmla="*/ 3068664 h 3843677"/>
              <a:gd name="connsiteX301" fmla="*/ 2247255 w 2754602"/>
              <a:gd name="connsiteY301" fmla="*/ 3053166 h 3843677"/>
              <a:gd name="connsiteX302" fmla="*/ 2231756 w 2754602"/>
              <a:gd name="connsiteY302" fmla="*/ 3037668 h 3843677"/>
              <a:gd name="connsiteX303" fmla="*/ 2169763 w 2754602"/>
              <a:gd name="connsiteY303" fmla="*/ 3037668 h 3843677"/>
              <a:gd name="connsiteX304" fmla="*/ 2131017 w 2754602"/>
              <a:gd name="connsiteY304" fmla="*/ 3084163 h 3843677"/>
              <a:gd name="connsiteX305" fmla="*/ 2100021 w 2754602"/>
              <a:gd name="connsiteY305" fmla="*/ 3130658 h 3843677"/>
              <a:gd name="connsiteX306" fmla="*/ 2115519 w 2754602"/>
              <a:gd name="connsiteY306" fmla="*/ 3153905 h 3843677"/>
              <a:gd name="connsiteX307" fmla="*/ 2169763 w 2754602"/>
              <a:gd name="connsiteY307" fmla="*/ 3177152 h 3843677"/>
              <a:gd name="connsiteX308" fmla="*/ 2224007 w 2754602"/>
              <a:gd name="connsiteY308" fmla="*/ 3208149 h 3843677"/>
              <a:gd name="connsiteX309" fmla="*/ 2239506 w 2754602"/>
              <a:gd name="connsiteY309" fmla="*/ 3184902 h 3843677"/>
              <a:gd name="connsiteX310" fmla="*/ 2262753 w 2754602"/>
              <a:gd name="connsiteY310" fmla="*/ 3192651 h 3843677"/>
              <a:gd name="connsiteX311" fmla="*/ 2309248 w 2754602"/>
              <a:gd name="connsiteY311" fmla="*/ 3169403 h 3843677"/>
              <a:gd name="connsiteX312" fmla="*/ 2347994 w 2754602"/>
              <a:gd name="connsiteY312" fmla="*/ 3130658 h 3843677"/>
              <a:gd name="connsiteX313" fmla="*/ 2332495 w 2754602"/>
              <a:gd name="connsiteY313" fmla="*/ 3169403 h 3843677"/>
              <a:gd name="connsiteX314" fmla="*/ 2324746 w 2754602"/>
              <a:gd name="connsiteY314" fmla="*/ 3192651 h 3843677"/>
              <a:gd name="connsiteX315" fmla="*/ 2278251 w 2754602"/>
              <a:gd name="connsiteY315" fmla="*/ 3239146 h 3843677"/>
              <a:gd name="connsiteX316" fmla="*/ 2262753 w 2754602"/>
              <a:gd name="connsiteY316" fmla="*/ 3262393 h 3843677"/>
              <a:gd name="connsiteX317" fmla="*/ 2239506 w 2754602"/>
              <a:gd name="connsiteY317" fmla="*/ 3293390 h 3843677"/>
              <a:gd name="connsiteX318" fmla="*/ 2231756 w 2754602"/>
              <a:gd name="connsiteY318" fmla="*/ 3339885 h 3843677"/>
              <a:gd name="connsiteX319" fmla="*/ 2169763 w 2754602"/>
              <a:gd name="connsiteY319" fmla="*/ 3448373 h 3843677"/>
              <a:gd name="connsiteX320" fmla="*/ 2154265 w 2754602"/>
              <a:gd name="connsiteY320" fmla="*/ 3471620 h 3843677"/>
              <a:gd name="connsiteX321" fmla="*/ 2100021 w 2754602"/>
              <a:gd name="connsiteY321" fmla="*/ 3502617 h 3843677"/>
              <a:gd name="connsiteX322" fmla="*/ 2115519 w 2754602"/>
              <a:gd name="connsiteY322" fmla="*/ 3580108 h 3843677"/>
              <a:gd name="connsiteX323" fmla="*/ 2131017 w 2754602"/>
              <a:gd name="connsiteY323" fmla="*/ 3626603 h 3843677"/>
              <a:gd name="connsiteX324" fmla="*/ 2076773 w 2754602"/>
              <a:gd name="connsiteY324" fmla="*/ 3618854 h 3843677"/>
              <a:gd name="connsiteX325" fmla="*/ 2030278 w 2754602"/>
              <a:gd name="connsiteY325" fmla="*/ 3556861 h 3843677"/>
              <a:gd name="connsiteX326" fmla="*/ 1999282 w 2754602"/>
              <a:gd name="connsiteY326" fmla="*/ 3502617 h 3843677"/>
              <a:gd name="connsiteX327" fmla="*/ 1991533 w 2754602"/>
              <a:gd name="connsiteY327" fmla="*/ 3479369 h 3843677"/>
              <a:gd name="connsiteX328" fmla="*/ 1921790 w 2754602"/>
              <a:gd name="connsiteY328" fmla="*/ 3425125 h 3843677"/>
              <a:gd name="connsiteX329" fmla="*/ 1867546 w 2754602"/>
              <a:gd name="connsiteY329" fmla="*/ 3440624 h 3843677"/>
              <a:gd name="connsiteX330" fmla="*/ 1859797 w 2754602"/>
              <a:gd name="connsiteY330" fmla="*/ 3471620 h 3843677"/>
              <a:gd name="connsiteX331" fmla="*/ 1836550 w 2754602"/>
              <a:gd name="connsiteY331" fmla="*/ 3479369 h 3843677"/>
              <a:gd name="connsiteX332" fmla="*/ 1797804 w 2754602"/>
              <a:gd name="connsiteY332" fmla="*/ 3510366 h 3843677"/>
              <a:gd name="connsiteX333" fmla="*/ 1774556 w 2754602"/>
              <a:gd name="connsiteY333" fmla="*/ 3518115 h 3843677"/>
              <a:gd name="connsiteX334" fmla="*/ 1658319 w 2754602"/>
              <a:gd name="connsiteY334" fmla="*/ 3533613 h 3843677"/>
              <a:gd name="connsiteX335" fmla="*/ 1627323 w 2754602"/>
              <a:gd name="connsiteY335" fmla="*/ 3541363 h 3843677"/>
              <a:gd name="connsiteX336" fmla="*/ 1596326 w 2754602"/>
              <a:gd name="connsiteY336" fmla="*/ 3556861 h 3843677"/>
              <a:gd name="connsiteX337" fmla="*/ 1549831 w 2754602"/>
              <a:gd name="connsiteY337" fmla="*/ 3587858 h 3843677"/>
              <a:gd name="connsiteX338" fmla="*/ 1619573 w 2754602"/>
              <a:gd name="connsiteY338" fmla="*/ 3603356 h 3843677"/>
              <a:gd name="connsiteX339" fmla="*/ 1635072 w 2754602"/>
              <a:gd name="connsiteY339" fmla="*/ 3618854 h 3843677"/>
              <a:gd name="connsiteX340" fmla="*/ 1681567 w 2754602"/>
              <a:gd name="connsiteY340" fmla="*/ 3680847 h 3843677"/>
              <a:gd name="connsiteX341" fmla="*/ 1712563 w 2754602"/>
              <a:gd name="connsiteY341" fmla="*/ 3673098 h 3843677"/>
              <a:gd name="connsiteX342" fmla="*/ 1704814 w 2754602"/>
              <a:gd name="connsiteY342" fmla="*/ 3704095 h 3843677"/>
              <a:gd name="connsiteX343" fmla="*/ 1673817 w 2754602"/>
              <a:gd name="connsiteY343" fmla="*/ 3688597 h 3843677"/>
              <a:gd name="connsiteX344" fmla="*/ 1635072 w 2754602"/>
              <a:gd name="connsiteY344" fmla="*/ 3680847 h 3843677"/>
              <a:gd name="connsiteX345" fmla="*/ 1611824 w 2754602"/>
              <a:gd name="connsiteY345" fmla="*/ 3673098 h 3843677"/>
              <a:gd name="connsiteX346" fmla="*/ 1526584 w 2754602"/>
              <a:gd name="connsiteY346" fmla="*/ 3680847 h 3843677"/>
              <a:gd name="connsiteX347" fmla="*/ 1487838 w 2754602"/>
              <a:gd name="connsiteY347" fmla="*/ 3673098 h 3843677"/>
              <a:gd name="connsiteX348" fmla="*/ 1629842 w 2754602"/>
              <a:gd name="connsiteY348" fmla="*/ 3688597 h 3843677"/>
              <a:gd name="connsiteX349" fmla="*/ 1620620 w 2754602"/>
              <a:gd name="connsiteY349" fmla="*/ 3693440 h 3843677"/>
              <a:gd name="connsiteX350" fmla="*/ 1606595 w 2754602"/>
              <a:gd name="connsiteY350" fmla="*/ 3807912 h 3843677"/>
              <a:gd name="connsiteX351" fmla="*/ 1549653 w 2754602"/>
              <a:gd name="connsiteY351" fmla="*/ 3802377 h 3843677"/>
              <a:gd name="connsiteX352" fmla="*/ 1497258 w 2754602"/>
              <a:gd name="connsiteY352" fmla="*/ 3775367 h 3843677"/>
              <a:gd name="connsiteX353" fmla="*/ 1383656 w 2754602"/>
              <a:gd name="connsiteY353" fmla="*/ 3829215 h 3843677"/>
              <a:gd name="connsiteX354" fmla="*/ 1278611 w 2754602"/>
              <a:gd name="connsiteY354" fmla="*/ 3688597 h 3843677"/>
              <a:gd name="connsiteX355" fmla="*/ 1270862 w 2754602"/>
              <a:gd name="connsiteY355" fmla="*/ 3680847 h 3843677"/>
              <a:gd name="connsiteX356" fmla="*/ 1263112 w 2754602"/>
              <a:gd name="connsiteY356" fmla="*/ 3456122 h 3843677"/>
              <a:gd name="connsiteX357" fmla="*/ 1247614 w 2754602"/>
              <a:gd name="connsiteY357" fmla="*/ 3432874 h 3843677"/>
              <a:gd name="connsiteX358" fmla="*/ 1247614 w 2754602"/>
              <a:gd name="connsiteY358" fmla="*/ 3425125 h 3843677"/>
              <a:gd name="connsiteX359" fmla="*/ 1007390 w 2754602"/>
              <a:gd name="connsiteY359" fmla="*/ 2991173 h 3843677"/>
              <a:gd name="connsiteX0" fmla="*/ 1007390 w 2754602"/>
              <a:gd name="connsiteY0" fmla="*/ 2991173 h 3843677"/>
              <a:gd name="connsiteX1" fmla="*/ 1053885 w 2754602"/>
              <a:gd name="connsiteY1" fmla="*/ 2983424 h 3843677"/>
              <a:gd name="connsiteX2" fmla="*/ 1061634 w 2754602"/>
              <a:gd name="connsiteY2" fmla="*/ 2952427 h 3843677"/>
              <a:gd name="connsiteX3" fmla="*/ 1115878 w 2754602"/>
              <a:gd name="connsiteY3" fmla="*/ 2890434 h 3843677"/>
              <a:gd name="connsiteX4" fmla="*/ 1123628 w 2754602"/>
              <a:gd name="connsiteY4" fmla="*/ 2867186 h 3843677"/>
              <a:gd name="connsiteX5" fmla="*/ 1139126 w 2754602"/>
              <a:gd name="connsiteY5" fmla="*/ 2882685 h 3843677"/>
              <a:gd name="connsiteX6" fmla="*/ 1154624 w 2754602"/>
              <a:gd name="connsiteY6" fmla="*/ 2905932 h 3843677"/>
              <a:gd name="connsiteX7" fmla="*/ 1185621 w 2754602"/>
              <a:gd name="connsiteY7" fmla="*/ 2936929 h 3843677"/>
              <a:gd name="connsiteX8" fmla="*/ 1193370 w 2754602"/>
              <a:gd name="connsiteY8" fmla="*/ 2960176 h 3843677"/>
              <a:gd name="connsiteX9" fmla="*/ 1216617 w 2754602"/>
              <a:gd name="connsiteY9" fmla="*/ 2967925 h 3843677"/>
              <a:gd name="connsiteX10" fmla="*/ 1278611 w 2754602"/>
              <a:gd name="connsiteY10" fmla="*/ 2952427 h 3843677"/>
              <a:gd name="connsiteX11" fmla="*/ 1286360 w 2754602"/>
              <a:gd name="connsiteY11" fmla="*/ 2867186 h 3843677"/>
              <a:gd name="connsiteX12" fmla="*/ 1309607 w 2754602"/>
              <a:gd name="connsiteY12" fmla="*/ 2851688 h 3843677"/>
              <a:gd name="connsiteX13" fmla="*/ 1301858 w 2754602"/>
              <a:gd name="connsiteY13" fmla="*/ 2828441 h 3843677"/>
              <a:gd name="connsiteX14" fmla="*/ 1263112 w 2754602"/>
              <a:gd name="connsiteY14" fmla="*/ 2797444 h 3843677"/>
              <a:gd name="connsiteX15" fmla="*/ 1255363 w 2754602"/>
              <a:gd name="connsiteY15" fmla="*/ 2774197 h 3843677"/>
              <a:gd name="connsiteX16" fmla="*/ 1278611 w 2754602"/>
              <a:gd name="connsiteY16" fmla="*/ 2727702 h 3843677"/>
              <a:gd name="connsiteX17" fmla="*/ 1270862 w 2754602"/>
              <a:gd name="connsiteY17" fmla="*/ 2704454 h 3843677"/>
              <a:gd name="connsiteX18" fmla="*/ 1255363 w 2754602"/>
              <a:gd name="connsiteY18" fmla="*/ 2665708 h 3843677"/>
              <a:gd name="connsiteX19" fmla="*/ 1224367 w 2754602"/>
              <a:gd name="connsiteY19" fmla="*/ 2650210 h 3843677"/>
              <a:gd name="connsiteX20" fmla="*/ 1270862 w 2754602"/>
              <a:gd name="connsiteY20" fmla="*/ 2588217 h 3843677"/>
              <a:gd name="connsiteX21" fmla="*/ 1309607 w 2754602"/>
              <a:gd name="connsiteY21" fmla="*/ 2541722 h 3843677"/>
              <a:gd name="connsiteX22" fmla="*/ 1325106 w 2754602"/>
              <a:gd name="connsiteY22" fmla="*/ 2518474 h 3843677"/>
              <a:gd name="connsiteX23" fmla="*/ 1348353 w 2754602"/>
              <a:gd name="connsiteY23" fmla="*/ 2502976 h 3843677"/>
              <a:gd name="connsiteX24" fmla="*/ 1379350 w 2754602"/>
              <a:gd name="connsiteY24" fmla="*/ 2510725 h 3843677"/>
              <a:gd name="connsiteX25" fmla="*/ 1402597 w 2754602"/>
              <a:gd name="connsiteY25" fmla="*/ 2549471 h 3843677"/>
              <a:gd name="connsiteX26" fmla="*/ 1425845 w 2754602"/>
              <a:gd name="connsiteY26" fmla="*/ 2564969 h 3843677"/>
              <a:gd name="connsiteX27" fmla="*/ 1472339 w 2754602"/>
              <a:gd name="connsiteY27" fmla="*/ 2549471 h 3843677"/>
              <a:gd name="connsiteX28" fmla="*/ 1487838 w 2754602"/>
              <a:gd name="connsiteY28" fmla="*/ 2533973 h 3843677"/>
              <a:gd name="connsiteX29" fmla="*/ 1503336 w 2754602"/>
              <a:gd name="connsiteY29" fmla="*/ 2510725 h 3843677"/>
              <a:gd name="connsiteX30" fmla="*/ 1526584 w 2754602"/>
              <a:gd name="connsiteY30" fmla="*/ 2495227 h 3843677"/>
              <a:gd name="connsiteX31" fmla="*/ 1565329 w 2754602"/>
              <a:gd name="connsiteY31" fmla="*/ 2510725 h 3843677"/>
              <a:gd name="connsiteX32" fmla="*/ 1604075 w 2754602"/>
              <a:gd name="connsiteY32" fmla="*/ 2526224 h 3843677"/>
              <a:gd name="connsiteX33" fmla="*/ 1596326 w 2754602"/>
              <a:gd name="connsiteY33" fmla="*/ 2549471 h 3843677"/>
              <a:gd name="connsiteX34" fmla="*/ 1573078 w 2754602"/>
              <a:gd name="connsiteY34" fmla="*/ 2557220 h 3843677"/>
              <a:gd name="connsiteX35" fmla="*/ 1588577 w 2754602"/>
              <a:gd name="connsiteY35" fmla="*/ 2642461 h 3843677"/>
              <a:gd name="connsiteX36" fmla="*/ 1565329 w 2754602"/>
              <a:gd name="connsiteY36" fmla="*/ 2681207 h 3843677"/>
              <a:gd name="connsiteX37" fmla="*/ 1542082 w 2754602"/>
              <a:gd name="connsiteY37" fmla="*/ 2688956 h 3843677"/>
              <a:gd name="connsiteX38" fmla="*/ 1534333 w 2754602"/>
              <a:gd name="connsiteY38" fmla="*/ 2712203 h 3843677"/>
              <a:gd name="connsiteX39" fmla="*/ 1495587 w 2754602"/>
              <a:gd name="connsiteY39" fmla="*/ 2743200 h 3843677"/>
              <a:gd name="connsiteX40" fmla="*/ 1487838 w 2754602"/>
              <a:gd name="connsiteY40" fmla="*/ 2766447 h 3843677"/>
              <a:gd name="connsiteX41" fmla="*/ 1464590 w 2754602"/>
              <a:gd name="connsiteY41" fmla="*/ 2774197 h 3843677"/>
              <a:gd name="connsiteX42" fmla="*/ 1449092 w 2754602"/>
              <a:gd name="connsiteY42" fmla="*/ 2867186 h 3843677"/>
              <a:gd name="connsiteX43" fmla="*/ 1433594 w 2754602"/>
              <a:gd name="connsiteY43" fmla="*/ 2882685 h 3843677"/>
              <a:gd name="connsiteX44" fmla="*/ 1425845 w 2754602"/>
              <a:gd name="connsiteY44" fmla="*/ 2913681 h 3843677"/>
              <a:gd name="connsiteX45" fmla="*/ 1433594 w 2754602"/>
              <a:gd name="connsiteY45" fmla="*/ 2944678 h 3843677"/>
              <a:gd name="connsiteX46" fmla="*/ 1441343 w 2754602"/>
              <a:gd name="connsiteY46" fmla="*/ 2991173 h 3843677"/>
              <a:gd name="connsiteX47" fmla="*/ 1425845 w 2754602"/>
              <a:gd name="connsiteY47" fmla="*/ 3045417 h 3843677"/>
              <a:gd name="connsiteX48" fmla="*/ 1402597 w 2754602"/>
              <a:gd name="connsiteY48" fmla="*/ 3037668 h 3843677"/>
              <a:gd name="connsiteX49" fmla="*/ 1387099 w 2754602"/>
              <a:gd name="connsiteY49" fmla="*/ 3022169 h 3843677"/>
              <a:gd name="connsiteX50" fmla="*/ 1356102 w 2754602"/>
              <a:gd name="connsiteY50" fmla="*/ 3060915 h 3843677"/>
              <a:gd name="connsiteX51" fmla="*/ 1363851 w 2754602"/>
              <a:gd name="connsiteY51" fmla="*/ 3091912 h 3843677"/>
              <a:gd name="connsiteX52" fmla="*/ 1371600 w 2754602"/>
              <a:gd name="connsiteY52" fmla="*/ 3115159 h 3843677"/>
              <a:gd name="connsiteX53" fmla="*/ 1418095 w 2754602"/>
              <a:gd name="connsiteY53" fmla="*/ 3130658 h 3843677"/>
              <a:gd name="connsiteX54" fmla="*/ 1441343 w 2754602"/>
              <a:gd name="connsiteY54" fmla="*/ 3122908 h 3843677"/>
              <a:gd name="connsiteX55" fmla="*/ 1611824 w 2754602"/>
              <a:gd name="connsiteY55" fmla="*/ 3115159 h 3843677"/>
              <a:gd name="connsiteX56" fmla="*/ 1596326 w 2754602"/>
              <a:gd name="connsiteY56" fmla="*/ 3068664 h 3843677"/>
              <a:gd name="connsiteX57" fmla="*/ 1588577 w 2754602"/>
              <a:gd name="connsiteY57" fmla="*/ 3045417 h 3843677"/>
              <a:gd name="connsiteX58" fmla="*/ 1580828 w 2754602"/>
              <a:gd name="connsiteY58" fmla="*/ 3022169 h 3843677"/>
              <a:gd name="connsiteX59" fmla="*/ 1611824 w 2754602"/>
              <a:gd name="connsiteY59" fmla="*/ 2952427 h 3843677"/>
              <a:gd name="connsiteX60" fmla="*/ 1596326 w 2754602"/>
              <a:gd name="connsiteY60" fmla="*/ 2905932 h 3843677"/>
              <a:gd name="connsiteX61" fmla="*/ 1611824 w 2754602"/>
              <a:gd name="connsiteY61" fmla="*/ 2859437 h 3843677"/>
              <a:gd name="connsiteX62" fmla="*/ 1619573 w 2754602"/>
              <a:gd name="connsiteY62" fmla="*/ 2805193 h 3843677"/>
              <a:gd name="connsiteX63" fmla="*/ 1650570 w 2754602"/>
              <a:gd name="connsiteY63" fmla="*/ 2797444 h 3843677"/>
              <a:gd name="connsiteX64" fmla="*/ 1704814 w 2754602"/>
              <a:gd name="connsiteY64" fmla="*/ 2774197 h 3843677"/>
              <a:gd name="connsiteX65" fmla="*/ 1728062 w 2754602"/>
              <a:gd name="connsiteY65" fmla="*/ 2758698 h 3843677"/>
              <a:gd name="connsiteX66" fmla="*/ 1774556 w 2754602"/>
              <a:gd name="connsiteY66" fmla="*/ 2719952 h 3843677"/>
              <a:gd name="connsiteX67" fmla="*/ 1797804 w 2754602"/>
              <a:gd name="connsiteY67" fmla="*/ 2688956 h 3843677"/>
              <a:gd name="connsiteX68" fmla="*/ 1751309 w 2754602"/>
              <a:gd name="connsiteY68" fmla="*/ 2650210 h 3843677"/>
              <a:gd name="connsiteX69" fmla="*/ 1712563 w 2754602"/>
              <a:gd name="connsiteY69" fmla="*/ 2657959 h 3843677"/>
              <a:gd name="connsiteX70" fmla="*/ 1704814 w 2754602"/>
              <a:gd name="connsiteY70" fmla="*/ 2681207 h 3843677"/>
              <a:gd name="connsiteX71" fmla="*/ 1697065 w 2754602"/>
              <a:gd name="connsiteY71" fmla="*/ 2743200 h 3843677"/>
              <a:gd name="connsiteX72" fmla="*/ 1650570 w 2754602"/>
              <a:gd name="connsiteY72" fmla="*/ 2774197 h 3843677"/>
              <a:gd name="connsiteX73" fmla="*/ 1635072 w 2754602"/>
              <a:gd name="connsiteY73" fmla="*/ 2758698 h 3843677"/>
              <a:gd name="connsiteX74" fmla="*/ 1635072 w 2754602"/>
              <a:gd name="connsiteY74" fmla="*/ 2688956 h 3843677"/>
              <a:gd name="connsiteX75" fmla="*/ 1642821 w 2754602"/>
              <a:gd name="connsiteY75" fmla="*/ 2665708 h 3843677"/>
              <a:gd name="connsiteX76" fmla="*/ 1666068 w 2754602"/>
              <a:gd name="connsiteY76" fmla="*/ 2619213 h 3843677"/>
              <a:gd name="connsiteX77" fmla="*/ 1689316 w 2754602"/>
              <a:gd name="connsiteY77" fmla="*/ 2611464 h 3843677"/>
              <a:gd name="connsiteX78" fmla="*/ 1766807 w 2754602"/>
              <a:gd name="connsiteY78" fmla="*/ 2595966 h 3843677"/>
              <a:gd name="connsiteX79" fmla="*/ 1805553 w 2754602"/>
              <a:gd name="connsiteY79" fmla="*/ 2526224 h 3843677"/>
              <a:gd name="connsiteX80" fmla="*/ 1813302 w 2754602"/>
              <a:gd name="connsiteY80" fmla="*/ 2502976 h 3843677"/>
              <a:gd name="connsiteX81" fmla="*/ 1743560 w 2754602"/>
              <a:gd name="connsiteY81" fmla="*/ 2502976 h 3843677"/>
              <a:gd name="connsiteX82" fmla="*/ 1689316 w 2754602"/>
              <a:gd name="connsiteY82" fmla="*/ 2526224 h 3843677"/>
              <a:gd name="connsiteX83" fmla="*/ 1666068 w 2754602"/>
              <a:gd name="connsiteY83" fmla="*/ 2510725 h 3843677"/>
              <a:gd name="connsiteX84" fmla="*/ 1635072 w 2754602"/>
              <a:gd name="connsiteY84" fmla="*/ 2502976 h 3843677"/>
              <a:gd name="connsiteX85" fmla="*/ 1627323 w 2754602"/>
              <a:gd name="connsiteY85" fmla="*/ 2471980 h 3843677"/>
              <a:gd name="connsiteX86" fmla="*/ 1642821 w 2754602"/>
              <a:gd name="connsiteY86" fmla="*/ 2402237 h 3843677"/>
              <a:gd name="connsiteX87" fmla="*/ 1658319 w 2754602"/>
              <a:gd name="connsiteY87" fmla="*/ 2332495 h 3843677"/>
              <a:gd name="connsiteX88" fmla="*/ 1666068 w 2754602"/>
              <a:gd name="connsiteY88" fmla="*/ 2309247 h 3843677"/>
              <a:gd name="connsiteX89" fmla="*/ 1681567 w 2754602"/>
              <a:gd name="connsiteY89" fmla="*/ 2293749 h 3843677"/>
              <a:gd name="connsiteX90" fmla="*/ 1673817 w 2754602"/>
              <a:gd name="connsiteY90" fmla="*/ 2255003 h 3843677"/>
              <a:gd name="connsiteX91" fmla="*/ 1627323 w 2754602"/>
              <a:gd name="connsiteY91" fmla="*/ 2239505 h 3843677"/>
              <a:gd name="connsiteX92" fmla="*/ 1580828 w 2754602"/>
              <a:gd name="connsiteY92" fmla="*/ 2247254 h 3843677"/>
              <a:gd name="connsiteX93" fmla="*/ 1542082 w 2754602"/>
              <a:gd name="connsiteY93" fmla="*/ 2255003 h 3843677"/>
              <a:gd name="connsiteX94" fmla="*/ 1472339 w 2754602"/>
              <a:gd name="connsiteY94" fmla="*/ 2262752 h 3843677"/>
              <a:gd name="connsiteX95" fmla="*/ 1418095 w 2754602"/>
              <a:gd name="connsiteY95" fmla="*/ 2309247 h 3843677"/>
              <a:gd name="connsiteX96" fmla="*/ 1394848 w 2754602"/>
              <a:gd name="connsiteY96" fmla="*/ 2301498 h 3843677"/>
              <a:gd name="connsiteX97" fmla="*/ 1363851 w 2754602"/>
              <a:gd name="connsiteY97" fmla="*/ 2293749 h 3843677"/>
              <a:gd name="connsiteX98" fmla="*/ 1387099 w 2754602"/>
              <a:gd name="connsiteY98" fmla="*/ 2386739 h 3843677"/>
              <a:gd name="connsiteX99" fmla="*/ 1394848 w 2754602"/>
              <a:gd name="connsiteY99" fmla="*/ 2409986 h 3843677"/>
              <a:gd name="connsiteX100" fmla="*/ 1402597 w 2754602"/>
              <a:gd name="connsiteY100" fmla="*/ 2440983 h 3843677"/>
              <a:gd name="connsiteX101" fmla="*/ 1363851 w 2754602"/>
              <a:gd name="connsiteY101" fmla="*/ 2479729 h 3843677"/>
              <a:gd name="connsiteX102" fmla="*/ 1317356 w 2754602"/>
              <a:gd name="connsiteY102" fmla="*/ 2495227 h 3843677"/>
              <a:gd name="connsiteX103" fmla="*/ 1286360 w 2754602"/>
              <a:gd name="connsiteY103" fmla="*/ 2541722 h 3843677"/>
              <a:gd name="connsiteX104" fmla="*/ 1270862 w 2754602"/>
              <a:gd name="connsiteY104" fmla="*/ 2564969 h 3843677"/>
              <a:gd name="connsiteX105" fmla="*/ 1247614 w 2754602"/>
              <a:gd name="connsiteY105" fmla="*/ 2572719 h 3843677"/>
              <a:gd name="connsiteX106" fmla="*/ 1224367 w 2754602"/>
              <a:gd name="connsiteY106" fmla="*/ 2595966 h 3843677"/>
              <a:gd name="connsiteX107" fmla="*/ 1177872 w 2754602"/>
              <a:gd name="connsiteY107" fmla="*/ 2634712 h 3843677"/>
              <a:gd name="connsiteX108" fmla="*/ 1170123 w 2754602"/>
              <a:gd name="connsiteY108" fmla="*/ 2696705 h 3843677"/>
              <a:gd name="connsiteX109" fmla="*/ 1154624 w 2754602"/>
              <a:gd name="connsiteY109" fmla="*/ 2719952 h 3843677"/>
              <a:gd name="connsiteX110" fmla="*/ 1131377 w 2754602"/>
              <a:gd name="connsiteY110" fmla="*/ 2766447 h 3843677"/>
              <a:gd name="connsiteX111" fmla="*/ 1100380 w 2754602"/>
              <a:gd name="connsiteY111" fmla="*/ 2805193 h 3843677"/>
              <a:gd name="connsiteX112" fmla="*/ 1084882 w 2754602"/>
              <a:gd name="connsiteY112" fmla="*/ 2851688 h 3843677"/>
              <a:gd name="connsiteX113" fmla="*/ 1069384 w 2754602"/>
              <a:gd name="connsiteY113" fmla="*/ 2874935 h 3843677"/>
              <a:gd name="connsiteX114" fmla="*/ 1061634 w 2754602"/>
              <a:gd name="connsiteY114" fmla="*/ 2898183 h 3843677"/>
              <a:gd name="connsiteX115" fmla="*/ 1038387 w 2754602"/>
              <a:gd name="connsiteY115" fmla="*/ 2921430 h 3843677"/>
              <a:gd name="connsiteX116" fmla="*/ 999641 w 2754602"/>
              <a:gd name="connsiteY116" fmla="*/ 2967925 h 3843677"/>
              <a:gd name="connsiteX117" fmla="*/ 960895 w 2754602"/>
              <a:gd name="connsiteY117" fmla="*/ 2918015 h 3843677"/>
              <a:gd name="connsiteX118" fmla="*/ 937648 w 2754602"/>
              <a:gd name="connsiteY118" fmla="*/ 2972259 h 3843677"/>
              <a:gd name="connsiteX119" fmla="*/ 940231 w 2754602"/>
              <a:gd name="connsiteY119" fmla="*/ 2895979 h 3843677"/>
              <a:gd name="connsiteX120" fmla="*/ 922150 w 2754602"/>
              <a:gd name="connsiteY120" fmla="*/ 2860380 h 3843677"/>
              <a:gd name="connsiteX121" fmla="*/ 906651 w 2754602"/>
              <a:gd name="connsiteY121" fmla="*/ 2924069 h 3843677"/>
              <a:gd name="connsiteX122" fmla="*/ 906651 w 2754602"/>
              <a:gd name="connsiteY122" fmla="*/ 2924069 h 3843677"/>
              <a:gd name="connsiteX123" fmla="*/ 902131 w 2754602"/>
              <a:gd name="connsiteY123" fmla="*/ 2848354 h 3843677"/>
              <a:gd name="connsiteX124" fmla="*/ 922150 w 2754602"/>
              <a:gd name="connsiteY124" fmla="*/ 2852607 h 3843677"/>
              <a:gd name="connsiteX125" fmla="*/ 911656 w 2754602"/>
              <a:gd name="connsiteY125" fmla="*/ 2848354 h 3843677"/>
              <a:gd name="connsiteX126" fmla="*/ 902131 w 2754602"/>
              <a:gd name="connsiteY126" fmla="*/ 2767392 h 3843677"/>
              <a:gd name="connsiteX127" fmla="*/ 842930 w 2754602"/>
              <a:gd name="connsiteY127" fmla="*/ 2788918 h 3843677"/>
              <a:gd name="connsiteX128" fmla="*/ 836909 w 2754602"/>
              <a:gd name="connsiteY128" fmla="*/ 2727702 h 3843677"/>
              <a:gd name="connsiteX129" fmla="*/ 813662 w 2754602"/>
              <a:gd name="connsiteY129" fmla="*/ 2704454 h 3843677"/>
              <a:gd name="connsiteX130" fmla="*/ 767167 w 2754602"/>
              <a:gd name="connsiteY130" fmla="*/ 2665708 h 3843677"/>
              <a:gd name="connsiteX131" fmla="*/ 612184 w 2754602"/>
              <a:gd name="connsiteY131" fmla="*/ 2502976 h 3843677"/>
              <a:gd name="connsiteX132" fmla="*/ 410706 w 2754602"/>
              <a:gd name="connsiteY132" fmla="*/ 2286000 h 3843677"/>
              <a:gd name="connsiteX133" fmla="*/ 0 w 2754602"/>
              <a:gd name="connsiteY133" fmla="*/ 1844298 h 3843677"/>
              <a:gd name="connsiteX134" fmla="*/ 1046136 w 2754602"/>
              <a:gd name="connsiteY134" fmla="*/ 658678 h 3843677"/>
              <a:gd name="connsiteX135" fmla="*/ 1084882 w 2754602"/>
              <a:gd name="connsiteY135" fmla="*/ 573437 h 3843677"/>
              <a:gd name="connsiteX136" fmla="*/ 1061634 w 2754602"/>
              <a:gd name="connsiteY136" fmla="*/ 526942 h 3843677"/>
              <a:gd name="connsiteX137" fmla="*/ 1015139 w 2754602"/>
              <a:gd name="connsiteY137" fmla="*/ 488197 h 3843677"/>
              <a:gd name="connsiteX138" fmla="*/ 922150 w 2754602"/>
              <a:gd name="connsiteY138" fmla="*/ 472698 h 3843677"/>
              <a:gd name="connsiteX139" fmla="*/ 1371600 w 2754602"/>
              <a:gd name="connsiteY139" fmla="*/ 0 h 3843677"/>
              <a:gd name="connsiteX140" fmla="*/ 1425845 w 2754602"/>
              <a:gd name="connsiteY140" fmla="*/ 54244 h 3843677"/>
              <a:gd name="connsiteX141" fmla="*/ 1464590 w 2754602"/>
              <a:gd name="connsiteY141" fmla="*/ 61993 h 3843677"/>
              <a:gd name="connsiteX142" fmla="*/ 1480089 w 2754602"/>
              <a:gd name="connsiteY142" fmla="*/ 116237 h 3843677"/>
              <a:gd name="connsiteX143" fmla="*/ 1511085 w 2754602"/>
              <a:gd name="connsiteY143" fmla="*/ 116237 h 3843677"/>
              <a:gd name="connsiteX144" fmla="*/ 1526584 w 2754602"/>
              <a:gd name="connsiteY144" fmla="*/ 139485 h 3843677"/>
              <a:gd name="connsiteX145" fmla="*/ 1526584 w 2754602"/>
              <a:gd name="connsiteY145" fmla="*/ 139485 h 3843677"/>
              <a:gd name="connsiteX146" fmla="*/ 1542082 w 2754602"/>
              <a:gd name="connsiteY146" fmla="*/ 170481 h 3843677"/>
              <a:gd name="connsiteX147" fmla="*/ 1573078 w 2754602"/>
              <a:gd name="connsiteY147" fmla="*/ 201478 h 3843677"/>
              <a:gd name="connsiteX148" fmla="*/ 1604075 w 2754602"/>
              <a:gd name="connsiteY148" fmla="*/ 263471 h 3843677"/>
              <a:gd name="connsiteX149" fmla="*/ 1627323 w 2754602"/>
              <a:gd name="connsiteY149" fmla="*/ 247973 h 3843677"/>
              <a:gd name="connsiteX150" fmla="*/ 1681567 w 2754602"/>
              <a:gd name="connsiteY150" fmla="*/ 232474 h 3843677"/>
              <a:gd name="connsiteX151" fmla="*/ 1681567 w 2754602"/>
              <a:gd name="connsiteY151" fmla="*/ 232474 h 3843677"/>
              <a:gd name="connsiteX152" fmla="*/ 1697065 w 2754602"/>
              <a:gd name="connsiteY152" fmla="*/ 302217 h 3843677"/>
              <a:gd name="connsiteX153" fmla="*/ 1673817 w 2754602"/>
              <a:gd name="connsiteY153" fmla="*/ 317715 h 3843677"/>
              <a:gd name="connsiteX154" fmla="*/ 1673817 w 2754602"/>
              <a:gd name="connsiteY154" fmla="*/ 317715 h 3843677"/>
              <a:gd name="connsiteX155" fmla="*/ 1774556 w 2754602"/>
              <a:gd name="connsiteY155" fmla="*/ 348712 h 3843677"/>
              <a:gd name="connsiteX156" fmla="*/ 1821051 w 2754602"/>
              <a:gd name="connsiteY156" fmla="*/ 325464 h 3843677"/>
              <a:gd name="connsiteX157" fmla="*/ 1852048 w 2754602"/>
              <a:gd name="connsiteY157" fmla="*/ 348712 h 3843677"/>
              <a:gd name="connsiteX158" fmla="*/ 1844299 w 2754602"/>
              <a:gd name="connsiteY158" fmla="*/ 348712 h 3843677"/>
              <a:gd name="connsiteX159" fmla="*/ 1852048 w 2754602"/>
              <a:gd name="connsiteY159" fmla="*/ 348712 h 3843677"/>
              <a:gd name="connsiteX160" fmla="*/ 1883045 w 2754602"/>
              <a:gd name="connsiteY160" fmla="*/ 340963 h 3843677"/>
              <a:gd name="connsiteX161" fmla="*/ 1906292 w 2754602"/>
              <a:gd name="connsiteY161" fmla="*/ 333213 h 3843677"/>
              <a:gd name="connsiteX162" fmla="*/ 1937289 w 2754602"/>
              <a:gd name="connsiteY162" fmla="*/ 255722 h 3843677"/>
              <a:gd name="connsiteX163" fmla="*/ 1945038 w 2754602"/>
              <a:gd name="connsiteY163" fmla="*/ 255722 h 3843677"/>
              <a:gd name="connsiteX164" fmla="*/ 1945038 w 2754602"/>
              <a:gd name="connsiteY164" fmla="*/ 255722 h 3843677"/>
              <a:gd name="connsiteX165" fmla="*/ 2014780 w 2754602"/>
              <a:gd name="connsiteY165" fmla="*/ 232474 h 3843677"/>
              <a:gd name="connsiteX166" fmla="*/ 2030278 w 2754602"/>
              <a:gd name="connsiteY166" fmla="*/ 255722 h 3843677"/>
              <a:gd name="connsiteX167" fmla="*/ 2061275 w 2754602"/>
              <a:gd name="connsiteY167" fmla="*/ 317715 h 3843677"/>
              <a:gd name="connsiteX168" fmla="*/ 2069024 w 2754602"/>
              <a:gd name="connsiteY168" fmla="*/ 348712 h 3843677"/>
              <a:gd name="connsiteX169" fmla="*/ 2061275 w 2754602"/>
              <a:gd name="connsiteY169" fmla="*/ 410705 h 3843677"/>
              <a:gd name="connsiteX170" fmla="*/ 2084523 w 2754602"/>
              <a:gd name="connsiteY170" fmla="*/ 426203 h 3843677"/>
              <a:gd name="connsiteX171" fmla="*/ 2107770 w 2754602"/>
              <a:gd name="connsiteY171" fmla="*/ 449451 h 3843677"/>
              <a:gd name="connsiteX172" fmla="*/ 2107770 w 2754602"/>
              <a:gd name="connsiteY172" fmla="*/ 449451 h 3843677"/>
              <a:gd name="connsiteX173" fmla="*/ 2169763 w 2754602"/>
              <a:gd name="connsiteY173" fmla="*/ 472698 h 3843677"/>
              <a:gd name="connsiteX174" fmla="*/ 2185262 w 2754602"/>
              <a:gd name="connsiteY174" fmla="*/ 511444 h 3843677"/>
              <a:gd name="connsiteX175" fmla="*/ 2247255 w 2754602"/>
              <a:gd name="connsiteY175" fmla="*/ 511444 h 3843677"/>
              <a:gd name="connsiteX176" fmla="*/ 2293750 w 2754602"/>
              <a:gd name="connsiteY176" fmla="*/ 526942 h 3843677"/>
              <a:gd name="connsiteX177" fmla="*/ 2324746 w 2754602"/>
              <a:gd name="connsiteY177" fmla="*/ 612183 h 3843677"/>
              <a:gd name="connsiteX178" fmla="*/ 2347994 w 2754602"/>
              <a:gd name="connsiteY178" fmla="*/ 619932 h 3843677"/>
              <a:gd name="connsiteX179" fmla="*/ 2363492 w 2754602"/>
              <a:gd name="connsiteY179" fmla="*/ 619932 h 3843677"/>
              <a:gd name="connsiteX180" fmla="*/ 2402238 w 2754602"/>
              <a:gd name="connsiteY180" fmla="*/ 627681 h 3843677"/>
              <a:gd name="connsiteX181" fmla="*/ 2448733 w 2754602"/>
              <a:gd name="connsiteY181" fmla="*/ 619932 h 3843677"/>
              <a:gd name="connsiteX182" fmla="*/ 2425485 w 2754602"/>
              <a:gd name="connsiteY182" fmla="*/ 604434 h 3843677"/>
              <a:gd name="connsiteX183" fmla="*/ 2402238 w 2754602"/>
              <a:gd name="connsiteY183" fmla="*/ 596685 h 3843677"/>
              <a:gd name="connsiteX184" fmla="*/ 2425485 w 2754602"/>
              <a:gd name="connsiteY184" fmla="*/ 581186 h 3843677"/>
              <a:gd name="connsiteX185" fmla="*/ 2456482 w 2754602"/>
              <a:gd name="connsiteY185" fmla="*/ 573437 h 3843677"/>
              <a:gd name="connsiteX186" fmla="*/ 2479729 w 2754602"/>
              <a:gd name="connsiteY186" fmla="*/ 565688 h 3843677"/>
              <a:gd name="connsiteX187" fmla="*/ 2510726 w 2754602"/>
              <a:gd name="connsiteY187" fmla="*/ 534691 h 3843677"/>
              <a:gd name="connsiteX188" fmla="*/ 2495228 w 2754602"/>
              <a:gd name="connsiteY188" fmla="*/ 511444 h 3843677"/>
              <a:gd name="connsiteX189" fmla="*/ 2518475 w 2754602"/>
              <a:gd name="connsiteY189" fmla="*/ 519193 h 3843677"/>
              <a:gd name="connsiteX190" fmla="*/ 2541723 w 2754602"/>
              <a:gd name="connsiteY190" fmla="*/ 534691 h 3843677"/>
              <a:gd name="connsiteX191" fmla="*/ 2557221 w 2754602"/>
              <a:gd name="connsiteY191" fmla="*/ 557939 h 3843677"/>
              <a:gd name="connsiteX192" fmla="*/ 2580468 w 2754602"/>
              <a:gd name="connsiteY192" fmla="*/ 565688 h 3843677"/>
              <a:gd name="connsiteX193" fmla="*/ 2595967 w 2754602"/>
              <a:gd name="connsiteY193" fmla="*/ 581186 h 3843677"/>
              <a:gd name="connsiteX194" fmla="*/ 2588217 w 2754602"/>
              <a:gd name="connsiteY194" fmla="*/ 604434 h 3843677"/>
              <a:gd name="connsiteX195" fmla="*/ 2557221 w 2754602"/>
              <a:gd name="connsiteY195" fmla="*/ 596685 h 3843677"/>
              <a:gd name="connsiteX196" fmla="*/ 2518475 w 2754602"/>
              <a:gd name="connsiteY196" fmla="*/ 588935 h 3843677"/>
              <a:gd name="connsiteX197" fmla="*/ 2502977 w 2754602"/>
              <a:gd name="connsiteY197" fmla="*/ 604434 h 3843677"/>
              <a:gd name="connsiteX198" fmla="*/ 2510726 w 2754602"/>
              <a:gd name="connsiteY198" fmla="*/ 627681 h 3843677"/>
              <a:gd name="connsiteX199" fmla="*/ 2518475 w 2754602"/>
              <a:gd name="connsiteY199" fmla="*/ 658678 h 3843677"/>
              <a:gd name="connsiteX200" fmla="*/ 2541723 w 2754602"/>
              <a:gd name="connsiteY200" fmla="*/ 666427 h 3843677"/>
              <a:gd name="connsiteX201" fmla="*/ 2549472 w 2754602"/>
              <a:gd name="connsiteY201" fmla="*/ 635430 h 3843677"/>
              <a:gd name="connsiteX202" fmla="*/ 2665709 w 2754602"/>
              <a:gd name="connsiteY202" fmla="*/ 689674 h 3843677"/>
              <a:gd name="connsiteX203" fmla="*/ 2642462 w 2754602"/>
              <a:gd name="connsiteY203" fmla="*/ 720671 h 3843677"/>
              <a:gd name="connsiteX204" fmla="*/ 2626963 w 2754602"/>
              <a:gd name="connsiteY204" fmla="*/ 736169 h 3843677"/>
              <a:gd name="connsiteX205" fmla="*/ 2634712 w 2754602"/>
              <a:gd name="connsiteY205" fmla="*/ 759417 h 3843677"/>
              <a:gd name="connsiteX206" fmla="*/ 2657960 w 2754602"/>
              <a:gd name="connsiteY206" fmla="*/ 767166 h 3843677"/>
              <a:gd name="connsiteX207" fmla="*/ 2650211 w 2754602"/>
              <a:gd name="connsiteY207" fmla="*/ 798163 h 3843677"/>
              <a:gd name="connsiteX208" fmla="*/ 2626963 w 2754602"/>
              <a:gd name="connsiteY208" fmla="*/ 805912 h 3843677"/>
              <a:gd name="connsiteX209" fmla="*/ 2588217 w 2754602"/>
              <a:gd name="connsiteY209" fmla="*/ 813661 h 3843677"/>
              <a:gd name="connsiteX210" fmla="*/ 2572719 w 2754602"/>
              <a:gd name="connsiteY210" fmla="*/ 836908 h 3843677"/>
              <a:gd name="connsiteX211" fmla="*/ 2595967 w 2754602"/>
              <a:gd name="connsiteY211" fmla="*/ 829159 h 3843677"/>
              <a:gd name="connsiteX212" fmla="*/ 2634712 w 2754602"/>
              <a:gd name="connsiteY212" fmla="*/ 883403 h 3843677"/>
              <a:gd name="connsiteX213" fmla="*/ 2650211 w 2754602"/>
              <a:gd name="connsiteY213" fmla="*/ 898902 h 3843677"/>
              <a:gd name="connsiteX214" fmla="*/ 2642462 w 2754602"/>
              <a:gd name="connsiteY214" fmla="*/ 922149 h 3843677"/>
              <a:gd name="connsiteX215" fmla="*/ 2704455 w 2754602"/>
              <a:gd name="connsiteY215" fmla="*/ 929898 h 3843677"/>
              <a:gd name="connsiteX216" fmla="*/ 2743200 w 2754602"/>
              <a:gd name="connsiteY216" fmla="*/ 968644 h 3843677"/>
              <a:gd name="connsiteX217" fmla="*/ 2719953 w 2754602"/>
              <a:gd name="connsiteY217" fmla="*/ 976393 h 3843677"/>
              <a:gd name="connsiteX218" fmla="*/ 2603716 w 2754602"/>
              <a:gd name="connsiteY218" fmla="*/ 953146 h 3843677"/>
              <a:gd name="connsiteX219" fmla="*/ 2564970 w 2754602"/>
              <a:gd name="connsiteY219" fmla="*/ 937647 h 3843677"/>
              <a:gd name="connsiteX220" fmla="*/ 2518475 w 2754602"/>
              <a:gd name="connsiteY220" fmla="*/ 945397 h 3843677"/>
              <a:gd name="connsiteX221" fmla="*/ 2510726 w 2754602"/>
              <a:gd name="connsiteY221" fmla="*/ 968644 h 3843677"/>
              <a:gd name="connsiteX222" fmla="*/ 2479729 w 2754602"/>
              <a:gd name="connsiteY222" fmla="*/ 976393 h 3843677"/>
              <a:gd name="connsiteX223" fmla="*/ 2440984 w 2754602"/>
              <a:gd name="connsiteY223" fmla="*/ 1046135 h 3843677"/>
              <a:gd name="connsiteX224" fmla="*/ 2448733 w 2754602"/>
              <a:gd name="connsiteY224" fmla="*/ 1077132 h 3843677"/>
              <a:gd name="connsiteX225" fmla="*/ 2479729 w 2754602"/>
              <a:gd name="connsiteY225" fmla="*/ 1084881 h 3843677"/>
              <a:gd name="connsiteX226" fmla="*/ 2471980 w 2754602"/>
              <a:gd name="connsiteY226" fmla="*/ 1115878 h 3843677"/>
              <a:gd name="connsiteX227" fmla="*/ 2425485 w 2754602"/>
              <a:gd name="connsiteY227" fmla="*/ 1139125 h 3843677"/>
              <a:gd name="connsiteX228" fmla="*/ 2433234 w 2754602"/>
              <a:gd name="connsiteY228" fmla="*/ 1170122 h 3843677"/>
              <a:gd name="connsiteX229" fmla="*/ 2448733 w 2754602"/>
              <a:gd name="connsiteY229" fmla="*/ 1185620 h 3843677"/>
              <a:gd name="connsiteX230" fmla="*/ 2456482 w 2754602"/>
              <a:gd name="connsiteY230" fmla="*/ 1216617 h 3843677"/>
              <a:gd name="connsiteX231" fmla="*/ 2487478 w 2754602"/>
              <a:gd name="connsiteY231" fmla="*/ 1201119 h 3843677"/>
              <a:gd name="connsiteX232" fmla="*/ 2510726 w 2754602"/>
              <a:gd name="connsiteY232" fmla="*/ 1154624 h 3843677"/>
              <a:gd name="connsiteX233" fmla="*/ 2549472 w 2754602"/>
              <a:gd name="connsiteY233" fmla="*/ 1201119 h 3843677"/>
              <a:gd name="connsiteX234" fmla="*/ 2526224 w 2754602"/>
              <a:gd name="connsiteY234" fmla="*/ 1216617 h 3843677"/>
              <a:gd name="connsiteX235" fmla="*/ 2479729 w 2754602"/>
              <a:gd name="connsiteY235" fmla="*/ 1232115 h 3843677"/>
              <a:gd name="connsiteX236" fmla="*/ 2479729 w 2754602"/>
              <a:gd name="connsiteY236" fmla="*/ 1294108 h 3843677"/>
              <a:gd name="connsiteX237" fmla="*/ 2526224 w 2754602"/>
              <a:gd name="connsiteY237" fmla="*/ 1286359 h 3843677"/>
              <a:gd name="connsiteX238" fmla="*/ 2549472 w 2754602"/>
              <a:gd name="connsiteY238" fmla="*/ 1317356 h 3843677"/>
              <a:gd name="connsiteX239" fmla="*/ 2557221 w 2754602"/>
              <a:gd name="connsiteY239" fmla="*/ 1363851 h 3843677"/>
              <a:gd name="connsiteX240" fmla="*/ 2533973 w 2754602"/>
              <a:gd name="connsiteY240" fmla="*/ 1379349 h 3843677"/>
              <a:gd name="connsiteX241" fmla="*/ 2510726 w 2754602"/>
              <a:gd name="connsiteY241" fmla="*/ 1387098 h 3843677"/>
              <a:gd name="connsiteX242" fmla="*/ 2471980 w 2754602"/>
              <a:gd name="connsiteY242" fmla="*/ 1402597 h 3843677"/>
              <a:gd name="connsiteX243" fmla="*/ 2456482 w 2754602"/>
              <a:gd name="connsiteY243" fmla="*/ 1449091 h 3843677"/>
              <a:gd name="connsiteX244" fmla="*/ 2471980 w 2754602"/>
              <a:gd name="connsiteY244" fmla="*/ 1464590 h 3843677"/>
              <a:gd name="connsiteX245" fmla="*/ 2440984 w 2754602"/>
              <a:gd name="connsiteY245" fmla="*/ 1503335 h 3843677"/>
              <a:gd name="connsiteX246" fmla="*/ 2417736 w 2754602"/>
              <a:gd name="connsiteY246" fmla="*/ 1495586 h 3843677"/>
              <a:gd name="connsiteX247" fmla="*/ 2386739 w 2754602"/>
              <a:gd name="connsiteY247" fmla="*/ 1518834 h 3843677"/>
              <a:gd name="connsiteX248" fmla="*/ 2371241 w 2754602"/>
              <a:gd name="connsiteY248" fmla="*/ 1495586 h 3843677"/>
              <a:gd name="connsiteX249" fmla="*/ 2355743 w 2754602"/>
              <a:gd name="connsiteY249" fmla="*/ 1511085 h 3843677"/>
              <a:gd name="connsiteX250" fmla="*/ 2340245 w 2754602"/>
              <a:gd name="connsiteY250" fmla="*/ 1534332 h 3843677"/>
              <a:gd name="connsiteX251" fmla="*/ 2340245 w 2754602"/>
              <a:gd name="connsiteY251" fmla="*/ 1588576 h 3843677"/>
              <a:gd name="connsiteX252" fmla="*/ 2286000 w 2754602"/>
              <a:gd name="connsiteY252" fmla="*/ 1596325 h 3843677"/>
              <a:gd name="connsiteX253" fmla="*/ 2262753 w 2754602"/>
              <a:gd name="connsiteY253" fmla="*/ 1642820 h 3843677"/>
              <a:gd name="connsiteX254" fmla="*/ 2255004 w 2754602"/>
              <a:gd name="connsiteY254" fmla="*/ 1666068 h 3843677"/>
              <a:gd name="connsiteX255" fmla="*/ 2224007 w 2754602"/>
              <a:gd name="connsiteY255" fmla="*/ 1673817 h 3843677"/>
              <a:gd name="connsiteX256" fmla="*/ 2185262 w 2754602"/>
              <a:gd name="connsiteY256" fmla="*/ 1681566 h 3843677"/>
              <a:gd name="connsiteX257" fmla="*/ 2131017 w 2754602"/>
              <a:gd name="connsiteY257" fmla="*/ 1697064 h 3843677"/>
              <a:gd name="connsiteX258" fmla="*/ 2100021 w 2754602"/>
              <a:gd name="connsiteY258" fmla="*/ 1689315 h 3843677"/>
              <a:gd name="connsiteX259" fmla="*/ 2061275 w 2754602"/>
              <a:gd name="connsiteY259" fmla="*/ 1658319 h 3843677"/>
              <a:gd name="connsiteX260" fmla="*/ 2045777 w 2754602"/>
              <a:gd name="connsiteY260" fmla="*/ 1642820 h 3843677"/>
              <a:gd name="connsiteX261" fmla="*/ 1937289 w 2754602"/>
              <a:gd name="connsiteY261" fmla="*/ 1627322 h 3843677"/>
              <a:gd name="connsiteX262" fmla="*/ 1890794 w 2754602"/>
              <a:gd name="connsiteY262" fmla="*/ 1619573 h 3843677"/>
              <a:gd name="connsiteX263" fmla="*/ 1867546 w 2754602"/>
              <a:gd name="connsiteY263" fmla="*/ 1681566 h 3843677"/>
              <a:gd name="connsiteX264" fmla="*/ 1813302 w 2754602"/>
              <a:gd name="connsiteY264" fmla="*/ 1751308 h 3843677"/>
              <a:gd name="connsiteX265" fmla="*/ 1828800 w 2754602"/>
              <a:gd name="connsiteY265" fmla="*/ 1813302 h 3843677"/>
              <a:gd name="connsiteX266" fmla="*/ 1813302 w 2754602"/>
              <a:gd name="connsiteY266" fmla="*/ 1836549 h 3843677"/>
              <a:gd name="connsiteX267" fmla="*/ 1844299 w 2754602"/>
              <a:gd name="connsiteY267" fmla="*/ 1898542 h 3843677"/>
              <a:gd name="connsiteX268" fmla="*/ 1836550 w 2754602"/>
              <a:gd name="connsiteY268" fmla="*/ 1960535 h 3843677"/>
              <a:gd name="connsiteX269" fmla="*/ 1828800 w 2754602"/>
              <a:gd name="connsiteY269" fmla="*/ 2053525 h 3843677"/>
              <a:gd name="connsiteX270" fmla="*/ 1813302 w 2754602"/>
              <a:gd name="connsiteY270" fmla="*/ 2100020 h 3843677"/>
              <a:gd name="connsiteX271" fmla="*/ 1821051 w 2754602"/>
              <a:gd name="connsiteY271" fmla="*/ 2169763 h 3843677"/>
              <a:gd name="connsiteX272" fmla="*/ 1805553 w 2754602"/>
              <a:gd name="connsiteY272" fmla="*/ 2193010 h 3843677"/>
              <a:gd name="connsiteX273" fmla="*/ 1821051 w 2754602"/>
              <a:gd name="connsiteY273" fmla="*/ 2293749 h 3843677"/>
              <a:gd name="connsiteX274" fmla="*/ 1828800 w 2754602"/>
              <a:gd name="connsiteY274" fmla="*/ 2371241 h 3843677"/>
              <a:gd name="connsiteX275" fmla="*/ 1821051 w 2754602"/>
              <a:gd name="connsiteY275" fmla="*/ 2394488 h 3843677"/>
              <a:gd name="connsiteX276" fmla="*/ 1813302 w 2754602"/>
              <a:gd name="connsiteY276" fmla="*/ 2433234 h 3843677"/>
              <a:gd name="connsiteX277" fmla="*/ 1836550 w 2754602"/>
              <a:gd name="connsiteY277" fmla="*/ 2448732 h 3843677"/>
              <a:gd name="connsiteX278" fmla="*/ 1844299 w 2754602"/>
              <a:gd name="connsiteY278" fmla="*/ 2479729 h 3843677"/>
              <a:gd name="connsiteX279" fmla="*/ 1828800 w 2754602"/>
              <a:gd name="connsiteY279" fmla="*/ 2580468 h 3843677"/>
              <a:gd name="connsiteX280" fmla="*/ 1844299 w 2754602"/>
              <a:gd name="connsiteY280" fmla="*/ 2704454 h 3843677"/>
              <a:gd name="connsiteX281" fmla="*/ 1859797 w 2754602"/>
              <a:gd name="connsiteY281" fmla="*/ 2743200 h 3843677"/>
              <a:gd name="connsiteX282" fmla="*/ 1906292 w 2754602"/>
              <a:gd name="connsiteY282" fmla="*/ 2789695 h 3843677"/>
              <a:gd name="connsiteX283" fmla="*/ 1914041 w 2754602"/>
              <a:gd name="connsiteY283" fmla="*/ 2766447 h 3843677"/>
              <a:gd name="connsiteX284" fmla="*/ 1937289 w 2754602"/>
              <a:gd name="connsiteY284" fmla="*/ 2774197 h 3843677"/>
              <a:gd name="connsiteX285" fmla="*/ 1968285 w 2754602"/>
              <a:gd name="connsiteY285" fmla="*/ 2789695 h 3843677"/>
              <a:gd name="connsiteX286" fmla="*/ 1999282 w 2754602"/>
              <a:gd name="connsiteY286" fmla="*/ 2812942 h 3843677"/>
              <a:gd name="connsiteX287" fmla="*/ 2092272 w 2754602"/>
              <a:gd name="connsiteY287" fmla="*/ 2836190 h 3843677"/>
              <a:gd name="connsiteX288" fmla="*/ 2107770 w 2754602"/>
              <a:gd name="connsiteY288" fmla="*/ 2867186 h 3843677"/>
              <a:gd name="connsiteX289" fmla="*/ 2216258 w 2754602"/>
              <a:gd name="connsiteY289" fmla="*/ 2913681 h 3843677"/>
              <a:gd name="connsiteX290" fmla="*/ 2231756 w 2754602"/>
              <a:gd name="connsiteY290" fmla="*/ 2936929 h 3843677"/>
              <a:gd name="connsiteX291" fmla="*/ 2278251 w 2754602"/>
              <a:gd name="connsiteY291" fmla="*/ 2975674 h 3843677"/>
              <a:gd name="connsiteX292" fmla="*/ 2324746 w 2754602"/>
              <a:gd name="connsiteY292" fmla="*/ 3037668 h 3843677"/>
              <a:gd name="connsiteX293" fmla="*/ 2347994 w 2754602"/>
              <a:gd name="connsiteY293" fmla="*/ 3045417 h 3843677"/>
              <a:gd name="connsiteX294" fmla="*/ 2371241 w 2754602"/>
              <a:gd name="connsiteY294" fmla="*/ 3060915 h 3843677"/>
              <a:gd name="connsiteX295" fmla="*/ 2394489 w 2754602"/>
              <a:gd name="connsiteY295" fmla="*/ 3053166 h 3843677"/>
              <a:gd name="connsiteX296" fmla="*/ 2402238 w 2754602"/>
              <a:gd name="connsiteY296" fmla="*/ 3076413 h 3843677"/>
              <a:gd name="connsiteX297" fmla="*/ 2417736 w 2754602"/>
              <a:gd name="connsiteY297" fmla="*/ 3091912 h 3843677"/>
              <a:gd name="connsiteX298" fmla="*/ 2371241 w 2754602"/>
              <a:gd name="connsiteY298" fmla="*/ 3107410 h 3843677"/>
              <a:gd name="connsiteX299" fmla="*/ 2363492 w 2754602"/>
              <a:gd name="connsiteY299" fmla="*/ 3076413 h 3843677"/>
              <a:gd name="connsiteX300" fmla="*/ 2332495 w 2754602"/>
              <a:gd name="connsiteY300" fmla="*/ 3068664 h 3843677"/>
              <a:gd name="connsiteX301" fmla="*/ 2247255 w 2754602"/>
              <a:gd name="connsiteY301" fmla="*/ 3053166 h 3843677"/>
              <a:gd name="connsiteX302" fmla="*/ 2231756 w 2754602"/>
              <a:gd name="connsiteY302" fmla="*/ 3037668 h 3843677"/>
              <a:gd name="connsiteX303" fmla="*/ 2169763 w 2754602"/>
              <a:gd name="connsiteY303" fmla="*/ 3037668 h 3843677"/>
              <a:gd name="connsiteX304" fmla="*/ 2131017 w 2754602"/>
              <a:gd name="connsiteY304" fmla="*/ 3084163 h 3843677"/>
              <a:gd name="connsiteX305" fmla="*/ 2100021 w 2754602"/>
              <a:gd name="connsiteY305" fmla="*/ 3130658 h 3843677"/>
              <a:gd name="connsiteX306" fmla="*/ 2115519 w 2754602"/>
              <a:gd name="connsiteY306" fmla="*/ 3153905 h 3843677"/>
              <a:gd name="connsiteX307" fmla="*/ 2169763 w 2754602"/>
              <a:gd name="connsiteY307" fmla="*/ 3177152 h 3843677"/>
              <a:gd name="connsiteX308" fmla="*/ 2224007 w 2754602"/>
              <a:gd name="connsiteY308" fmla="*/ 3208149 h 3843677"/>
              <a:gd name="connsiteX309" fmla="*/ 2239506 w 2754602"/>
              <a:gd name="connsiteY309" fmla="*/ 3184902 h 3843677"/>
              <a:gd name="connsiteX310" fmla="*/ 2262753 w 2754602"/>
              <a:gd name="connsiteY310" fmla="*/ 3192651 h 3843677"/>
              <a:gd name="connsiteX311" fmla="*/ 2309248 w 2754602"/>
              <a:gd name="connsiteY311" fmla="*/ 3169403 h 3843677"/>
              <a:gd name="connsiteX312" fmla="*/ 2347994 w 2754602"/>
              <a:gd name="connsiteY312" fmla="*/ 3130658 h 3843677"/>
              <a:gd name="connsiteX313" fmla="*/ 2332495 w 2754602"/>
              <a:gd name="connsiteY313" fmla="*/ 3169403 h 3843677"/>
              <a:gd name="connsiteX314" fmla="*/ 2324746 w 2754602"/>
              <a:gd name="connsiteY314" fmla="*/ 3192651 h 3843677"/>
              <a:gd name="connsiteX315" fmla="*/ 2278251 w 2754602"/>
              <a:gd name="connsiteY315" fmla="*/ 3239146 h 3843677"/>
              <a:gd name="connsiteX316" fmla="*/ 2262753 w 2754602"/>
              <a:gd name="connsiteY316" fmla="*/ 3262393 h 3843677"/>
              <a:gd name="connsiteX317" fmla="*/ 2239506 w 2754602"/>
              <a:gd name="connsiteY317" fmla="*/ 3293390 h 3843677"/>
              <a:gd name="connsiteX318" fmla="*/ 2231756 w 2754602"/>
              <a:gd name="connsiteY318" fmla="*/ 3339885 h 3843677"/>
              <a:gd name="connsiteX319" fmla="*/ 2169763 w 2754602"/>
              <a:gd name="connsiteY319" fmla="*/ 3448373 h 3843677"/>
              <a:gd name="connsiteX320" fmla="*/ 2154265 w 2754602"/>
              <a:gd name="connsiteY320" fmla="*/ 3471620 h 3843677"/>
              <a:gd name="connsiteX321" fmla="*/ 2100021 w 2754602"/>
              <a:gd name="connsiteY321" fmla="*/ 3502617 h 3843677"/>
              <a:gd name="connsiteX322" fmla="*/ 2115519 w 2754602"/>
              <a:gd name="connsiteY322" fmla="*/ 3580108 h 3843677"/>
              <a:gd name="connsiteX323" fmla="*/ 2131017 w 2754602"/>
              <a:gd name="connsiteY323" fmla="*/ 3626603 h 3843677"/>
              <a:gd name="connsiteX324" fmla="*/ 2076773 w 2754602"/>
              <a:gd name="connsiteY324" fmla="*/ 3618854 h 3843677"/>
              <a:gd name="connsiteX325" fmla="*/ 2030278 w 2754602"/>
              <a:gd name="connsiteY325" fmla="*/ 3556861 h 3843677"/>
              <a:gd name="connsiteX326" fmla="*/ 1999282 w 2754602"/>
              <a:gd name="connsiteY326" fmla="*/ 3502617 h 3843677"/>
              <a:gd name="connsiteX327" fmla="*/ 1991533 w 2754602"/>
              <a:gd name="connsiteY327" fmla="*/ 3479369 h 3843677"/>
              <a:gd name="connsiteX328" fmla="*/ 1921790 w 2754602"/>
              <a:gd name="connsiteY328" fmla="*/ 3425125 h 3843677"/>
              <a:gd name="connsiteX329" fmla="*/ 1867546 w 2754602"/>
              <a:gd name="connsiteY329" fmla="*/ 3440624 h 3843677"/>
              <a:gd name="connsiteX330" fmla="*/ 1859797 w 2754602"/>
              <a:gd name="connsiteY330" fmla="*/ 3471620 h 3843677"/>
              <a:gd name="connsiteX331" fmla="*/ 1836550 w 2754602"/>
              <a:gd name="connsiteY331" fmla="*/ 3479369 h 3843677"/>
              <a:gd name="connsiteX332" fmla="*/ 1797804 w 2754602"/>
              <a:gd name="connsiteY332" fmla="*/ 3510366 h 3843677"/>
              <a:gd name="connsiteX333" fmla="*/ 1774556 w 2754602"/>
              <a:gd name="connsiteY333" fmla="*/ 3518115 h 3843677"/>
              <a:gd name="connsiteX334" fmla="*/ 1658319 w 2754602"/>
              <a:gd name="connsiteY334" fmla="*/ 3533613 h 3843677"/>
              <a:gd name="connsiteX335" fmla="*/ 1627323 w 2754602"/>
              <a:gd name="connsiteY335" fmla="*/ 3541363 h 3843677"/>
              <a:gd name="connsiteX336" fmla="*/ 1596326 w 2754602"/>
              <a:gd name="connsiteY336" fmla="*/ 3556861 h 3843677"/>
              <a:gd name="connsiteX337" fmla="*/ 1549831 w 2754602"/>
              <a:gd name="connsiteY337" fmla="*/ 3587858 h 3843677"/>
              <a:gd name="connsiteX338" fmla="*/ 1619573 w 2754602"/>
              <a:gd name="connsiteY338" fmla="*/ 3603356 h 3843677"/>
              <a:gd name="connsiteX339" fmla="*/ 1635072 w 2754602"/>
              <a:gd name="connsiteY339" fmla="*/ 3618854 h 3843677"/>
              <a:gd name="connsiteX340" fmla="*/ 1681567 w 2754602"/>
              <a:gd name="connsiteY340" fmla="*/ 3680847 h 3843677"/>
              <a:gd name="connsiteX341" fmla="*/ 1712563 w 2754602"/>
              <a:gd name="connsiteY341" fmla="*/ 3673098 h 3843677"/>
              <a:gd name="connsiteX342" fmla="*/ 1704814 w 2754602"/>
              <a:gd name="connsiteY342" fmla="*/ 3704095 h 3843677"/>
              <a:gd name="connsiteX343" fmla="*/ 1673817 w 2754602"/>
              <a:gd name="connsiteY343" fmla="*/ 3688597 h 3843677"/>
              <a:gd name="connsiteX344" fmla="*/ 1635072 w 2754602"/>
              <a:gd name="connsiteY344" fmla="*/ 3680847 h 3843677"/>
              <a:gd name="connsiteX345" fmla="*/ 1611824 w 2754602"/>
              <a:gd name="connsiteY345" fmla="*/ 3673098 h 3843677"/>
              <a:gd name="connsiteX346" fmla="*/ 1526584 w 2754602"/>
              <a:gd name="connsiteY346" fmla="*/ 3680847 h 3843677"/>
              <a:gd name="connsiteX347" fmla="*/ 1653090 w 2754602"/>
              <a:gd name="connsiteY347" fmla="*/ 3673098 h 3843677"/>
              <a:gd name="connsiteX348" fmla="*/ 1629842 w 2754602"/>
              <a:gd name="connsiteY348" fmla="*/ 3688597 h 3843677"/>
              <a:gd name="connsiteX349" fmla="*/ 1620620 w 2754602"/>
              <a:gd name="connsiteY349" fmla="*/ 3693440 h 3843677"/>
              <a:gd name="connsiteX350" fmla="*/ 1606595 w 2754602"/>
              <a:gd name="connsiteY350" fmla="*/ 3807912 h 3843677"/>
              <a:gd name="connsiteX351" fmla="*/ 1549653 w 2754602"/>
              <a:gd name="connsiteY351" fmla="*/ 3802377 h 3843677"/>
              <a:gd name="connsiteX352" fmla="*/ 1497258 w 2754602"/>
              <a:gd name="connsiteY352" fmla="*/ 3775367 h 3843677"/>
              <a:gd name="connsiteX353" fmla="*/ 1383656 w 2754602"/>
              <a:gd name="connsiteY353" fmla="*/ 3829215 h 3843677"/>
              <a:gd name="connsiteX354" fmla="*/ 1278611 w 2754602"/>
              <a:gd name="connsiteY354" fmla="*/ 3688597 h 3843677"/>
              <a:gd name="connsiteX355" fmla="*/ 1270862 w 2754602"/>
              <a:gd name="connsiteY355" fmla="*/ 3680847 h 3843677"/>
              <a:gd name="connsiteX356" fmla="*/ 1263112 w 2754602"/>
              <a:gd name="connsiteY356" fmla="*/ 3456122 h 3843677"/>
              <a:gd name="connsiteX357" fmla="*/ 1247614 w 2754602"/>
              <a:gd name="connsiteY357" fmla="*/ 3432874 h 3843677"/>
              <a:gd name="connsiteX358" fmla="*/ 1247614 w 2754602"/>
              <a:gd name="connsiteY358" fmla="*/ 3425125 h 3843677"/>
              <a:gd name="connsiteX359" fmla="*/ 1007390 w 2754602"/>
              <a:gd name="connsiteY359" fmla="*/ 2991173 h 3843677"/>
              <a:gd name="connsiteX0" fmla="*/ 1007390 w 2754602"/>
              <a:gd name="connsiteY0" fmla="*/ 2991173 h 3852972"/>
              <a:gd name="connsiteX1" fmla="*/ 1053885 w 2754602"/>
              <a:gd name="connsiteY1" fmla="*/ 2983424 h 3852972"/>
              <a:gd name="connsiteX2" fmla="*/ 1061634 w 2754602"/>
              <a:gd name="connsiteY2" fmla="*/ 2952427 h 3852972"/>
              <a:gd name="connsiteX3" fmla="*/ 1115878 w 2754602"/>
              <a:gd name="connsiteY3" fmla="*/ 2890434 h 3852972"/>
              <a:gd name="connsiteX4" fmla="*/ 1123628 w 2754602"/>
              <a:gd name="connsiteY4" fmla="*/ 2867186 h 3852972"/>
              <a:gd name="connsiteX5" fmla="*/ 1139126 w 2754602"/>
              <a:gd name="connsiteY5" fmla="*/ 2882685 h 3852972"/>
              <a:gd name="connsiteX6" fmla="*/ 1154624 w 2754602"/>
              <a:gd name="connsiteY6" fmla="*/ 2905932 h 3852972"/>
              <a:gd name="connsiteX7" fmla="*/ 1185621 w 2754602"/>
              <a:gd name="connsiteY7" fmla="*/ 2936929 h 3852972"/>
              <a:gd name="connsiteX8" fmla="*/ 1193370 w 2754602"/>
              <a:gd name="connsiteY8" fmla="*/ 2960176 h 3852972"/>
              <a:gd name="connsiteX9" fmla="*/ 1216617 w 2754602"/>
              <a:gd name="connsiteY9" fmla="*/ 2967925 h 3852972"/>
              <a:gd name="connsiteX10" fmla="*/ 1278611 w 2754602"/>
              <a:gd name="connsiteY10" fmla="*/ 2952427 h 3852972"/>
              <a:gd name="connsiteX11" fmla="*/ 1286360 w 2754602"/>
              <a:gd name="connsiteY11" fmla="*/ 2867186 h 3852972"/>
              <a:gd name="connsiteX12" fmla="*/ 1309607 w 2754602"/>
              <a:gd name="connsiteY12" fmla="*/ 2851688 h 3852972"/>
              <a:gd name="connsiteX13" fmla="*/ 1301858 w 2754602"/>
              <a:gd name="connsiteY13" fmla="*/ 2828441 h 3852972"/>
              <a:gd name="connsiteX14" fmla="*/ 1263112 w 2754602"/>
              <a:gd name="connsiteY14" fmla="*/ 2797444 h 3852972"/>
              <a:gd name="connsiteX15" fmla="*/ 1255363 w 2754602"/>
              <a:gd name="connsiteY15" fmla="*/ 2774197 h 3852972"/>
              <a:gd name="connsiteX16" fmla="*/ 1278611 w 2754602"/>
              <a:gd name="connsiteY16" fmla="*/ 2727702 h 3852972"/>
              <a:gd name="connsiteX17" fmla="*/ 1270862 w 2754602"/>
              <a:gd name="connsiteY17" fmla="*/ 2704454 h 3852972"/>
              <a:gd name="connsiteX18" fmla="*/ 1255363 w 2754602"/>
              <a:gd name="connsiteY18" fmla="*/ 2665708 h 3852972"/>
              <a:gd name="connsiteX19" fmla="*/ 1224367 w 2754602"/>
              <a:gd name="connsiteY19" fmla="*/ 2650210 h 3852972"/>
              <a:gd name="connsiteX20" fmla="*/ 1270862 w 2754602"/>
              <a:gd name="connsiteY20" fmla="*/ 2588217 h 3852972"/>
              <a:gd name="connsiteX21" fmla="*/ 1309607 w 2754602"/>
              <a:gd name="connsiteY21" fmla="*/ 2541722 h 3852972"/>
              <a:gd name="connsiteX22" fmla="*/ 1325106 w 2754602"/>
              <a:gd name="connsiteY22" fmla="*/ 2518474 h 3852972"/>
              <a:gd name="connsiteX23" fmla="*/ 1348353 w 2754602"/>
              <a:gd name="connsiteY23" fmla="*/ 2502976 h 3852972"/>
              <a:gd name="connsiteX24" fmla="*/ 1379350 w 2754602"/>
              <a:gd name="connsiteY24" fmla="*/ 2510725 h 3852972"/>
              <a:gd name="connsiteX25" fmla="*/ 1402597 w 2754602"/>
              <a:gd name="connsiteY25" fmla="*/ 2549471 h 3852972"/>
              <a:gd name="connsiteX26" fmla="*/ 1425845 w 2754602"/>
              <a:gd name="connsiteY26" fmla="*/ 2564969 h 3852972"/>
              <a:gd name="connsiteX27" fmla="*/ 1472339 w 2754602"/>
              <a:gd name="connsiteY27" fmla="*/ 2549471 h 3852972"/>
              <a:gd name="connsiteX28" fmla="*/ 1487838 w 2754602"/>
              <a:gd name="connsiteY28" fmla="*/ 2533973 h 3852972"/>
              <a:gd name="connsiteX29" fmla="*/ 1503336 w 2754602"/>
              <a:gd name="connsiteY29" fmla="*/ 2510725 h 3852972"/>
              <a:gd name="connsiteX30" fmla="*/ 1526584 w 2754602"/>
              <a:gd name="connsiteY30" fmla="*/ 2495227 h 3852972"/>
              <a:gd name="connsiteX31" fmla="*/ 1565329 w 2754602"/>
              <a:gd name="connsiteY31" fmla="*/ 2510725 h 3852972"/>
              <a:gd name="connsiteX32" fmla="*/ 1604075 w 2754602"/>
              <a:gd name="connsiteY32" fmla="*/ 2526224 h 3852972"/>
              <a:gd name="connsiteX33" fmla="*/ 1596326 w 2754602"/>
              <a:gd name="connsiteY33" fmla="*/ 2549471 h 3852972"/>
              <a:gd name="connsiteX34" fmla="*/ 1573078 w 2754602"/>
              <a:gd name="connsiteY34" fmla="*/ 2557220 h 3852972"/>
              <a:gd name="connsiteX35" fmla="*/ 1588577 w 2754602"/>
              <a:gd name="connsiteY35" fmla="*/ 2642461 h 3852972"/>
              <a:gd name="connsiteX36" fmla="*/ 1565329 w 2754602"/>
              <a:gd name="connsiteY36" fmla="*/ 2681207 h 3852972"/>
              <a:gd name="connsiteX37" fmla="*/ 1542082 w 2754602"/>
              <a:gd name="connsiteY37" fmla="*/ 2688956 h 3852972"/>
              <a:gd name="connsiteX38" fmla="*/ 1534333 w 2754602"/>
              <a:gd name="connsiteY38" fmla="*/ 2712203 h 3852972"/>
              <a:gd name="connsiteX39" fmla="*/ 1495587 w 2754602"/>
              <a:gd name="connsiteY39" fmla="*/ 2743200 h 3852972"/>
              <a:gd name="connsiteX40" fmla="*/ 1487838 w 2754602"/>
              <a:gd name="connsiteY40" fmla="*/ 2766447 h 3852972"/>
              <a:gd name="connsiteX41" fmla="*/ 1464590 w 2754602"/>
              <a:gd name="connsiteY41" fmla="*/ 2774197 h 3852972"/>
              <a:gd name="connsiteX42" fmla="*/ 1449092 w 2754602"/>
              <a:gd name="connsiteY42" fmla="*/ 2867186 h 3852972"/>
              <a:gd name="connsiteX43" fmla="*/ 1433594 w 2754602"/>
              <a:gd name="connsiteY43" fmla="*/ 2882685 h 3852972"/>
              <a:gd name="connsiteX44" fmla="*/ 1425845 w 2754602"/>
              <a:gd name="connsiteY44" fmla="*/ 2913681 h 3852972"/>
              <a:gd name="connsiteX45" fmla="*/ 1433594 w 2754602"/>
              <a:gd name="connsiteY45" fmla="*/ 2944678 h 3852972"/>
              <a:gd name="connsiteX46" fmla="*/ 1441343 w 2754602"/>
              <a:gd name="connsiteY46" fmla="*/ 2991173 h 3852972"/>
              <a:gd name="connsiteX47" fmla="*/ 1425845 w 2754602"/>
              <a:gd name="connsiteY47" fmla="*/ 3045417 h 3852972"/>
              <a:gd name="connsiteX48" fmla="*/ 1402597 w 2754602"/>
              <a:gd name="connsiteY48" fmla="*/ 3037668 h 3852972"/>
              <a:gd name="connsiteX49" fmla="*/ 1387099 w 2754602"/>
              <a:gd name="connsiteY49" fmla="*/ 3022169 h 3852972"/>
              <a:gd name="connsiteX50" fmla="*/ 1356102 w 2754602"/>
              <a:gd name="connsiteY50" fmla="*/ 3060915 h 3852972"/>
              <a:gd name="connsiteX51" fmla="*/ 1363851 w 2754602"/>
              <a:gd name="connsiteY51" fmla="*/ 3091912 h 3852972"/>
              <a:gd name="connsiteX52" fmla="*/ 1371600 w 2754602"/>
              <a:gd name="connsiteY52" fmla="*/ 3115159 h 3852972"/>
              <a:gd name="connsiteX53" fmla="*/ 1418095 w 2754602"/>
              <a:gd name="connsiteY53" fmla="*/ 3130658 h 3852972"/>
              <a:gd name="connsiteX54" fmla="*/ 1441343 w 2754602"/>
              <a:gd name="connsiteY54" fmla="*/ 3122908 h 3852972"/>
              <a:gd name="connsiteX55" fmla="*/ 1611824 w 2754602"/>
              <a:gd name="connsiteY55" fmla="*/ 3115159 h 3852972"/>
              <a:gd name="connsiteX56" fmla="*/ 1596326 w 2754602"/>
              <a:gd name="connsiteY56" fmla="*/ 3068664 h 3852972"/>
              <a:gd name="connsiteX57" fmla="*/ 1588577 w 2754602"/>
              <a:gd name="connsiteY57" fmla="*/ 3045417 h 3852972"/>
              <a:gd name="connsiteX58" fmla="*/ 1580828 w 2754602"/>
              <a:gd name="connsiteY58" fmla="*/ 3022169 h 3852972"/>
              <a:gd name="connsiteX59" fmla="*/ 1611824 w 2754602"/>
              <a:gd name="connsiteY59" fmla="*/ 2952427 h 3852972"/>
              <a:gd name="connsiteX60" fmla="*/ 1596326 w 2754602"/>
              <a:gd name="connsiteY60" fmla="*/ 2905932 h 3852972"/>
              <a:gd name="connsiteX61" fmla="*/ 1611824 w 2754602"/>
              <a:gd name="connsiteY61" fmla="*/ 2859437 h 3852972"/>
              <a:gd name="connsiteX62" fmla="*/ 1619573 w 2754602"/>
              <a:gd name="connsiteY62" fmla="*/ 2805193 h 3852972"/>
              <a:gd name="connsiteX63" fmla="*/ 1650570 w 2754602"/>
              <a:gd name="connsiteY63" fmla="*/ 2797444 h 3852972"/>
              <a:gd name="connsiteX64" fmla="*/ 1704814 w 2754602"/>
              <a:gd name="connsiteY64" fmla="*/ 2774197 h 3852972"/>
              <a:gd name="connsiteX65" fmla="*/ 1728062 w 2754602"/>
              <a:gd name="connsiteY65" fmla="*/ 2758698 h 3852972"/>
              <a:gd name="connsiteX66" fmla="*/ 1774556 w 2754602"/>
              <a:gd name="connsiteY66" fmla="*/ 2719952 h 3852972"/>
              <a:gd name="connsiteX67" fmla="*/ 1797804 w 2754602"/>
              <a:gd name="connsiteY67" fmla="*/ 2688956 h 3852972"/>
              <a:gd name="connsiteX68" fmla="*/ 1751309 w 2754602"/>
              <a:gd name="connsiteY68" fmla="*/ 2650210 h 3852972"/>
              <a:gd name="connsiteX69" fmla="*/ 1712563 w 2754602"/>
              <a:gd name="connsiteY69" fmla="*/ 2657959 h 3852972"/>
              <a:gd name="connsiteX70" fmla="*/ 1704814 w 2754602"/>
              <a:gd name="connsiteY70" fmla="*/ 2681207 h 3852972"/>
              <a:gd name="connsiteX71" fmla="*/ 1697065 w 2754602"/>
              <a:gd name="connsiteY71" fmla="*/ 2743200 h 3852972"/>
              <a:gd name="connsiteX72" fmla="*/ 1650570 w 2754602"/>
              <a:gd name="connsiteY72" fmla="*/ 2774197 h 3852972"/>
              <a:gd name="connsiteX73" fmla="*/ 1635072 w 2754602"/>
              <a:gd name="connsiteY73" fmla="*/ 2758698 h 3852972"/>
              <a:gd name="connsiteX74" fmla="*/ 1635072 w 2754602"/>
              <a:gd name="connsiteY74" fmla="*/ 2688956 h 3852972"/>
              <a:gd name="connsiteX75" fmla="*/ 1642821 w 2754602"/>
              <a:gd name="connsiteY75" fmla="*/ 2665708 h 3852972"/>
              <a:gd name="connsiteX76" fmla="*/ 1666068 w 2754602"/>
              <a:gd name="connsiteY76" fmla="*/ 2619213 h 3852972"/>
              <a:gd name="connsiteX77" fmla="*/ 1689316 w 2754602"/>
              <a:gd name="connsiteY77" fmla="*/ 2611464 h 3852972"/>
              <a:gd name="connsiteX78" fmla="*/ 1766807 w 2754602"/>
              <a:gd name="connsiteY78" fmla="*/ 2595966 h 3852972"/>
              <a:gd name="connsiteX79" fmla="*/ 1805553 w 2754602"/>
              <a:gd name="connsiteY79" fmla="*/ 2526224 h 3852972"/>
              <a:gd name="connsiteX80" fmla="*/ 1813302 w 2754602"/>
              <a:gd name="connsiteY80" fmla="*/ 2502976 h 3852972"/>
              <a:gd name="connsiteX81" fmla="*/ 1743560 w 2754602"/>
              <a:gd name="connsiteY81" fmla="*/ 2502976 h 3852972"/>
              <a:gd name="connsiteX82" fmla="*/ 1689316 w 2754602"/>
              <a:gd name="connsiteY82" fmla="*/ 2526224 h 3852972"/>
              <a:gd name="connsiteX83" fmla="*/ 1666068 w 2754602"/>
              <a:gd name="connsiteY83" fmla="*/ 2510725 h 3852972"/>
              <a:gd name="connsiteX84" fmla="*/ 1635072 w 2754602"/>
              <a:gd name="connsiteY84" fmla="*/ 2502976 h 3852972"/>
              <a:gd name="connsiteX85" fmla="*/ 1627323 w 2754602"/>
              <a:gd name="connsiteY85" fmla="*/ 2471980 h 3852972"/>
              <a:gd name="connsiteX86" fmla="*/ 1642821 w 2754602"/>
              <a:gd name="connsiteY86" fmla="*/ 2402237 h 3852972"/>
              <a:gd name="connsiteX87" fmla="*/ 1658319 w 2754602"/>
              <a:gd name="connsiteY87" fmla="*/ 2332495 h 3852972"/>
              <a:gd name="connsiteX88" fmla="*/ 1666068 w 2754602"/>
              <a:gd name="connsiteY88" fmla="*/ 2309247 h 3852972"/>
              <a:gd name="connsiteX89" fmla="*/ 1681567 w 2754602"/>
              <a:gd name="connsiteY89" fmla="*/ 2293749 h 3852972"/>
              <a:gd name="connsiteX90" fmla="*/ 1673817 w 2754602"/>
              <a:gd name="connsiteY90" fmla="*/ 2255003 h 3852972"/>
              <a:gd name="connsiteX91" fmla="*/ 1627323 w 2754602"/>
              <a:gd name="connsiteY91" fmla="*/ 2239505 h 3852972"/>
              <a:gd name="connsiteX92" fmla="*/ 1580828 w 2754602"/>
              <a:gd name="connsiteY92" fmla="*/ 2247254 h 3852972"/>
              <a:gd name="connsiteX93" fmla="*/ 1542082 w 2754602"/>
              <a:gd name="connsiteY93" fmla="*/ 2255003 h 3852972"/>
              <a:gd name="connsiteX94" fmla="*/ 1472339 w 2754602"/>
              <a:gd name="connsiteY94" fmla="*/ 2262752 h 3852972"/>
              <a:gd name="connsiteX95" fmla="*/ 1418095 w 2754602"/>
              <a:gd name="connsiteY95" fmla="*/ 2309247 h 3852972"/>
              <a:gd name="connsiteX96" fmla="*/ 1394848 w 2754602"/>
              <a:gd name="connsiteY96" fmla="*/ 2301498 h 3852972"/>
              <a:gd name="connsiteX97" fmla="*/ 1363851 w 2754602"/>
              <a:gd name="connsiteY97" fmla="*/ 2293749 h 3852972"/>
              <a:gd name="connsiteX98" fmla="*/ 1387099 w 2754602"/>
              <a:gd name="connsiteY98" fmla="*/ 2386739 h 3852972"/>
              <a:gd name="connsiteX99" fmla="*/ 1394848 w 2754602"/>
              <a:gd name="connsiteY99" fmla="*/ 2409986 h 3852972"/>
              <a:gd name="connsiteX100" fmla="*/ 1402597 w 2754602"/>
              <a:gd name="connsiteY100" fmla="*/ 2440983 h 3852972"/>
              <a:gd name="connsiteX101" fmla="*/ 1363851 w 2754602"/>
              <a:gd name="connsiteY101" fmla="*/ 2479729 h 3852972"/>
              <a:gd name="connsiteX102" fmla="*/ 1317356 w 2754602"/>
              <a:gd name="connsiteY102" fmla="*/ 2495227 h 3852972"/>
              <a:gd name="connsiteX103" fmla="*/ 1286360 w 2754602"/>
              <a:gd name="connsiteY103" fmla="*/ 2541722 h 3852972"/>
              <a:gd name="connsiteX104" fmla="*/ 1270862 w 2754602"/>
              <a:gd name="connsiteY104" fmla="*/ 2564969 h 3852972"/>
              <a:gd name="connsiteX105" fmla="*/ 1247614 w 2754602"/>
              <a:gd name="connsiteY105" fmla="*/ 2572719 h 3852972"/>
              <a:gd name="connsiteX106" fmla="*/ 1224367 w 2754602"/>
              <a:gd name="connsiteY106" fmla="*/ 2595966 h 3852972"/>
              <a:gd name="connsiteX107" fmla="*/ 1177872 w 2754602"/>
              <a:gd name="connsiteY107" fmla="*/ 2634712 h 3852972"/>
              <a:gd name="connsiteX108" fmla="*/ 1170123 w 2754602"/>
              <a:gd name="connsiteY108" fmla="*/ 2696705 h 3852972"/>
              <a:gd name="connsiteX109" fmla="*/ 1154624 w 2754602"/>
              <a:gd name="connsiteY109" fmla="*/ 2719952 h 3852972"/>
              <a:gd name="connsiteX110" fmla="*/ 1131377 w 2754602"/>
              <a:gd name="connsiteY110" fmla="*/ 2766447 h 3852972"/>
              <a:gd name="connsiteX111" fmla="*/ 1100380 w 2754602"/>
              <a:gd name="connsiteY111" fmla="*/ 2805193 h 3852972"/>
              <a:gd name="connsiteX112" fmla="*/ 1084882 w 2754602"/>
              <a:gd name="connsiteY112" fmla="*/ 2851688 h 3852972"/>
              <a:gd name="connsiteX113" fmla="*/ 1069384 w 2754602"/>
              <a:gd name="connsiteY113" fmla="*/ 2874935 h 3852972"/>
              <a:gd name="connsiteX114" fmla="*/ 1061634 w 2754602"/>
              <a:gd name="connsiteY114" fmla="*/ 2898183 h 3852972"/>
              <a:gd name="connsiteX115" fmla="*/ 1038387 w 2754602"/>
              <a:gd name="connsiteY115" fmla="*/ 2921430 h 3852972"/>
              <a:gd name="connsiteX116" fmla="*/ 999641 w 2754602"/>
              <a:gd name="connsiteY116" fmla="*/ 2967925 h 3852972"/>
              <a:gd name="connsiteX117" fmla="*/ 960895 w 2754602"/>
              <a:gd name="connsiteY117" fmla="*/ 2918015 h 3852972"/>
              <a:gd name="connsiteX118" fmla="*/ 937648 w 2754602"/>
              <a:gd name="connsiteY118" fmla="*/ 2972259 h 3852972"/>
              <a:gd name="connsiteX119" fmla="*/ 940231 w 2754602"/>
              <a:gd name="connsiteY119" fmla="*/ 2895979 h 3852972"/>
              <a:gd name="connsiteX120" fmla="*/ 922150 w 2754602"/>
              <a:gd name="connsiteY120" fmla="*/ 2860380 h 3852972"/>
              <a:gd name="connsiteX121" fmla="*/ 906651 w 2754602"/>
              <a:gd name="connsiteY121" fmla="*/ 2924069 h 3852972"/>
              <a:gd name="connsiteX122" fmla="*/ 906651 w 2754602"/>
              <a:gd name="connsiteY122" fmla="*/ 2924069 h 3852972"/>
              <a:gd name="connsiteX123" fmla="*/ 902131 w 2754602"/>
              <a:gd name="connsiteY123" fmla="*/ 2848354 h 3852972"/>
              <a:gd name="connsiteX124" fmla="*/ 922150 w 2754602"/>
              <a:gd name="connsiteY124" fmla="*/ 2852607 h 3852972"/>
              <a:gd name="connsiteX125" fmla="*/ 911656 w 2754602"/>
              <a:gd name="connsiteY125" fmla="*/ 2848354 h 3852972"/>
              <a:gd name="connsiteX126" fmla="*/ 902131 w 2754602"/>
              <a:gd name="connsiteY126" fmla="*/ 2767392 h 3852972"/>
              <a:gd name="connsiteX127" fmla="*/ 842930 w 2754602"/>
              <a:gd name="connsiteY127" fmla="*/ 2788918 h 3852972"/>
              <a:gd name="connsiteX128" fmla="*/ 836909 w 2754602"/>
              <a:gd name="connsiteY128" fmla="*/ 2727702 h 3852972"/>
              <a:gd name="connsiteX129" fmla="*/ 813662 w 2754602"/>
              <a:gd name="connsiteY129" fmla="*/ 2704454 h 3852972"/>
              <a:gd name="connsiteX130" fmla="*/ 767167 w 2754602"/>
              <a:gd name="connsiteY130" fmla="*/ 2665708 h 3852972"/>
              <a:gd name="connsiteX131" fmla="*/ 612184 w 2754602"/>
              <a:gd name="connsiteY131" fmla="*/ 2502976 h 3852972"/>
              <a:gd name="connsiteX132" fmla="*/ 410706 w 2754602"/>
              <a:gd name="connsiteY132" fmla="*/ 2286000 h 3852972"/>
              <a:gd name="connsiteX133" fmla="*/ 0 w 2754602"/>
              <a:gd name="connsiteY133" fmla="*/ 1844298 h 3852972"/>
              <a:gd name="connsiteX134" fmla="*/ 1046136 w 2754602"/>
              <a:gd name="connsiteY134" fmla="*/ 658678 h 3852972"/>
              <a:gd name="connsiteX135" fmla="*/ 1084882 w 2754602"/>
              <a:gd name="connsiteY135" fmla="*/ 573437 h 3852972"/>
              <a:gd name="connsiteX136" fmla="*/ 1061634 w 2754602"/>
              <a:gd name="connsiteY136" fmla="*/ 526942 h 3852972"/>
              <a:gd name="connsiteX137" fmla="*/ 1015139 w 2754602"/>
              <a:gd name="connsiteY137" fmla="*/ 488197 h 3852972"/>
              <a:gd name="connsiteX138" fmla="*/ 922150 w 2754602"/>
              <a:gd name="connsiteY138" fmla="*/ 472698 h 3852972"/>
              <a:gd name="connsiteX139" fmla="*/ 1371600 w 2754602"/>
              <a:gd name="connsiteY139" fmla="*/ 0 h 3852972"/>
              <a:gd name="connsiteX140" fmla="*/ 1425845 w 2754602"/>
              <a:gd name="connsiteY140" fmla="*/ 54244 h 3852972"/>
              <a:gd name="connsiteX141" fmla="*/ 1464590 w 2754602"/>
              <a:gd name="connsiteY141" fmla="*/ 61993 h 3852972"/>
              <a:gd name="connsiteX142" fmla="*/ 1480089 w 2754602"/>
              <a:gd name="connsiteY142" fmla="*/ 116237 h 3852972"/>
              <a:gd name="connsiteX143" fmla="*/ 1511085 w 2754602"/>
              <a:gd name="connsiteY143" fmla="*/ 116237 h 3852972"/>
              <a:gd name="connsiteX144" fmla="*/ 1526584 w 2754602"/>
              <a:gd name="connsiteY144" fmla="*/ 139485 h 3852972"/>
              <a:gd name="connsiteX145" fmla="*/ 1526584 w 2754602"/>
              <a:gd name="connsiteY145" fmla="*/ 139485 h 3852972"/>
              <a:gd name="connsiteX146" fmla="*/ 1542082 w 2754602"/>
              <a:gd name="connsiteY146" fmla="*/ 170481 h 3852972"/>
              <a:gd name="connsiteX147" fmla="*/ 1573078 w 2754602"/>
              <a:gd name="connsiteY147" fmla="*/ 201478 h 3852972"/>
              <a:gd name="connsiteX148" fmla="*/ 1604075 w 2754602"/>
              <a:gd name="connsiteY148" fmla="*/ 263471 h 3852972"/>
              <a:gd name="connsiteX149" fmla="*/ 1627323 w 2754602"/>
              <a:gd name="connsiteY149" fmla="*/ 247973 h 3852972"/>
              <a:gd name="connsiteX150" fmla="*/ 1681567 w 2754602"/>
              <a:gd name="connsiteY150" fmla="*/ 232474 h 3852972"/>
              <a:gd name="connsiteX151" fmla="*/ 1681567 w 2754602"/>
              <a:gd name="connsiteY151" fmla="*/ 232474 h 3852972"/>
              <a:gd name="connsiteX152" fmla="*/ 1697065 w 2754602"/>
              <a:gd name="connsiteY152" fmla="*/ 302217 h 3852972"/>
              <a:gd name="connsiteX153" fmla="*/ 1673817 w 2754602"/>
              <a:gd name="connsiteY153" fmla="*/ 317715 h 3852972"/>
              <a:gd name="connsiteX154" fmla="*/ 1673817 w 2754602"/>
              <a:gd name="connsiteY154" fmla="*/ 317715 h 3852972"/>
              <a:gd name="connsiteX155" fmla="*/ 1774556 w 2754602"/>
              <a:gd name="connsiteY155" fmla="*/ 348712 h 3852972"/>
              <a:gd name="connsiteX156" fmla="*/ 1821051 w 2754602"/>
              <a:gd name="connsiteY156" fmla="*/ 325464 h 3852972"/>
              <a:gd name="connsiteX157" fmla="*/ 1852048 w 2754602"/>
              <a:gd name="connsiteY157" fmla="*/ 348712 h 3852972"/>
              <a:gd name="connsiteX158" fmla="*/ 1844299 w 2754602"/>
              <a:gd name="connsiteY158" fmla="*/ 348712 h 3852972"/>
              <a:gd name="connsiteX159" fmla="*/ 1852048 w 2754602"/>
              <a:gd name="connsiteY159" fmla="*/ 348712 h 3852972"/>
              <a:gd name="connsiteX160" fmla="*/ 1883045 w 2754602"/>
              <a:gd name="connsiteY160" fmla="*/ 340963 h 3852972"/>
              <a:gd name="connsiteX161" fmla="*/ 1906292 w 2754602"/>
              <a:gd name="connsiteY161" fmla="*/ 333213 h 3852972"/>
              <a:gd name="connsiteX162" fmla="*/ 1937289 w 2754602"/>
              <a:gd name="connsiteY162" fmla="*/ 255722 h 3852972"/>
              <a:gd name="connsiteX163" fmla="*/ 1945038 w 2754602"/>
              <a:gd name="connsiteY163" fmla="*/ 255722 h 3852972"/>
              <a:gd name="connsiteX164" fmla="*/ 1945038 w 2754602"/>
              <a:gd name="connsiteY164" fmla="*/ 255722 h 3852972"/>
              <a:gd name="connsiteX165" fmla="*/ 2014780 w 2754602"/>
              <a:gd name="connsiteY165" fmla="*/ 232474 h 3852972"/>
              <a:gd name="connsiteX166" fmla="*/ 2030278 w 2754602"/>
              <a:gd name="connsiteY166" fmla="*/ 255722 h 3852972"/>
              <a:gd name="connsiteX167" fmla="*/ 2061275 w 2754602"/>
              <a:gd name="connsiteY167" fmla="*/ 317715 h 3852972"/>
              <a:gd name="connsiteX168" fmla="*/ 2069024 w 2754602"/>
              <a:gd name="connsiteY168" fmla="*/ 348712 h 3852972"/>
              <a:gd name="connsiteX169" fmla="*/ 2061275 w 2754602"/>
              <a:gd name="connsiteY169" fmla="*/ 410705 h 3852972"/>
              <a:gd name="connsiteX170" fmla="*/ 2084523 w 2754602"/>
              <a:gd name="connsiteY170" fmla="*/ 426203 h 3852972"/>
              <a:gd name="connsiteX171" fmla="*/ 2107770 w 2754602"/>
              <a:gd name="connsiteY171" fmla="*/ 449451 h 3852972"/>
              <a:gd name="connsiteX172" fmla="*/ 2107770 w 2754602"/>
              <a:gd name="connsiteY172" fmla="*/ 449451 h 3852972"/>
              <a:gd name="connsiteX173" fmla="*/ 2169763 w 2754602"/>
              <a:gd name="connsiteY173" fmla="*/ 472698 h 3852972"/>
              <a:gd name="connsiteX174" fmla="*/ 2185262 w 2754602"/>
              <a:gd name="connsiteY174" fmla="*/ 511444 h 3852972"/>
              <a:gd name="connsiteX175" fmla="*/ 2247255 w 2754602"/>
              <a:gd name="connsiteY175" fmla="*/ 511444 h 3852972"/>
              <a:gd name="connsiteX176" fmla="*/ 2293750 w 2754602"/>
              <a:gd name="connsiteY176" fmla="*/ 526942 h 3852972"/>
              <a:gd name="connsiteX177" fmla="*/ 2324746 w 2754602"/>
              <a:gd name="connsiteY177" fmla="*/ 612183 h 3852972"/>
              <a:gd name="connsiteX178" fmla="*/ 2347994 w 2754602"/>
              <a:gd name="connsiteY178" fmla="*/ 619932 h 3852972"/>
              <a:gd name="connsiteX179" fmla="*/ 2363492 w 2754602"/>
              <a:gd name="connsiteY179" fmla="*/ 619932 h 3852972"/>
              <a:gd name="connsiteX180" fmla="*/ 2402238 w 2754602"/>
              <a:gd name="connsiteY180" fmla="*/ 627681 h 3852972"/>
              <a:gd name="connsiteX181" fmla="*/ 2448733 w 2754602"/>
              <a:gd name="connsiteY181" fmla="*/ 619932 h 3852972"/>
              <a:gd name="connsiteX182" fmla="*/ 2425485 w 2754602"/>
              <a:gd name="connsiteY182" fmla="*/ 604434 h 3852972"/>
              <a:gd name="connsiteX183" fmla="*/ 2402238 w 2754602"/>
              <a:gd name="connsiteY183" fmla="*/ 596685 h 3852972"/>
              <a:gd name="connsiteX184" fmla="*/ 2425485 w 2754602"/>
              <a:gd name="connsiteY184" fmla="*/ 581186 h 3852972"/>
              <a:gd name="connsiteX185" fmla="*/ 2456482 w 2754602"/>
              <a:gd name="connsiteY185" fmla="*/ 573437 h 3852972"/>
              <a:gd name="connsiteX186" fmla="*/ 2479729 w 2754602"/>
              <a:gd name="connsiteY186" fmla="*/ 565688 h 3852972"/>
              <a:gd name="connsiteX187" fmla="*/ 2510726 w 2754602"/>
              <a:gd name="connsiteY187" fmla="*/ 534691 h 3852972"/>
              <a:gd name="connsiteX188" fmla="*/ 2495228 w 2754602"/>
              <a:gd name="connsiteY188" fmla="*/ 511444 h 3852972"/>
              <a:gd name="connsiteX189" fmla="*/ 2518475 w 2754602"/>
              <a:gd name="connsiteY189" fmla="*/ 519193 h 3852972"/>
              <a:gd name="connsiteX190" fmla="*/ 2541723 w 2754602"/>
              <a:gd name="connsiteY190" fmla="*/ 534691 h 3852972"/>
              <a:gd name="connsiteX191" fmla="*/ 2557221 w 2754602"/>
              <a:gd name="connsiteY191" fmla="*/ 557939 h 3852972"/>
              <a:gd name="connsiteX192" fmla="*/ 2580468 w 2754602"/>
              <a:gd name="connsiteY192" fmla="*/ 565688 h 3852972"/>
              <a:gd name="connsiteX193" fmla="*/ 2595967 w 2754602"/>
              <a:gd name="connsiteY193" fmla="*/ 581186 h 3852972"/>
              <a:gd name="connsiteX194" fmla="*/ 2588217 w 2754602"/>
              <a:gd name="connsiteY194" fmla="*/ 604434 h 3852972"/>
              <a:gd name="connsiteX195" fmla="*/ 2557221 w 2754602"/>
              <a:gd name="connsiteY195" fmla="*/ 596685 h 3852972"/>
              <a:gd name="connsiteX196" fmla="*/ 2518475 w 2754602"/>
              <a:gd name="connsiteY196" fmla="*/ 588935 h 3852972"/>
              <a:gd name="connsiteX197" fmla="*/ 2502977 w 2754602"/>
              <a:gd name="connsiteY197" fmla="*/ 604434 h 3852972"/>
              <a:gd name="connsiteX198" fmla="*/ 2510726 w 2754602"/>
              <a:gd name="connsiteY198" fmla="*/ 627681 h 3852972"/>
              <a:gd name="connsiteX199" fmla="*/ 2518475 w 2754602"/>
              <a:gd name="connsiteY199" fmla="*/ 658678 h 3852972"/>
              <a:gd name="connsiteX200" fmla="*/ 2541723 w 2754602"/>
              <a:gd name="connsiteY200" fmla="*/ 666427 h 3852972"/>
              <a:gd name="connsiteX201" fmla="*/ 2549472 w 2754602"/>
              <a:gd name="connsiteY201" fmla="*/ 635430 h 3852972"/>
              <a:gd name="connsiteX202" fmla="*/ 2665709 w 2754602"/>
              <a:gd name="connsiteY202" fmla="*/ 689674 h 3852972"/>
              <a:gd name="connsiteX203" fmla="*/ 2642462 w 2754602"/>
              <a:gd name="connsiteY203" fmla="*/ 720671 h 3852972"/>
              <a:gd name="connsiteX204" fmla="*/ 2626963 w 2754602"/>
              <a:gd name="connsiteY204" fmla="*/ 736169 h 3852972"/>
              <a:gd name="connsiteX205" fmla="*/ 2634712 w 2754602"/>
              <a:gd name="connsiteY205" fmla="*/ 759417 h 3852972"/>
              <a:gd name="connsiteX206" fmla="*/ 2657960 w 2754602"/>
              <a:gd name="connsiteY206" fmla="*/ 767166 h 3852972"/>
              <a:gd name="connsiteX207" fmla="*/ 2650211 w 2754602"/>
              <a:gd name="connsiteY207" fmla="*/ 798163 h 3852972"/>
              <a:gd name="connsiteX208" fmla="*/ 2626963 w 2754602"/>
              <a:gd name="connsiteY208" fmla="*/ 805912 h 3852972"/>
              <a:gd name="connsiteX209" fmla="*/ 2588217 w 2754602"/>
              <a:gd name="connsiteY209" fmla="*/ 813661 h 3852972"/>
              <a:gd name="connsiteX210" fmla="*/ 2572719 w 2754602"/>
              <a:gd name="connsiteY210" fmla="*/ 836908 h 3852972"/>
              <a:gd name="connsiteX211" fmla="*/ 2595967 w 2754602"/>
              <a:gd name="connsiteY211" fmla="*/ 829159 h 3852972"/>
              <a:gd name="connsiteX212" fmla="*/ 2634712 w 2754602"/>
              <a:gd name="connsiteY212" fmla="*/ 883403 h 3852972"/>
              <a:gd name="connsiteX213" fmla="*/ 2650211 w 2754602"/>
              <a:gd name="connsiteY213" fmla="*/ 898902 h 3852972"/>
              <a:gd name="connsiteX214" fmla="*/ 2642462 w 2754602"/>
              <a:gd name="connsiteY214" fmla="*/ 922149 h 3852972"/>
              <a:gd name="connsiteX215" fmla="*/ 2704455 w 2754602"/>
              <a:gd name="connsiteY215" fmla="*/ 929898 h 3852972"/>
              <a:gd name="connsiteX216" fmla="*/ 2743200 w 2754602"/>
              <a:gd name="connsiteY216" fmla="*/ 968644 h 3852972"/>
              <a:gd name="connsiteX217" fmla="*/ 2719953 w 2754602"/>
              <a:gd name="connsiteY217" fmla="*/ 976393 h 3852972"/>
              <a:gd name="connsiteX218" fmla="*/ 2603716 w 2754602"/>
              <a:gd name="connsiteY218" fmla="*/ 953146 h 3852972"/>
              <a:gd name="connsiteX219" fmla="*/ 2564970 w 2754602"/>
              <a:gd name="connsiteY219" fmla="*/ 937647 h 3852972"/>
              <a:gd name="connsiteX220" fmla="*/ 2518475 w 2754602"/>
              <a:gd name="connsiteY220" fmla="*/ 945397 h 3852972"/>
              <a:gd name="connsiteX221" fmla="*/ 2510726 w 2754602"/>
              <a:gd name="connsiteY221" fmla="*/ 968644 h 3852972"/>
              <a:gd name="connsiteX222" fmla="*/ 2479729 w 2754602"/>
              <a:gd name="connsiteY222" fmla="*/ 976393 h 3852972"/>
              <a:gd name="connsiteX223" fmla="*/ 2440984 w 2754602"/>
              <a:gd name="connsiteY223" fmla="*/ 1046135 h 3852972"/>
              <a:gd name="connsiteX224" fmla="*/ 2448733 w 2754602"/>
              <a:gd name="connsiteY224" fmla="*/ 1077132 h 3852972"/>
              <a:gd name="connsiteX225" fmla="*/ 2479729 w 2754602"/>
              <a:gd name="connsiteY225" fmla="*/ 1084881 h 3852972"/>
              <a:gd name="connsiteX226" fmla="*/ 2471980 w 2754602"/>
              <a:gd name="connsiteY226" fmla="*/ 1115878 h 3852972"/>
              <a:gd name="connsiteX227" fmla="*/ 2425485 w 2754602"/>
              <a:gd name="connsiteY227" fmla="*/ 1139125 h 3852972"/>
              <a:gd name="connsiteX228" fmla="*/ 2433234 w 2754602"/>
              <a:gd name="connsiteY228" fmla="*/ 1170122 h 3852972"/>
              <a:gd name="connsiteX229" fmla="*/ 2448733 w 2754602"/>
              <a:gd name="connsiteY229" fmla="*/ 1185620 h 3852972"/>
              <a:gd name="connsiteX230" fmla="*/ 2456482 w 2754602"/>
              <a:gd name="connsiteY230" fmla="*/ 1216617 h 3852972"/>
              <a:gd name="connsiteX231" fmla="*/ 2487478 w 2754602"/>
              <a:gd name="connsiteY231" fmla="*/ 1201119 h 3852972"/>
              <a:gd name="connsiteX232" fmla="*/ 2510726 w 2754602"/>
              <a:gd name="connsiteY232" fmla="*/ 1154624 h 3852972"/>
              <a:gd name="connsiteX233" fmla="*/ 2549472 w 2754602"/>
              <a:gd name="connsiteY233" fmla="*/ 1201119 h 3852972"/>
              <a:gd name="connsiteX234" fmla="*/ 2526224 w 2754602"/>
              <a:gd name="connsiteY234" fmla="*/ 1216617 h 3852972"/>
              <a:gd name="connsiteX235" fmla="*/ 2479729 w 2754602"/>
              <a:gd name="connsiteY235" fmla="*/ 1232115 h 3852972"/>
              <a:gd name="connsiteX236" fmla="*/ 2479729 w 2754602"/>
              <a:gd name="connsiteY236" fmla="*/ 1294108 h 3852972"/>
              <a:gd name="connsiteX237" fmla="*/ 2526224 w 2754602"/>
              <a:gd name="connsiteY237" fmla="*/ 1286359 h 3852972"/>
              <a:gd name="connsiteX238" fmla="*/ 2549472 w 2754602"/>
              <a:gd name="connsiteY238" fmla="*/ 1317356 h 3852972"/>
              <a:gd name="connsiteX239" fmla="*/ 2557221 w 2754602"/>
              <a:gd name="connsiteY239" fmla="*/ 1363851 h 3852972"/>
              <a:gd name="connsiteX240" fmla="*/ 2533973 w 2754602"/>
              <a:gd name="connsiteY240" fmla="*/ 1379349 h 3852972"/>
              <a:gd name="connsiteX241" fmla="*/ 2510726 w 2754602"/>
              <a:gd name="connsiteY241" fmla="*/ 1387098 h 3852972"/>
              <a:gd name="connsiteX242" fmla="*/ 2471980 w 2754602"/>
              <a:gd name="connsiteY242" fmla="*/ 1402597 h 3852972"/>
              <a:gd name="connsiteX243" fmla="*/ 2456482 w 2754602"/>
              <a:gd name="connsiteY243" fmla="*/ 1449091 h 3852972"/>
              <a:gd name="connsiteX244" fmla="*/ 2471980 w 2754602"/>
              <a:gd name="connsiteY244" fmla="*/ 1464590 h 3852972"/>
              <a:gd name="connsiteX245" fmla="*/ 2440984 w 2754602"/>
              <a:gd name="connsiteY245" fmla="*/ 1503335 h 3852972"/>
              <a:gd name="connsiteX246" fmla="*/ 2417736 w 2754602"/>
              <a:gd name="connsiteY246" fmla="*/ 1495586 h 3852972"/>
              <a:gd name="connsiteX247" fmla="*/ 2386739 w 2754602"/>
              <a:gd name="connsiteY247" fmla="*/ 1518834 h 3852972"/>
              <a:gd name="connsiteX248" fmla="*/ 2371241 w 2754602"/>
              <a:gd name="connsiteY248" fmla="*/ 1495586 h 3852972"/>
              <a:gd name="connsiteX249" fmla="*/ 2355743 w 2754602"/>
              <a:gd name="connsiteY249" fmla="*/ 1511085 h 3852972"/>
              <a:gd name="connsiteX250" fmla="*/ 2340245 w 2754602"/>
              <a:gd name="connsiteY250" fmla="*/ 1534332 h 3852972"/>
              <a:gd name="connsiteX251" fmla="*/ 2340245 w 2754602"/>
              <a:gd name="connsiteY251" fmla="*/ 1588576 h 3852972"/>
              <a:gd name="connsiteX252" fmla="*/ 2286000 w 2754602"/>
              <a:gd name="connsiteY252" fmla="*/ 1596325 h 3852972"/>
              <a:gd name="connsiteX253" fmla="*/ 2262753 w 2754602"/>
              <a:gd name="connsiteY253" fmla="*/ 1642820 h 3852972"/>
              <a:gd name="connsiteX254" fmla="*/ 2255004 w 2754602"/>
              <a:gd name="connsiteY254" fmla="*/ 1666068 h 3852972"/>
              <a:gd name="connsiteX255" fmla="*/ 2224007 w 2754602"/>
              <a:gd name="connsiteY255" fmla="*/ 1673817 h 3852972"/>
              <a:gd name="connsiteX256" fmla="*/ 2185262 w 2754602"/>
              <a:gd name="connsiteY256" fmla="*/ 1681566 h 3852972"/>
              <a:gd name="connsiteX257" fmla="*/ 2131017 w 2754602"/>
              <a:gd name="connsiteY257" fmla="*/ 1697064 h 3852972"/>
              <a:gd name="connsiteX258" fmla="*/ 2100021 w 2754602"/>
              <a:gd name="connsiteY258" fmla="*/ 1689315 h 3852972"/>
              <a:gd name="connsiteX259" fmla="*/ 2061275 w 2754602"/>
              <a:gd name="connsiteY259" fmla="*/ 1658319 h 3852972"/>
              <a:gd name="connsiteX260" fmla="*/ 2045777 w 2754602"/>
              <a:gd name="connsiteY260" fmla="*/ 1642820 h 3852972"/>
              <a:gd name="connsiteX261" fmla="*/ 1937289 w 2754602"/>
              <a:gd name="connsiteY261" fmla="*/ 1627322 h 3852972"/>
              <a:gd name="connsiteX262" fmla="*/ 1890794 w 2754602"/>
              <a:gd name="connsiteY262" fmla="*/ 1619573 h 3852972"/>
              <a:gd name="connsiteX263" fmla="*/ 1867546 w 2754602"/>
              <a:gd name="connsiteY263" fmla="*/ 1681566 h 3852972"/>
              <a:gd name="connsiteX264" fmla="*/ 1813302 w 2754602"/>
              <a:gd name="connsiteY264" fmla="*/ 1751308 h 3852972"/>
              <a:gd name="connsiteX265" fmla="*/ 1828800 w 2754602"/>
              <a:gd name="connsiteY265" fmla="*/ 1813302 h 3852972"/>
              <a:gd name="connsiteX266" fmla="*/ 1813302 w 2754602"/>
              <a:gd name="connsiteY266" fmla="*/ 1836549 h 3852972"/>
              <a:gd name="connsiteX267" fmla="*/ 1844299 w 2754602"/>
              <a:gd name="connsiteY267" fmla="*/ 1898542 h 3852972"/>
              <a:gd name="connsiteX268" fmla="*/ 1836550 w 2754602"/>
              <a:gd name="connsiteY268" fmla="*/ 1960535 h 3852972"/>
              <a:gd name="connsiteX269" fmla="*/ 1828800 w 2754602"/>
              <a:gd name="connsiteY269" fmla="*/ 2053525 h 3852972"/>
              <a:gd name="connsiteX270" fmla="*/ 1813302 w 2754602"/>
              <a:gd name="connsiteY270" fmla="*/ 2100020 h 3852972"/>
              <a:gd name="connsiteX271" fmla="*/ 1821051 w 2754602"/>
              <a:gd name="connsiteY271" fmla="*/ 2169763 h 3852972"/>
              <a:gd name="connsiteX272" fmla="*/ 1805553 w 2754602"/>
              <a:gd name="connsiteY272" fmla="*/ 2193010 h 3852972"/>
              <a:gd name="connsiteX273" fmla="*/ 1821051 w 2754602"/>
              <a:gd name="connsiteY273" fmla="*/ 2293749 h 3852972"/>
              <a:gd name="connsiteX274" fmla="*/ 1828800 w 2754602"/>
              <a:gd name="connsiteY274" fmla="*/ 2371241 h 3852972"/>
              <a:gd name="connsiteX275" fmla="*/ 1821051 w 2754602"/>
              <a:gd name="connsiteY275" fmla="*/ 2394488 h 3852972"/>
              <a:gd name="connsiteX276" fmla="*/ 1813302 w 2754602"/>
              <a:gd name="connsiteY276" fmla="*/ 2433234 h 3852972"/>
              <a:gd name="connsiteX277" fmla="*/ 1836550 w 2754602"/>
              <a:gd name="connsiteY277" fmla="*/ 2448732 h 3852972"/>
              <a:gd name="connsiteX278" fmla="*/ 1844299 w 2754602"/>
              <a:gd name="connsiteY278" fmla="*/ 2479729 h 3852972"/>
              <a:gd name="connsiteX279" fmla="*/ 1828800 w 2754602"/>
              <a:gd name="connsiteY279" fmla="*/ 2580468 h 3852972"/>
              <a:gd name="connsiteX280" fmla="*/ 1844299 w 2754602"/>
              <a:gd name="connsiteY280" fmla="*/ 2704454 h 3852972"/>
              <a:gd name="connsiteX281" fmla="*/ 1859797 w 2754602"/>
              <a:gd name="connsiteY281" fmla="*/ 2743200 h 3852972"/>
              <a:gd name="connsiteX282" fmla="*/ 1906292 w 2754602"/>
              <a:gd name="connsiteY282" fmla="*/ 2789695 h 3852972"/>
              <a:gd name="connsiteX283" fmla="*/ 1914041 w 2754602"/>
              <a:gd name="connsiteY283" fmla="*/ 2766447 h 3852972"/>
              <a:gd name="connsiteX284" fmla="*/ 1937289 w 2754602"/>
              <a:gd name="connsiteY284" fmla="*/ 2774197 h 3852972"/>
              <a:gd name="connsiteX285" fmla="*/ 1968285 w 2754602"/>
              <a:gd name="connsiteY285" fmla="*/ 2789695 h 3852972"/>
              <a:gd name="connsiteX286" fmla="*/ 1999282 w 2754602"/>
              <a:gd name="connsiteY286" fmla="*/ 2812942 h 3852972"/>
              <a:gd name="connsiteX287" fmla="*/ 2092272 w 2754602"/>
              <a:gd name="connsiteY287" fmla="*/ 2836190 h 3852972"/>
              <a:gd name="connsiteX288" fmla="*/ 2107770 w 2754602"/>
              <a:gd name="connsiteY288" fmla="*/ 2867186 h 3852972"/>
              <a:gd name="connsiteX289" fmla="*/ 2216258 w 2754602"/>
              <a:gd name="connsiteY289" fmla="*/ 2913681 h 3852972"/>
              <a:gd name="connsiteX290" fmla="*/ 2231756 w 2754602"/>
              <a:gd name="connsiteY290" fmla="*/ 2936929 h 3852972"/>
              <a:gd name="connsiteX291" fmla="*/ 2278251 w 2754602"/>
              <a:gd name="connsiteY291" fmla="*/ 2975674 h 3852972"/>
              <a:gd name="connsiteX292" fmla="*/ 2324746 w 2754602"/>
              <a:gd name="connsiteY292" fmla="*/ 3037668 h 3852972"/>
              <a:gd name="connsiteX293" fmla="*/ 2347994 w 2754602"/>
              <a:gd name="connsiteY293" fmla="*/ 3045417 h 3852972"/>
              <a:gd name="connsiteX294" fmla="*/ 2371241 w 2754602"/>
              <a:gd name="connsiteY294" fmla="*/ 3060915 h 3852972"/>
              <a:gd name="connsiteX295" fmla="*/ 2394489 w 2754602"/>
              <a:gd name="connsiteY295" fmla="*/ 3053166 h 3852972"/>
              <a:gd name="connsiteX296" fmla="*/ 2402238 w 2754602"/>
              <a:gd name="connsiteY296" fmla="*/ 3076413 h 3852972"/>
              <a:gd name="connsiteX297" fmla="*/ 2417736 w 2754602"/>
              <a:gd name="connsiteY297" fmla="*/ 3091912 h 3852972"/>
              <a:gd name="connsiteX298" fmla="*/ 2371241 w 2754602"/>
              <a:gd name="connsiteY298" fmla="*/ 3107410 h 3852972"/>
              <a:gd name="connsiteX299" fmla="*/ 2363492 w 2754602"/>
              <a:gd name="connsiteY299" fmla="*/ 3076413 h 3852972"/>
              <a:gd name="connsiteX300" fmla="*/ 2332495 w 2754602"/>
              <a:gd name="connsiteY300" fmla="*/ 3068664 h 3852972"/>
              <a:gd name="connsiteX301" fmla="*/ 2247255 w 2754602"/>
              <a:gd name="connsiteY301" fmla="*/ 3053166 h 3852972"/>
              <a:gd name="connsiteX302" fmla="*/ 2231756 w 2754602"/>
              <a:gd name="connsiteY302" fmla="*/ 3037668 h 3852972"/>
              <a:gd name="connsiteX303" fmla="*/ 2169763 w 2754602"/>
              <a:gd name="connsiteY303" fmla="*/ 3037668 h 3852972"/>
              <a:gd name="connsiteX304" fmla="*/ 2131017 w 2754602"/>
              <a:gd name="connsiteY304" fmla="*/ 3084163 h 3852972"/>
              <a:gd name="connsiteX305" fmla="*/ 2100021 w 2754602"/>
              <a:gd name="connsiteY305" fmla="*/ 3130658 h 3852972"/>
              <a:gd name="connsiteX306" fmla="*/ 2115519 w 2754602"/>
              <a:gd name="connsiteY306" fmla="*/ 3153905 h 3852972"/>
              <a:gd name="connsiteX307" fmla="*/ 2169763 w 2754602"/>
              <a:gd name="connsiteY307" fmla="*/ 3177152 h 3852972"/>
              <a:gd name="connsiteX308" fmla="*/ 2224007 w 2754602"/>
              <a:gd name="connsiteY308" fmla="*/ 3208149 h 3852972"/>
              <a:gd name="connsiteX309" fmla="*/ 2239506 w 2754602"/>
              <a:gd name="connsiteY309" fmla="*/ 3184902 h 3852972"/>
              <a:gd name="connsiteX310" fmla="*/ 2262753 w 2754602"/>
              <a:gd name="connsiteY310" fmla="*/ 3192651 h 3852972"/>
              <a:gd name="connsiteX311" fmla="*/ 2309248 w 2754602"/>
              <a:gd name="connsiteY311" fmla="*/ 3169403 h 3852972"/>
              <a:gd name="connsiteX312" fmla="*/ 2347994 w 2754602"/>
              <a:gd name="connsiteY312" fmla="*/ 3130658 h 3852972"/>
              <a:gd name="connsiteX313" fmla="*/ 2332495 w 2754602"/>
              <a:gd name="connsiteY313" fmla="*/ 3169403 h 3852972"/>
              <a:gd name="connsiteX314" fmla="*/ 2324746 w 2754602"/>
              <a:gd name="connsiteY314" fmla="*/ 3192651 h 3852972"/>
              <a:gd name="connsiteX315" fmla="*/ 2278251 w 2754602"/>
              <a:gd name="connsiteY315" fmla="*/ 3239146 h 3852972"/>
              <a:gd name="connsiteX316" fmla="*/ 2262753 w 2754602"/>
              <a:gd name="connsiteY316" fmla="*/ 3262393 h 3852972"/>
              <a:gd name="connsiteX317" fmla="*/ 2239506 w 2754602"/>
              <a:gd name="connsiteY317" fmla="*/ 3293390 h 3852972"/>
              <a:gd name="connsiteX318" fmla="*/ 2231756 w 2754602"/>
              <a:gd name="connsiteY318" fmla="*/ 3339885 h 3852972"/>
              <a:gd name="connsiteX319" fmla="*/ 2169763 w 2754602"/>
              <a:gd name="connsiteY319" fmla="*/ 3448373 h 3852972"/>
              <a:gd name="connsiteX320" fmla="*/ 2154265 w 2754602"/>
              <a:gd name="connsiteY320" fmla="*/ 3471620 h 3852972"/>
              <a:gd name="connsiteX321" fmla="*/ 2100021 w 2754602"/>
              <a:gd name="connsiteY321" fmla="*/ 3502617 h 3852972"/>
              <a:gd name="connsiteX322" fmla="*/ 2115519 w 2754602"/>
              <a:gd name="connsiteY322" fmla="*/ 3580108 h 3852972"/>
              <a:gd name="connsiteX323" fmla="*/ 2131017 w 2754602"/>
              <a:gd name="connsiteY323" fmla="*/ 3626603 h 3852972"/>
              <a:gd name="connsiteX324" fmla="*/ 2076773 w 2754602"/>
              <a:gd name="connsiteY324" fmla="*/ 3618854 h 3852972"/>
              <a:gd name="connsiteX325" fmla="*/ 2030278 w 2754602"/>
              <a:gd name="connsiteY325" fmla="*/ 3556861 h 3852972"/>
              <a:gd name="connsiteX326" fmla="*/ 1999282 w 2754602"/>
              <a:gd name="connsiteY326" fmla="*/ 3502617 h 3852972"/>
              <a:gd name="connsiteX327" fmla="*/ 1991533 w 2754602"/>
              <a:gd name="connsiteY327" fmla="*/ 3479369 h 3852972"/>
              <a:gd name="connsiteX328" fmla="*/ 1921790 w 2754602"/>
              <a:gd name="connsiteY328" fmla="*/ 3425125 h 3852972"/>
              <a:gd name="connsiteX329" fmla="*/ 1867546 w 2754602"/>
              <a:gd name="connsiteY329" fmla="*/ 3440624 h 3852972"/>
              <a:gd name="connsiteX330" fmla="*/ 1859797 w 2754602"/>
              <a:gd name="connsiteY330" fmla="*/ 3471620 h 3852972"/>
              <a:gd name="connsiteX331" fmla="*/ 1836550 w 2754602"/>
              <a:gd name="connsiteY331" fmla="*/ 3479369 h 3852972"/>
              <a:gd name="connsiteX332" fmla="*/ 1797804 w 2754602"/>
              <a:gd name="connsiteY332" fmla="*/ 3510366 h 3852972"/>
              <a:gd name="connsiteX333" fmla="*/ 1774556 w 2754602"/>
              <a:gd name="connsiteY333" fmla="*/ 3518115 h 3852972"/>
              <a:gd name="connsiteX334" fmla="*/ 1658319 w 2754602"/>
              <a:gd name="connsiteY334" fmla="*/ 3533613 h 3852972"/>
              <a:gd name="connsiteX335" fmla="*/ 1627323 w 2754602"/>
              <a:gd name="connsiteY335" fmla="*/ 3541363 h 3852972"/>
              <a:gd name="connsiteX336" fmla="*/ 1596326 w 2754602"/>
              <a:gd name="connsiteY336" fmla="*/ 3556861 h 3852972"/>
              <a:gd name="connsiteX337" fmla="*/ 1549831 w 2754602"/>
              <a:gd name="connsiteY337" fmla="*/ 3587858 h 3852972"/>
              <a:gd name="connsiteX338" fmla="*/ 1619573 w 2754602"/>
              <a:gd name="connsiteY338" fmla="*/ 3603356 h 3852972"/>
              <a:gd name="connsiteX339" fmla="*/ 1635072 w 2754602"/>
              <a:gd name="connsiteY339" fmla="*/ 3618854 h 3852972"/>
              <a:gd name="connsiteX340" fmla="*/ 1681567 w 2754602"/>
              <a:gd name="connsiteY340" fmla="*/ 3680847 h 3852972"/>
              <a:gd name="connsiteX341" fmla="*/ 1712563 w 2754602"/>
              <a:gd name="connsiteY341" fmla="*/ 3673098 h 3852972"/>
              <a:gd name="connsiteX342" fmla="*/ 1704814 w 2754602"/>
              <a:gd name="connsiteY342" fmla="*/ 3704095 h 3852972"/>
              <a:gd name="connsiteX343" fmla="*/ 1673817 w 2754602"/>
              <a:gd name="connsiteY343" fmla="*/ 3688597 h 3852972"/>
              <a:gd name="connsiteX344" fmla="*/ 1635072 w 2754602"/>
              <a:gd name="connsiteY344" fmla="*/ 3680847 h 3852972"/>
              <a:gd name="connsiteX345" fmla="*/ 1611824 w 2754602"/>
              <a:gd name="connsiteY345" fmla="*/ 3673098 h 3852972"/>
              <a:gd name="connsiteX346" fmla="*/ 1526584 w 2754602"/>
              <a:gd name="connsiteY346" fmla="*/ 3680847 h 3852972"/>
              <a:gd name="connsiteX347" fmla="*/ 1653090 w 2754602"/>
              <a:gd name="connsiteY347" fmla="*/ 3673098 h 3852972"/>
              <a:gd name="connsiteX348" fmla="*/ 1629842 w 2754602"/>
              <a:gd name="connsiteY348" fmla="*/ 3688597 h 3852972"/>
              <a:gd name="connsiteX349" fmla="*/ 1620620 w 2754602"/>
              <a:gd name="connsiteY349" fmla="*/ 3693440 h 3852972"/>
              <a:gd name="connsiteX350" fmla="*/ 1606595 w 2754602"/>
              <a:gd name="connsiteY350" fmla="*/ 3807912 h 3852972"/>
              <a:gd name="connsiteX351" fmla="*/ 1549653 w 2754602"/>
              <a:gd name="connsiteY351" fmla="*/ 3802377 h 3852972"/>
              <a:gd name="connsiteX352" fmla="*/ 1497258 w 2754602"/>
              <a:gd name="connsiteY352" fmla="*/ 3831141 h 3852972"/>
              <a:gd name="connsiteX353" fmla="*/ 1383656 w 2754602"/>
              <a:gd name="connsiteY353" fmla="*/ 3829215 h 3852972"/>
              <a:gd name="connsiteX354" fmla="*/ 1278611 w 2754602"/>
              <a:gd name="connsiteY354" fmla="*/ 3688597 h 3852972"/>
              <a:gd name="connsiteX355" fmla="*/ 1270862 w 2754602"/>
              <a:gd name="connsiteY355" fmla="*/ 3680847 h 3852972"/>
              <a:gd name="connsiteX356" fmla="*/ 1263112 w 2754602"/>
              <a:gd name="connsiteY356" fmla="*/ 3456122 h 3852972"/>
              <a:gd name="connsiteX357" fmla="*/ 1247614 w 2754602"/>
              <a:gd name="connsiteY357" fmla="*/ 3432874 h 3852972"/>
              <a:gd name="connsiteX358" fmla="*/ 1247614 w 2754602"/>
              <a:gd name="connsiteY358" fmla="*/ 3425125 h 3852972"/>
              <a:gd name="connsiteX359" fmla="*/ 1007390 w 2754602"/>
              <a:gd name="connsiteY359" fmla="*/ 2991173 h 3852972"/>
              <a:gd name="connsiteX0" fmla="*/ 1007390 w 2754602"/>
              <a:gd name="connsiteY0" fmla="*/ 2991173 h 3852972"/>
              <a:gd name="connsiteX1" fmla="*/ 1053885 w 2754602"/>
              <a:gd name="connsiteY1" fmla="*/ 2983424 h 3852972"/>
              <a:gd name="connsiteX2" fmla="*/ 1061634 w 2754602"/>
              <a:gd name="connsiteY2" fmla="*/ 2952427 h 3852972"/>
              <a:gd name="connsiteX3" fmla="*/ 1115878 w 2754602"/>
              <a:gd name="connsiteY3" fmla="*/ 2890434 h 3852972"/>
              <a:gd name="connsiteX4" fmla="*/ 1123628 w 2754602"/>
              <a:gd name="connsiteY4" fmla="*/ 2867186 h 3852972"/>
              <a:gd name="connsiteX5" fmla="*/ 1139126 w 2754602"/>
              <a:gd name="connsiteY5" fmla="*/ 2882685 h 3852972"/>
              <a:gd name="connsiteX6" fmla="*/ 1154624 w 2754602"/>
              <a:gd name="connsiteY6" fmla="*/ 2905932 h 3852972"/>
              <a:gd name="connsiteX7" fmla="*/ 1185621 w 2754602"/>
              <a:gd name="connsiteY7" fmla="*/ 2936929 h 3852972"/>
              <a:gd name="connsiteX8" fmla="*/ 1193370 w 2754602"/>
              <a:gd name="connsiteY8" fmla="*/ 2960176 h 3852972"/>
              <a:gd name="connsiteX9" fmla="*/ 1216617 w 2754602"/>
              <a:gd name="connsiteY9" fmla="*/ 2967925 h 3852972"/>
              <a:gd name="connsiteX10" fmla="*/ 1278611 w 2754602"/>
              <a:gd name="connsiteY10" fmla="*/ 2952427 h 3852972"/>
              <a:gd name="connsiteX11" fmla="*/ 1286360 w 2754602"/>
              <a:gd name="connsiteY11" fmla="*/ 2867186 h 3852972"/>
              <a:gd name="connsiteX12" fmla="*/ 1309607 w 2754602"/>
              <a:gd name="connsiteY12" fmla="*/ 2851688 h 3852972"/>
              <a:gd name="connsiteX13" fmla="*/ 1301858 w 2754602"/>
              <a:gd name="connsiteY13" fmla="*/ 2828441 h 3852972"/>
              <a:gd name="connsiteX14" fmla="*/ 1263112 w 2754602"/>
              <a:gd name="connsiteY14" fmla="*/ 2797444 h 3852972"/>
              <a:gd name="connsiteX15" fmla="*/ 1255363 w 2754602"/>
              <a:gd name="connsiteY15" fmla="*/ 2774197 h 3852972"/>
              <a:gd name="connsiteX16" fmla="*/ 1278611 w 2754602"/>
              <a:gd name="connsiteY16" fmla="*/ 2727702 h 3852972"/>
              <a:gd name="connsiteX17" fmla="*/ 1270862 w 2754602"/>
              <a:gd name="connsiteY17" fmla="*/ 2704454 h 3852972"/>
              <a:gd name="connsiteX18" fmla="*/ 1255363 w 2754602"/>
              <a:gd name="connsiteY18" fmla="*/ 2665708 h 3852972"/>
              <a:gd name="connsiteX19" fmla="*/ 1224367 w 2754602"/>
              <a:gd name="connsiteY19" fmla="*/ 2650210 h 3852972"/>
              <a:gd name="connsiteX20" fmla="*/ 1112094 w 2754602"/>
              <a:gd name="connsiteY20" fmla="*/ 2640390 h 3852972"/>
              <a:gd name="connsiteX21" fmla="*/ 1270862 w 2754602"/>
              <a:gd name="connsiteY21" fmla="*/ 2588217 h 3852972"/>
              <a:gd name="connsiteX22" fmla="*/ 1309607 w 2754602"/>
              <a:gd name="connsiteY22" fmla="*/ 2541722 h 3852972"/>
              <a:gd name="connsiteX23" fmla="*/ 1325106 w 2754602"/>
              <a:gd name="connsiteY23" fmla="*/ 2518474 h 3852972"/>
              <a:gd name="connsiteX24" fmla="*/ 1348353 w 2754602"/>
              <a:gd name="connsiteY24" fmla="*/ 2502976 h 3852972"/>
              <a:gd name="connsiteX25" fmla="*/ 1379350 w 2754602"/>
              <a:gd name="connsiteY25" fmla="*/ 2510725 h 3852972"/>
              <a:gd name="connsiteX26" fmla="*/ 1402597 w 2754602"/>
              <a:gd name="connsiteY26" fmla="*/ 2549471 h 3852972"/>
              <a:gd name="connsiteX27" fmla="*/ 1425845 w 2754602"/>
              <a:gd name="connsiteY27" fmla="*/ 2564969 h 3852972"/>
              <a:gd name="connsiteX28" fmla="*/ 1472339 w 2754602"/>
              <a:gd name="connsiteY28" fmla="*/ 2549471 h 3852972"/>
              <a:gd name="connsiteX29" fmla="*/ 1487838 w 2754602"/>
              <a:gd name="connsiteY29" fmla="*/ 2533973 h 3852972"/>
              <a:gd name="connsiteX30" fmla="*/ 1503336 w 2754602"/>
              <a:gd name="connsiteY30" fmla="*/ 2510725 h 3852972"/>
              <a:gd name="connsiteX31" fmla="*/ 1526584 w 2754602"/>
              <a:gd name="connsiteY31" fmla="*/ 2495227 h 3852972"/>
              <a:gd name="connsiteX32" fmla="*/ 1565329 w 2754602"/>
              <a:gd name="connsiteY32" fmla="*/ 2510725 h 3852972"/>
              <a:gd name="connsiteX33" fmla="*/ 1604075 w 2754602"/>
              <a:gd name="connsiteY33" fmla="*/ 2526224 h 3852972"/>
              <a:gd name="connsiteX34" fmla="*/ 1596326 w 2754602"/>
              <a:gd name="connsiteY34" fmla="*/ 2549471 h 3852972"/>
              <a:gd name="connsiteX35" fmla="*/ 1573078 w 2754602"/>
              <a:gd name="connsiteY35" fmla="*/ 2557220 h 3852972"/>
              <a:gd name="connsiteX36" fmla="*/ 1588577 w 2754602"/>
              <a:gd name="connsiteY36" fmla="*/ 2642461 h 3852972"/>
              <a:gd name="connsiteX37" fmla="*/ 1565329 w 2754602"/>
              <a:gd name="connsiteY37" fmla="*/ 2681207 h 3852972"/>
              <a:gd name="connsiteX38" fmla="*/ 1542082 w 2754602"/>
              <a:gd name="connsiteY38" fmla="*/ 2688956 h 3852972"/>
              <a:gd name="connsiteX39" fmla="*/ 1534333 w 2754602"/>
              <a:gd name="connsiteY39" fmla="*/ 2712203 h 3852972"/>
              <a:gd name="connsiteX40" fmla="*/ 1495587 w 2754602"/>
              <a:gd name="connsiteY40" fmla="*/ 2743200 h 3852972"/>
              <a:gd name="connsiteX41" fmla="*/ 1487838 w 2754602"/>
              <a:gd name="connsiteY41" fmla="*/ 2766447 h 3852972"/>
              <a:gd name="connsiteX42" fmla="*/ 1464590 w 2754602"/>
              <a:gd name="connsiteY42" fmla="*/ 2774197 h 3852972"/>
              <a:gd name="connsiteX43" fmla="*/ 1449092 w 2754602"/>
              <a:gd name="connsiteY43" fmla="*/ 2867186 h 3852972"/>
              <a:gd name="connsiteX44" fmla="*/ 1433594 w 2754602"/>
              <a:gd name="connsiteY44" fmla="*/ 2882685 h 3852972"/>
              <a:gd name="connsiteX45" fmla="*/ 1425845 w 2754602"/>
              <a:gd name="connsiteY45" fmla="*/ 2913681 h 3852972"/>
              <a:gd name="connsiteX46" fmla="*/ 1433594 w 2754602"/>
              <a:gd name="connsiteY46" fmla="*/ 2944678 h 3852972"/>
              <a:gd name="connsiteX47" fmla="*/ 1441343 w 2754602"/>
              <a:gd name="connsiteY47" fmla="*/ 2991173 h 3852972"/>
              <a:gd name="connsiteX48" fmla="*/ 1425845 w 2754602"/>
              <a:gd name="connsiteY48" fmla="*/ 3045417 h 3852972"/>
              <a:gd name="connsiteX49" fmla="*/ 1402597 w 2754602"/>
              <a:gd name="connsiteY49" fmla="*/ 3037668 h 3852972"/>
              <a:gd name="connsiteX50" fmla="*/ 1387099 w 2754602"/>
              <a:gd name="connsiteY50" fmla="*/ 3022169 h 3852972"/>
              <a:gd name="connsiteX51" fmla="*/ 1356102 w 2754602"/>
              <a:gd name="connsiteY51" fmla="*/ 3060915 h 3852972"/>
              <a:gd name="connsiteX52" fmla="*/ 1363851 w 2754602"/>
              <a:gd name="connsiteY52" fmla="*/ 3091912 h 3852972"/>
              <a:gd name="connsiteX53" fmla="*/ 1371600 w 2754602"/>
              <a:gd name="connsiteY53" fmla="*/ 3115159 h 3852972"/>
              <a:gd name="connsiteX54" fmla="*/ 1418095 w 2754602"/>
              <a:gd name="connsiteY54" fmla="*/ 3130658 h 3852972"/>
              <a:gd name="connsiteX55" fmla="*/ 1441343 w 2754602"/>
              <a:gd name="connsiteY55" fmla="*/ 3122908 h 3852972"/>
              <a:gd name="connsiteX56" fmla="*/ 1611824 w 2754602"/>
              <a:gd name="connsiteY56" fmla="*/ 3115159 h 3852972"/>
              <a:gd name="connsiteX57" fmla="*/ 1596326 w 2754602"/>
              <a:gd name="connsiteY57" fmla="*/ 3068664 h 3852972"/>
              <a:gd name="connsiteX58" fmla="*/ 1588577 w 2754602"/>
              <a:gd name="connsiteY58" fmla="*/ 3045417 h 3852972"/>
              <a:gd name="connsiteX59" fmla="*/ 1580828 w 2754602"/>
              <a:gd name="connsiteY59" fmla="*/ 3022169 h 3852972"/>
              <a:gd name="connsiteX60" fmla="*/ 1611824 w 2754602"/>
              <a:gd name="connsiteY60" fmla="*/ 2952427 h 3852972"/>
              <a:gd name="connsiteX61" fmla="*/ 1596326 w 2754602"/>
              <a:gd name="connsiteY61" fmla="*/ 2905932 h 3852972"/>
              <a:gd name="connsiteX62" fmla="*/ 1611824 w 2754602"/>
              <a:gd name="connsiteY62" fmla="*/ 2859437 h 3852972"/>
              <a:gd name="connsiteX63" fmla="*/ 1619573 w 2754602"/>
              <a:gd name="connsiteY63" fmla="*/ 2805193 h 3852972"/>
              <a:gd name="connsiteX64" fmla="*/ 1650570 w 2754602"/>
              <a:gd name="connsiteY64" fmla="*/ 2797444 h 3852972"/>
              <a:gd name="connsiteX65" fmla="*/ 1704814 w 2754602"/>
              <a:gd name="connsiteY65" fmla="*/ 2774197 h 3852972"/>
              <a:gd name="connsiteX66" fmla="*/ 1728062 w 2754602"/>
              <a:gd name="connsiteY66" fmla="*/ 2758698 h 3852972"/>
              <a:gd name="connsiteX67" fmla="*/ 1774556 w 2754602"/>
              <a:gd name="connsiteY67" fmla="*/ 2719952 h 3852972"/>
              <a:gd name="connsiteX68" fmla="*/ 1797804 w 2754602"/>
              <a:gd name="connsiteY68" fmla="*/ 2688956 h 3852972"/>
              <a:gd name="connsiteX69" fmla="*/ 1751309 w 2754602"/>
              <a:gd name="connsiteY69" fmla="*/ 2650210 h 3852972"/>
              <a:gd name="connsiteX70" fmla="*/ 1712563 w 2754602"/>
              <a:gd name="connsiteY70" fmla="*/ 2657959 h 3852972"/>
              <a:gd name="connsiteX71" fmla="*/ 1704814 w 2754602"/>
              <a:gd name="connsiteY71" fmla="*/ 2681207 h 3852972"/>
              <a:gd name="connsiteX72" fmla="*/ 1697065 w 2754602"/>
              <a:gd name="connsiteY72" fmla="*/ 2743200 h 3852972"/>
              <a:gd name="connsiteX73" fmla="*/ 1650570 w 2754602"/>
              <a:gd name="connsiteY73" fmla="*/ 2774197 h 3852972"/>
              <a:gd name="connsiteX74" fmla="*/ 1635072 w 2754602"/>
              <a:gd name="connsiteY74" fmla="*/ 2758698 h 3852972"/>
              <a:gd name="connsiteX75" fmla="*/ 1635072 w 2754602"/>
              <a:gd name="connsiteY75" fmla="*/ 2688956 h 3852972"/>
              <a:gd name="connsiteX76" fmla="*/ 1642821 w 2754602"/>
              <a:gd name="connsiteY76" fmla="*/ 2665708 h 3852972"/>
              <a:gd name="connsiteX77" fmla="*/ 1666068 w 2754602"/>
              <a:gd name="connsiteY77" fmla="*/ 2619213 h 3852972"/>
              <a:gd name="connsiteX78" fmla="*/ 1689316 w 2754602"/>
              <a:gd name="connsiteY78" fmla="*/ 2611464 h 3852972"/>
              <a:gd name="connsiteX79" fmla="*/ 1766807 w 2754602"/>
              <a:gd name="connsiteY79" fmla="*/ 2595966 h 3852972"/>
              <a:gd name="connsiteX80" fmla="*/ 1805553 w 2754602"/>
              <a:gd name="connsiteY80" fmla="*/ 2526224 h 3852972"/>
              <a:gd name="connsiteX81" fmla="*/ 1813302 w 2754602"/>
              <a:gd name="connsiteY81" fmla="*/ 2502976 h 3852972"/>
              <a:gd name="connsiteX82" fmla="*/ 1743560 w 2754602"/>
              <a:gd name="connsiteY82" fmla="*/ 2502976 h 3852972"/>
              <a:gd name="connsiteX83" fmla="*/ 1689316 w 2754602"/>
              <a:gd name="connsiteY83" fmla="*/ 2526224 h 3852972"/>
              <a:gd name="connsiteX84" fmla="*/ 1666068 w 2754602"/>
              <a:gd name="connsiteY84" fmla="*/ 2510725 h 3852972"/>
              <a:gd name="connsiteX85" fmla="*/ 1635072 w 2754602"/>
              <a:gd name="connsiteY85" fmla="*/ 2502976 h 3852972"/>
              <a:gd name="connsiteX86" fmla="*/ 1627323 w 2754602"/>
              <a:gd name="connsiteY86" fmla="*/ 2471980 h 3852972"/>
              <a:gd name="connsiteX87" fmla="*/ 1642821 w 2754602"/>
              <a:gd name="connsiteY87" fmla="*/ 2402237 h 3852972"/>
              <a:gd name="connsiteX88" fmla="*/ 1658319 w 2754602"/>
              <a:gd name="connsiteY88" fmla="*/ 2332495 h 3852972"/>
              <a:gd name="connsiteX89" fmla="*/ 1666068 w 2754602"/>
              <a:gd name="connsiteY89" fmla="*/ 2309247 h 3852972"/>
              <a:gd name="connsiteX90" fmla="*/ 1681567 w 2754602"/>
              <a:gd name="connsiteY90" fmla="*/ 2293749 h 3852972"/>
              <a:gd name="connsiteX91" fmla="*/ 1673817 w 2754602"/>
              <a:gd name="connsiteY91" fmla="*/ 2255003 h 3852972"/>
              <a:gd name="connsiteX92" fmla="*/ 1627323 w 2754602"/>
              <a:gd name="connsiteY92" fmla="*/ 2239505 h 3852972"/>
              <a:gd name="connsiteX93" fmla="*/ 1580828 w 2754602"/>
              <a:gd name="connsiteY93" fmla="*/ 2247254 h 3852972"/>
              <a:gd name="connsiteX94" fmla="*/ 1542082 w 2754602"/>
              <a:gd name="connsiteY94" fmla="*/ 2255003 h 3852972"/>
              <a:gd name="connsiteX95" fmla="*/ 1472339 w 2754602"/>
              <a:gd name="connsiteY95" fmla="*/ 2262752 h 3852972"/>
              <a:gd name="connsiteX96" fmla="*/ 1418095 w 2754602"/>
              <a:gd name="connsiteY96" fmla="*/ 2309247 h 3852972"/>
              <a:gd name="connsiteX97" fmla="*/ 1394848 w 2754602"/>
              <a:gd name="connsiteY97" fmla="*/ 2301498 h 3852972"/>
              <a:gd name="connsiteX98" fmla="*/ 1363851 w 2754602"/>
              <a:gd name="connsiteY98" fmla="*/ 2293749 h 3852972"/>
              <a:gd name="connsiteX99" fmla="*/ 1387099 w 2754602"/>
              <a:gd name="connsiteY99" fmla="*/ 2386739 h 3852972"/>
              <a:gd name="connsiteX100" fmla="*/ 1394848 w 2754602"/>
              <a:gd name="connsiteY100" fmla="*/ 2409986 h 3852972"/>
              <a:gd name="connsiteX101" fmla="*/ 1402597 w 2754602"/>
              <a:gd name="connsiteY101" fmla="*/ 2440983 h 3852972"/>
              <a:gd name="connsiteX102" fmla="*/ 1363851 w 2754602"/>
              <a:gd name="connsiteY102" fmla="*/ 2479729 h 3852972"/>
              <a:gd name="connsiteX103" fmla="*/ 1317356 w 2754602"/>
              <a:gd name="connsiteY103" fmla="*/ 2495227 h 3852972"/>
              <a:gd name="connsiteX104" fmla="*/ 1286360 w 2754602"/>
              <a:gd name="connsiteY104" fmla="*/ 2541722 h 3852972"/>
              <a:gd name="connsiteX105" fmla="*/ 1270862 w 2754602"/>
              <a:gd name="connsiteY105" fmla="*/ 2564969 h 3852972"/>
              <a:gd name="connsiteX106" fmla="*/ 1247614 w 2754602"/>
              <a:gd name="connsiteY106" fmla="*/ 2572719 h 3852972"/>
              <a:gd name="connsiteX107" fmla="*/ 1224367 w 2754602"/>
              <a:gd name="connsiteY107" fmla="*/ 2595966 h 3852972"/>
              <a:gd name="connsiteX108" fmla="*/ 1177872 w 2754602"/>
              <a:gd name="connsiteY108" fmla="*/ 2634712 h 3852972"/>
              <a:gd name="connsiteX109" fmla="*/ 1170123 w 2754602"/>
              <a:gd name="connsiteY109" fmla="*/ 2696705 h 3852972"/>
              <a:gd name="connsiteX110" fmla="*/ 1154624 w 2754602"/>
              <a:gd name="connsiteY110" fmla="*/ 2719952 h 3852972"/>
              <a:gd name="connsiteX111" fmla="*/ 1131377 w 2754602"/>
              <a:gd name="connsiteY111" fmla="*/ 2766447 h 3852972"/>
              <a:gd name="connsiteX112" fmla="*/ 1100380 w 2754602"/>
              <a:gd name="connsiteY112" fmla="*/ 2805193 h 3852972"/>
              <a:gd name="connsiteX113" fmla="*/ 1084882 w 2754602"/>
              <a:gd name="connsiteY113" fmla="*/ 2851688 h 3852972"/>
              <a:gd name="connsiteX114" fmla="*/ 1069384 w 2754602"/>
              <a:gd name="connsiteY114" fmla="*/ 2874935 h 3852972"/>
              <a:gd name="connsiteX115" fmla="*/ 1061634 w 2754602"/>
              <a:gd name="connsiteY115" fmla="*/ 2898183 h 3852972"/>
              <a:gd name="connsiteX116" fmla="*/ 1038387 w 2754602"/>
              <a:gd name="connsiteY116" fmla="*/ 2921430 h 3852972"/>
              <a:gd name="connsiteX117" fmla="*/ 999641 w 2754602"/>
              <a:gd name="connsiteY117" fmla="*/ 2967925 h 3852972"/>
              <a:gd name="connsiteX118" fmla="*/ 960895 w 2754602"/>
              <a:gd name="connsiteY118" fmla="*/ 2918015 h 3852972"/>
              <a:gd name="connsiteX119" fmla="*/ 937648 w 2754602"/>
              <a:gd name="connsiteY119" fmla="*/ 2972259 h 3852972"/>
              <a:gd name="connsiteX120" fmla="*/ 940231 w 2754602"/>
              <a:gd name="connsiteY120" fmla="*/ 2895979 h 3852972"/>
              <a:gd name="connsiteX121" fmla="*/ 922150 w 2754602"/>
              <a:gd name="connsiteY121" fmla="*/ 2860380 h 3852972"/>
              <a:gd name="connsiteX122" fmla="*/ 906651 w 2754602"/>
              <a:gd name="connsiteY122" fmla="*/ 2924069 h 3852972"/>
              <a:gd name="connsiteX123" fmla="*/ 906651 w 2754602"/>
              <a:gd name="connsiteY123" fmla="*/ 2924069 h 3852972"/>
              <a:gd name="connsiteX124" fmla="*/ 902131 w 2754602"/>
              <a:gd name="connsiteY124" fmla="*/ 2848354 h 3852972"/>
              <a:gd name="connsiteX125" fmla="*/ 922150 w 2754602"/>
              <a:gd name="connsiteY125" fmla="*/ 2852607 h 3852972"/>
              <a:gd name="connsiteX126" fmla="*/ 911656 w 2754602"/>
              <a:gd name="connsiteY126" fmla="*/ 2848354 h 3852972"/>
              <a:gd name="connsiteX127" fmla="*/ 902131 w 2754602"/>
              <a:gd name="connsiteY127" fmla="*/ 2767392 h 3852972"/>
              <a:gd name="connsiteX128" fmla="*/ 842930 w 2754602"/>
              <a:gd name="connsiteY128" fmla="*/ 2788918 h 3852972"/>
              <a:gd name="connsiteX129" fmla="*/ 836909 w 2754602"/>
              <a:gd name="connsiteY129" fmla="*/ 2727702 h 3852972"/>
              <a:gd name="connsiteX130" fmla="*/ 813662 w 2754602"/>
              <a:gd name="connsiteY130" fmla="*/ 2704454 h 3852972"/>
              <a:gd name="connsiteX131" fmla="*/ 767167 w 2754602"/>
              <a:gd name="connsiteY131" fmla="*/ 2665708 h 3852972"/>
              <a:gd name="connsiteX132" fmla="*/ 612184 w 2754602"/>
              <a:gd name="connsiteY132" fmla="*/ 2502976 h 3852972"/>
              <a:gd name="connsiteX133" fmla="*/ 410706 w 2754602"/>
              <a:gd name="connsiteY133" fmla="*/ 2286000 h 3852972"/>
              <a:gd name="connsiteX134" fmla="*/ 0 w 2754602"/>
              <a:gd name="connsiteY134" fmla="*/ 1844298 h 3852972"/>
              <a:gd name="connsiteX135" fmla="*/ 1046136 w 2754602"/>
              <a:gd name="connsiteY135" fmla="*/ 658678 h 3852972"/>
              <a:gd name="connsiteX136" fmla="*/ 1084882 w 2754602"/>
              <a:gd name="connsiteY136" fmla="*/ 573437 h 3852972"/>
              <a:gd name="connsiteX137" fmla="*/ 1061634 w 2754602"/>
              <a:gd name="connsiteY137" fmla="*/ 526942 h 3852972"/>
              <a:gd name="connsiteX138" fmla="*/ 1015139 w 2754602"/>
              <a:gd name="connsiteY138" fmla="*/ 488197 h 3852972"/>
              <a:gd name="connsiteX139" fmla="*/ 922150 w 2754602"/>
              <a:gd name="connsiteY139" fmla="*/ 472698 h 3852972"/>
              <a:gd name="connsiteX140" fmla="*/ 1371600 w 2754602"/>
              <a:gd name="connsiteY140" fmla="*/ 0 h 3852972"/>
              <a:gd name="connsiteX141" fmla="*/ 1425845 w 2754602"/>
              <a:gd name="connsiteY141" fmla="*/ 54244 h 3852972"/>
              <a:gd name="connsiteX142" fmla="*/ 1464590 w 2754602"/>
              <a:gd name="connsiteY142" fmla="*/ 61993 h 3852972"/>
              <a:gd name="connsiteX143" fmla="*/ 1480089 w 2754602"/>
              <a:gd name="connsiteY143" fmla="*/ 116237 h 3852972"/>
              <a:gd name="connsiteX144" fmla="*/ 1511085 w 2754602"/>
              <a:gd name="connsiteY144" fmla="*/ 116237 h 3852972"/>
              <a:gd name="connsiteX145" fmla="*/ 1526584 w 2754602"/>
              <a:gd name="connsiteY145" fmla="*/ 139485 h 3852972"/>
              <a:gd name="connsiteX146" fmla="*/ 1526584 w 2754602"/>
              <a:gd name="connsiteY146" fmla="*/ 139485 h 3852972"/>
              <a:gd name="connsiteX147" fmla="*/ 1542082 w 2754602"/>
              <a:gd name="connsiteY147" fmla="*/ 170481 h 3852972"/>
              <a:gd name="connsiteX148" fmla="*/ 1573078 w 2754602"/>
              <a:gd name="connsiteY148" fmla="*/ 201478 h 3852972"/>
              <a:gd name="connsiteX149" fmla="*/ 1604075 w 2754602"/>
              <a:gd name="connsiteY149" fmla="*/ 263471 h 3852972"/>
              <a:gd name="connsiteX150" fmla="*/ 1627323 w 2754602"/>
              <a:gd name="connsiteY150" fmla="*/ 247973 h 3852972"/>
              <a:gd name="connsiteX151" fmla="*/ 1681567 w 2754602"/>
              <a:gd name="connsiteY151" fmla="*/ 232474 h 3852972"/>
              <a:gd name="connsiteX152" fmla="*/ 1681567 w 2754602"/>
              <a:gd name="connsiteY152" fmla="*/ 232474 h 3852972"/>
              <a:gd name="connsiteX153" fmla="*/ 1697065 w 2754602"/>
              <a:gd name="connsiteY153" fmla="*/ 302217 h 3852972"/>
              <a:gd name="connsiteX154" fmla="*/ 1673817 w 2754602"/>
              <a:gd name="connsiteY154" fmla="*/ 317715 h 3852972"/>
              <a:gd name="connsiteX155" fmla="*/ 1673817 w 2754602"/>
              <a:gd name="connsiteY155" fmla="*/ 317715 h 3852972"/>
              <a:gd name="connsiteX156" fmla="*/ 1774556 w 2754602"/>
              <a:gd name="connsiteY156" fmla="*/ 348712 h 3852972"/>
              <a:gd name="connsiteX157" fmla="*/ 1821051 w 2754602"/>
              <a:gd name="connsiteY157" fmla="*/ 325464 h 3852972"/>
              <a:gd name="connsiteX158" fmla="*/ 1852048 w 2754602"/>
              <a:gd name="connsiteY158" fmla="*/ 348712 h 3852972"/>
              <a:gd name="connsiteX159" fmla="*/ 1844299 w 2754602"/>
              <a:gd name="connsiteY159" fmla="*/ 348712 h 3852972"/>
              <a:gd name="connsiteX160" fmla="*/ 1852048 w 2754602"/>
              <a:gd name="connsiteY160" fmla="*/ 348712 h 3852972"/>
              <a:gd name="connsiteX161" fmla="*/ 1883045 w 2754602"/>
              <a:gd name="connsiteY161" fmla="*/ 340963 h 3852972"/>
              <a:gd name="connsiteX162" fmla="*/ 1906292 w 2754602"/>
              <a:gd name="connsiteY162" fmla="*/ 333213 h 3852972"/>
              <a:gd name="connsiteX163" fmla="*/ 1937289 w 2754602"/>
              <a:gd name="connsiteY163" fmla="*/ 255722 h 3852972"/>
              <a:gd name="connsiteX164" fmla="*/ 1945038 w 2754602"/>
              <a:gd name="connsiteY164" fmla="*/ 255722 h 3852972"/>
              <a:gd name="connsiteX165" fmla="*/ 1945038 w 2754602"/>
              <a:gd name="connsiteY165" fmla="*/ 255722 h 3852972"/>
              <a:gd name="connsiteX166" fmla="*/ 2014780 w 2754602"/>
              <a:gd name="connsiteY166" fmla="*/ 232474 h 3852972"/>
              <a:gd name="connsiteX167" fmla="*/ 2030278 w 2754602"/>
              <a:gd name="connsiteY167" fmla="*/ 255722 h 3852972"/>
              <a:gd name="connsiteX168" fmla="*/ 2061275 w 2754602"/>
              <a:gd name="connsiteY168" fmla="*/ 317715 h 3852972"/>
              <a:gd name="connsiteX169" fmla="*/ 2069024 w 2754602"/>
              <a:gd name="connsiteY169" fmla="*/ 348712 h 3852972"/>
              <a:gd name="connsiteX170" fmla="*/ 2061275 w 2754602"/>
              <a:gd name="connsiteY170" fmla="*/ 410705 h 3852972"/>
              <a:gd name="connsiteX171" fmla="*/ 2084523 w 2754602"/>
              <a:gd name="connsiteY171" fmla="*/ 426203 h 3852972"/>
              <a:gd name="connsiteX172" fmla="*/ 2107770 w 2754602"/>
              <a:gd name="connsiteY172" fmla="*/ 449451 h 3852972"/>
              <a:gd name="connsiteX173" fmla="*/ 2107770 w 2754602"/>
              <a:gd name="connsiteY173" fmla="*/ 449451 h 3852972"/>
              <a:gd name="connsiteX174" fmla="*/ 2169763 w 2754602"/>
              <a:gd name="connsiteY174" fmla="*/ 472698 h 3852972"/>
              <a:gd name="connsiteX175" fmla="*/ 2185262 w 2754602"/>
              <a:gd name="connsiteY175" fmla="*/ 511444 h 3852972"/>
              <a:gd name="connsiteX176" fmla="*/ 2247255 w 2754602"/>
              <a:gd name="connsiteY176" fmla="*/ 511444 h 3852972"/>
              <a:gd name="connsiteX177" fmla="*/ 2293750 w 2754602"/>
              <a:gd name="connsiteY177" fmla="*/ 526942 h 3852972"/>
              <a:gd name="connsiteX178" fmla="*/ 2324746 w 2754602"/>
              <a:gd name="connsiteY178" fmla="*/ 612183 h 3852972"/>
              <a:gd name="connsiteX179" fmla="*/ 2347994 w 2754602"/>
              <a:gd name="connsiteY179" fmla="*/ 619932 h 3852972"/>
              <a:gd name="connsiteX180" fmla="*/ 2363492 w 2754602"/>
              <a:gd name="connsiteY180" fmla="*/ 619932 h 3852972"/>
              <a:gd name="connsiteX181" fmla="*/ 2402238 w 2754602"/>
              <a:gd name="connsiteY181" fmla="*/ 627681 h 3852972"/>
              <a:gd name="connsiteX182" fmla="*/ 2448733 w 2754602"/>
              <a:gd name="connsiteY182" fmla="*/ 619932 h 3852972"/>
              <a:gd name="connsiteX183" fmla="*/ 2425485 w 2754602"/>
              <a:gd name="connsiteY183" fmla="*/ 604434 h 3852972"/>
              <a:gd name="connsiteX184" fmla="*/ 2402238 w 2754602"/>
              <a:gd name="connsiteY184" fmla="*/ 596685 h 3852972"/>
              <a:gd name="connsiteX185" fmla="*/ 2425485 w 2754602"/>
              <a:gd name="connsiteY185" fmla="*/ 581186 h 3852972"/>
              <a:gd name="connsiteX186" fmla="*/ 2456482 w 2754602"/>
              <a:gd name="connsiteY186" fmla="*/ 573437 h 3852972"/>
              <a:gd name="connsiteX187" fmla="*/ 2479729 w 2754602"/>
              <a:gd name="connsiteY187" fmla="*/ 565688 h 3852972"/>
              <a:gd name="connsiteX188" fmla="*/ 2510726 w 2754602"/>
              <a:gd name="connsiteY188" fmla="*/ 534691 h 3852972"/>
              <a:gd name="connsiteX189" fmla="*/ 2495228 w 2754602"/>
              <a:gd name="connsiteY189" fmla="*/ 511444 h 3852972"/>
              <a:gd name="connsiteX190" fmla="*/ 2518475 w 2754602"/>
              <a:gd name="connsiteY190" fmla="*/ 519193 h 3852972"/>
              <a:gd name="connsiteX191" fmla="*/ 2541723 w 2754602"/>
              <a:gd name="connsiteY191" fmla="*/ 534691 h 3852972"/>
              <a:gd name="connsiteX192" fmla="*/ 2557221 w 2754602"/>
              <a:gd name="connsiteY192" fmla="*/ 557939 h 3852972"/>
              <a:gd name="connsiteX193" fmla="*/ 2580468 w 2754602"/>
              <a:gd name="connsiteY193" fmla="*/ 565688 h 3852972"/>
              <a:gd name="connsiteX194" fmla="*/ 2595967 w 2754602"/>
              <a:gd name="connsiteY194" fmla="*/ 581186 h 3852972"/>
              <a:gd name="connsiteX195" fmla="*/ 2588217 w 2754602"/>
              <a:gd name="connsiteY195" fmla="*/ 604434 h 3852972"/>
              <a:gd name="connsiteX196" fmla="*/ 2557221 w 2754602"/>
              <a:gd name="connsiteY196" fmla="*/ 596685 h 3852972"/>
              <a:gd name="connsiteX197" fmla="*/ 2518475 w 2754602"/>
              <a:gd name="connsiteY197" fmla="*/ 588935 h 3852972"/>
              <a:gd name="connsiteX198" fmla="*/ 2502977 w 2754602"/>
              <a:gd name="connsiteY198" fmla="*/ 604434 h 3852972"/>
              <a:gd name="connsiteX199" fmla="*/ 2510726 w 2754602"/>
              <a:gd name="connsiteY199" fmla="*/ 627681 h 3852972"/>
              <a:gd name="connsiteX200" fmla="*/ 2518475 w 2754602"/>
              <a:gd name="connsiteY200" fmla="*/ 658678 h 3852972"/>
              <a:gd name="connsiteX201" fmla="*/ 2541723 w 2754602"/>
              <a:gd name="connsiteY201" fmla="*/ 666427 h 3852972"/>
              <a:gd name="connsiteX202" fmla="*/ 2549472 w 2754602"/>
              <a:gd name="connsiteY202" fmla="*/ 635430 h 3852972"/>
              <a:gd name="connsiteX203" fmla="*/ 2665709 w 2754602"/>
              <a:gd name="connsiteY203" fmla="*/ 689674 h 3852972"/>
              <a:gd name="connsiteX204" fmla="*/ 2642462 w 2754602"/>
              <a:gd name="connsiteY204" fmla="*/ 720671 h 3852972"/>
              <a:gd name="connsiteX205" fmla="*/ 2626963 w 2754602"/>
              <a:gd name="connsiteY205" fmla="*/ 736169 h 3852972"/>
              <a:gd name="connsiteX206" fmla="*/ 2634712 w 2754602"/>
              <a:gd name="connsiteY206" fmla="*/ 759417 h 3852972"/>
              <a:gd name="connsiteX207" fmla="*/ 2657960 w 2754602"/>
              <a:gd name="connsiteY207" fmla="*/ 767166 h 3852972"/>
              <a:gd name="connsiteX208" fmla="*/ 2650211 w 2754602"/>
              <a:gd name="connsiteY208" fmla="*/ 798163 h 3852972"/>
              <a:gd name="connsiteX209" fmla="*/ 2626963 w 2754602"/>
              <a:gd name="connsiteY209" fmla="*/ 805912 h 3852972"/>
              <a:gd name="connsiteX210" fmla="*/ 2588217 w 2754602"/>
              <a:gd name="connsiteY210" fmla="*/ 813661 h 3852972"/>
              <a:gd name="connsiteX211" fmla="*/ 2572719 w 2754602"/>
              <a:gd name="connsiteY211" fmla="*/ 836908 h 3852972"/>
              <a:gd name="connsiteX212" fmla="*/ 2595967 w 2754602"/>
              <a:gd name="connsiteY212" fmla="*/ 829159 h 3852972"/>
              <a:gd name="connsiteX213" fmla="*/ 2634712 w 2754602"/>
              <a:gd name="connsiteY213" fmla="*/ 883403 h 3852972"/>
              <a:gd name="connsiteX214" fmla="*/ 2650211 w 2754602"/>
              <a:gd name="connsiteY214" fmla="*/ 898902 h 3852972"/>
              <a:gd name="connsiteX215" fmla="*/ 2642462 w 2754602"/>
              <a:gd name="connsiteY215" fmla="*/ 922149 h 3852972"/>
              <a:gd name="connsiteX216" fmla="*/ 2704455 w 2754602"/>
              <a:gd name="connsiteY216" fmla="*/ 929898 h 3852972"/>
              <a:gd name="connsiteX217" fmla="*/ 2743200 w 2754602"/>
              <a:gd name="connsiteY217" fmla="*/ 968644 h 3852972"/>
              <a:gd name="connsiteX218" fmla="*/ 2719953 w 2754602"/>
              <a:gd name="connsiteY218" fmla="*/ 976393 h 3852972"/>
              <a:gd name="connsiteX219" fmla="*/ 2603716 w 2754602"/>
              <a:gd name="connsiteY219" fmla="*/ 953146 h 3852972"/>
              <a:gd name="connsiteX220" fmla="*/ 2564970 w 2754602"/>
              <a:gd name="connsiteY220" fmla="*/ 937647 h 3852972"/>
              <a:gd name="connsiteX221" fmla="*/ 2518475 w 2754602"/>
              <a:gd name="connsiteY221" fmla="*/ 945397 h 3852972"/>
              <a:gd name="connsiteX222" fmla="*/ 2510726 w 2754602"/>
              <a:gd name="connsiteY222" fmla="*/ 968644 h 3852972"/>
              <a:gd name="connsiteX223" fmla="*/ 2479729 w 2754602"/>
              <a:gd name="connsiteY223" fmla="*/ 976393 h 3852972"/>
              <a:gd name="connsiteX224" fmla="*/ 2440984 w 2754602"/>
              <a:gd name="connsiteY224" fmla="*/ 1046135 h 3852972"/>
              <a:gd name="connsiteX225" fmla="*/ 2448733 w 2754602"/>
              <a:gd name="connsiteY225" fmla="*/ 1077132 h 3852972"/>
              <a:gd name="connsiteX226" fmla="*/ 2479729 w 2754602"/>
              <a:gd name="connsiteY226" fmla="*/ 1084881 h 3852972"/>
              <a:gd name="connsiteX227" fmla="*/ 2471980 w 2754602"/>
              <a:gd name="connsiteY227" fmla="*/ 1115878 h 3852972"/>
              <a:gd name="connsiteX228" fmla="*/ 2425485 w 2754602"/>
              <a:gd name="connsiteY228" fmla="*/ 1139125 h 3852972"/>
              <a:gd name="connsiteX229" fmla="*/ 2433234 w 2754602"/>
              <a:gd name="connsiteY229" fmla="*/ 1170122 h 3852972"/>
              <a:gd name="connsiteX230" fmla="*/ 2448733 w 2754602"/>
              <a:gd name="connsiteY230" fmla="*/ 1185620 h 3852972"/>
              <a:gd name="connsiteX231" fmla="*/ 2456482 w 2754602"/>
              <a:gd name="connsiteY231" fmla="*/ 1216617 h 3852972"/>
              <a:gd name="connsiteX232" fmla="*/ 2487478 w 2754602"/>
              <a:gd name="connsiteY232" fmla="*/ 1201119 h 3852972"/>
              <a:gd name="connsiteX233" fmla="*/ 2510726 w 2754602"/>
              <a:gd name="connsiteY233" fmla="*/ 1154624 h 3852972"/>
              <a:gd name="connsiteX234" fmla="*/ 2549472 w 2754602"/>
              <a:gd name="connsiteY234" fmla="*/ 1201119 h 3852972"/>
              <a:gd name="connsiteX235" fmla="*/ 2526224 w 2754602"/>
              <a:gd name="connsiteY235" fmla="*/ 1216617 h 3852972"/>
              <a:gd name="connsiteX236" fmla="*/ 2479729 w 2754602"/>
              <a:gd name="connsiteY236" fmla="*/ 1232115 h 3852972"/>
              <a:gd name="connsiteX237" fmla="*/ 2479729 w 2754602"/>
              <a:gd name="connsiteY237" fmla="*/ 1294108 h 3852972"/>
              <a:gd name="connsiteX238" fmla="*/ 2526224 w 2754602"/>
              <a:gd name="connsiteY238" fmla="*/ 1286359 h 3852972"/>
              <a:gd name="connsiteX239" fmla="*/ 2549472 w 2754602"/>
              <a:gd name="connsiteY239" fmla="*/ 1317356 h 3852972"/>
              <a:gd name="connsiteX240" fmla="*/ 2557221 w 2754602"/>
              <a:gd name="connsiteY240" fmla="*/ 1363851 h 3852972"/>
              <a:gd name="connsiteX241" fmla="*/ 2533973 w 2754602"/>
              <a:gd name="connsiteY241" fmla="*/ 1379349 h 3852972"/>
              <a:gd name="connsiteX242" fmla="*/ 2510726 w 2754602"/>
              <a:gd name="connsiteY242" fmla="*/ 1387098 h 3852972"/>
              <a:gd name="connsiteX243" fmla="*/ 2471980 w 2754602"/>
              <a:gd name="connsiteY243" fmla="*/ 1402597 h 3852972"/>
              <a:gd name="connsiteX244" fmla="*/ 2456482 w 2754602"/>
              <a:gd name="connsiteY244" fmla="*/ 1449091 h 3852972"/>
              <a:gd name="connsiteX245" fmla="*/ 2471980 w 2754602"/>
              <a:gd name="connsiteY245" fmla="*/ 1464590 h 3852972"/>
              <a:gd name="connsiteX246" fmla="*/ 2440984 w 2754602"/>
              <a:gd name="connsiteY246" fmla="*/ 1503335 h 3852972"/>
              <a:gd name="connsiteX247" fmla="*/ 2417736 w 2754602"/>
              <a:gd name="connsiteY247" fmla="*/ 1495586 h 3852972"/>
              <a:gd name="connsiteX248" fmla="*/ 2386739 w 2754602"/>
              <a:gd name="connsiteY248" fmla="*/ 1518834 h 3852972"/>
              <a:gd name="connsiteX249" fmla="*/ 2371241 w 2754602"/>
              <a:gd name="connsiteY249" fmla="*/ 1495586 h 3852972"/>
              <a:gd name="connsiteX250" fmla="*/ 2355743 w 2754602"/>
              <a:gd name="connsiteY250" fmla="*/ 1511085 h 3852972"/>
              <a:gd name="connsiteX251" fmla="*/ 2340245 w 2754602"/>
              <a:gd name="connsiteY251" fmla="*/ 1534332 h 3852972"/>
              <a:gd name="connsiteX252" fmla="*/ 2340245 w 2754602"/>
              <a:gd name="connsiteY252" fmla="*/ 1588576 h 3852972"/>
              <a:gd name="connsiteX253" fmla="*/ 2286000 w 2754602"/>
              <a:gd name="connsiteY253" fmla="*/ 1596325 h 3852972"/>
              <a:gd name="connsiteX254" fmla="*/ 2262753 w 2754602"/>
              <a:gd name="connsiteY254" fmla="*/ 1642820 h 3852972"/>
              <a:gd name="connsiteX255" fmla="*/ 2255004 w 2754602"/>
              <a:gd name="connsiteY255" fmla="*/ 1666068 h 3852972"/>
              <a:gd name="connsiteX256" fmla="*/ 2224007 w 2754602"/>
              <a:gd name="connsiteY256" fmla="*/ 1673817 h 3852972"/>
              <a:gd name="connsiteX257" fmla="*/ 2185262 w 2754602"/>
              <a:gd name="connsiteY257" fmla="*/ 1681566 h 3852972"/>
              <a:gd name="connsiteX258" fmla="*/ 2131017 w 2754602"/>
              <a:gd name="connsiteY258" fmla="*/ 1697064 h 3852972"/>
              <a:gd name="connsiteX259" fmla="*/ 2100021 w 2754602"/>
              <a:gd name="connsiteY259" fmla="*/ 1689315 h 3852972"/>
              <a:gd name="connsiteX260" fmla="*/ 2061275 w 2754602"/>
              <a:gd name="connsiteY260" fmla="*/ 1658319 h 3852972"/>
              <a:gd name="connsiteX261" fmla="*/ 2045777 w 2754602"/>
              <a:gd name="connsiteY261" fmla="*/ 1642820 h 3852972"/>
              <a:gd name="connsiteX262" fmla="*/ 1937289 w 2754602"/>
              <a:gd name="connsiteY262" fmla="*/ 1627322 h 3852972"/>
              <a:gd name="connsiteX263" fmla="*/ 1890794 w 2754602"/>
              <a:gd name="connsiteY263" fmla="*/ 1619573 h 3852972"/>
              <a:gd name="connsiteX264" fmla="*/ 1867546 w 2754602"/>
              <a:gd name="connsiteY264" fmla="*/ 1681566 h 3852972"/>
              <a:gd name="connsiteX265" fmla="*/ 1813302 w 2754602"/>
              <a:gd name="connsiteY265" fmla="*/ 1751308 h 3852972"/>
              <a:gd name="connsiteX266" fmla="*/ 1828800 w 2754602"/>
              <a:gd name="connsiteY266" fmla="*/ 1813302 h 3852972"/>
              <a:gd name="connsiteX267" fmla="*/ 1813302 w 2754602"/>
              <a:gd name="connsiteY267" fmla="*/ 1836549 h 3852972"/>
              <a:gd name="connsiteX268" fmla="*/ 1844299 w 2754602"/>
              <a:gd name="connsiteY268" fmla="*/ 1898542 h 3852972"/>
              <a:gd name="connsiteX269" fmla="*/ 1836550 w 2754602"/>
              <a:gd name="connsiteY269" fmla="*/ 1960535 h 3852972"/>
              <a:gd name="connsiteX270" fmla="*/ 1828800 w 2754602"/>
              <a:gd name="connsiteY270" fmla="*/ 2053525 h 3852972"/>
              <a:gd name="connsiteX271" fmla="*/ 1813302 w 2754602"/>
              <a:gd name="connsiteY271" fmla="*/ 2100020 h 3852972"/>
              <a:gd name="connsiteX272" fmla="*/ 1821051 w 2754602"/>
              <a:gd name="connsiteY272" fmla="*/ 2169763 h 3852972"/>
              <a:gd name="connsiteX273" fmla="*/ 1805553 w 2754602"/>
              <a:gd name="connsiteY273" fmla="*/ 2193010 h 3852972"/>
              <a:gd name="connsiteX274" fmla="*/ 1821051 w 2754602"/>
              <a:gd name="connsiteY274" fmla="*/ 2293749 h 3852972"/>
              <a:gd name="connsiteX275" fmla="*/ 1828800 w 2754602"/>
              <a:gd name="connsiteY275" fmla="*/ 2371241 h 3852972"/>
              <a:gd name="connsiteX276" fmla="*/ 1821051 w 2754602"/>
              <a:gd name="connsiteY276" fmla="*/ 2394488 h 3852972"/>
              <a:gd name="connsiteX277" fmla="*/ 1813302 w 2754602"/>
              <a:gd name="connsiteY277" fmla="*/ 2433234 h 3852972"/>
              <a:gd name="connsiteX278" fmla="*/ 1836550 w 2754602"/>
              <a:gd name="connsiteY278" fmla="*/ 2448732 h 3852972"/>
              <a:gd name="connsiteX279" fmla="*/ 1844299 w 2754602"/>
              <a:gd name="connsiteY279" fmla="*/ 2479729 h 3852972"/>
              <a:gd name="connsiteX280" fmla="*/ 1828800 w 2754602"/>
              <a:gd name="connsiteY280" fmla="*/ 2580468 h 3852972"/>
              <a:gd name="connsiteX281" fmla="*/ 1844299 w 2754602"/>
              <a:gd name="connsiteY281" fmla="*/ 2704454 h 3852972"/>
              <a:gd name="connsiteX282" fmla="*/ 1859797 w 2754602"/>
              <a:gd name="connsiteY282" fmla="*/ 2743200 h 3852972"/>
              <a:gd name="connsiteX283" fmla="*/ 1906292 w 2754602"/>
              <a:gd name="connsiteY283" fmla="*/ 2789695 h 3852972"/>
              <a:gd name="connsiteX284" fmla="*/ 1914041 w 2754602"/>
              <a:gd name="connsiteY284" fmla="*/ 2766447 h 3852972"/>
              <a:gd name="connsiteX285" fmla="*/ 1937289 w 2754602"/>
              <a:gd name="connsiteY285" fmla="*/ 2774197 h 3852972"/>
              <a:gd name="connsiteX286" fmla="*/ 1968285 w 2754602"/>
              <a:gd name="connsiteY286" fmla="*/ 2789695 h 3852972"/>
              <a:gd name="connsiteX287" fmla="*/ 1999282 w 2754602"/>
              <a:gd name="connsiteY287" fmla="*/ 2812942 h 3852972"/>
              <a:gd name="connsiteX288" fmla="*/ 2092272 w 2754602"/>
              <a:gd name="connsiteY288" fmla="*/ 2836190 h 3852972"/>
              <a:gd name="connsiteX289" fmla="*/ 2107770 w 2754602"/>
              <a:gd name="connsiteY289" fmla="*/ 2867186 h 3852972"/>
              <a:gd name="connsiteX290" fmla="*/ 2216258 w 2754602"/>
              <a:gd name="connsiteY290" fmla="*/ 2913681 h 3852972"/>
              <a:gd name="connsiteX291" fmla="*/ 2231756 w 2754602"/>
              <a:gd name="connsiteY291" fmla="*/ 2936929 h 3852972"/>
              <a:gd name="connsiteX292" fmla="*/ 2278251 w 2754602"/>
              <a:gd name="connsiteY292" fmla="*/ 2975674 h 3852972"/>
              <a:gd name="connsiteX293" fmla="*/ 2324746 w 2754602"/>
              <a:gd name="connsiteY293" fmla="*/ 3037668 h 3852972"/>
              <a:gd name="connsiteX294" fmla="*/ 2347994 w 2754602"/>
              <a:gd name="connsiteY294" fmla="*/ 3045417 h 3852972"/>
              <a:gd name="connsiteX295" fmla="*/ 2371241 w 2754602"/>
              <a:gd name="connsiteY295" fmla="*/ 3060915 h 3852972"/>
              <a:gd name="connsiteX296" fmla="*/ 2394489 w 2754602"/>
              <a:gd name="connsiteY296" fmla="*/ 3053166 h 3852972"/>
              <a:gd name="connsiteX297" fmla="*/ 2402238 w 2754602"/>
              <a:gd name="connsiteY297" fmla="*/ 3076413 h 3852972"/>
              <a:gd name="connsiteX298" fmla="*/ 2417736 w 2754602"/>
              <a:gd name="connsiteY298" fmla="*/ 3091912 h 3852972"/>
              <a:gd name="connsiteX299" fmla="*/ 2371241 w 2754602"/>
              <a:gd name="connsiteY299" fmla="*/ 3107410 h 3852972"/>
              <a:gd name="connsiteX300" fmla="*/ 2363492 w 2754602"/>
              <a:gd name="connsiteY300" fmla="*/ 3076413 h 3852972"/>
              <a:gd name="connsiteX301" fmla="*/ 2332495 w 2754602"/>
              <a:gd name="connsiteY301" fmla="*/ 3068664 h 3852972"/>
              <a:gd name="connsiteX302" fmla="*/ 2247255 w 2754602"/>
              <a:gd name="connsiteY302" fmla="*/ 3053166 h 3852972"/>
              <a:gd name="connsiteX303" fmla="*/ 2231756 w 2754602"/>
              <a:gd name="connsiteY303" fmla="*/ 3037668 h 3852972"/>
              <a:gd name="connsiteX304" fmla="*/ 2169763 w 2754602"/>
              <a:gd name="connsiteY304" fmla="*/ 3037668 h 3852972"/>
              <a:gd name="connsiteX305" fmla="*/ 2131017 w 2754602"/>
              <a:gd name="connsiteY305" fmla="*/ 3084163 h 3852972"/>
              <a:gd name="connsiteX306" fmla="*/ 2100021 w 2754602"/>
              <a:gd name="connsiteY306" fmla="*/ 3130658 h 3852972"/>
              <a:gd name="connsiteX307" fmla="*/ 2115519 w 2754602"/>
              <a:gd name="connsiteY307" fmla="*/ 3153905 h 3852972"/>
              <a:gd name="connsiteX308" fmla="*/ 2169763 w 2754602"/>
              <a:gd name="connsiteY308" fmla="*/ 3177152 h 3852972"/>
              <a:gd name="connsiteX309" fmla="*/ 2224007 w 2754602"/>
              <a:gd name="connsiteY309" fmla="*/ 3208149 h 3852972"/>
              <a:gd name="connsiteX310" fmla="*/ 2239506 w 2754602"/>
              <a:gd name="connsiteY310" fmla="*/ 3184902 h 3852972"/>
              <a:gd name="connsiteX311" fmla="*/ 2262753 w 2754602"/>
              <a:gd name="connsiteY311" fmla="*/ 3192651 h 3852972"/>
              <a:gd name="connsiteX312" fmla="*/ 2309248 w 2754602"/>
              <a:gd name="connsiteY312" fmla="*/ 3169403 h 3852972"/>
              <a:gd name="connsiteX313" fmla="*/ 2347994 w 2754602"/>
              <a:gd name="connsiteY313" fmla="*/ 3130658 h 3852972"/>
              <a:gd name="connsiteX314" fmla="*/ 2332495 w 2754602"/>
              <a:gd name="connsiteY314" fmla="*/ 3169403 h 3852972"/>
              <a:gd name="connsiteX315" fmla="*/ 2324746 w 2754602"/>
              <a:gd name="connsiteY315" fmla="*/ 3192651 h 3852972"/>
              <a:gd name="connsiteX316" fmla="*/ 2278251 w 2754602"/>
              <a:gd name="connsiteY316" fmla="*/ 3239146 h 3852972"/>
              <a:gd name="connsiteX317" fmla="*/ 2262753 w 2754602"/>
              <a:gd name="connsiteY317" fmla="*/ 3262393 h 3852972"/>
              <a:gd name="connsiteX318" fmla="*/ 2239506 w 2754602"/>
              <a:gd name="connsiteY318" fmla="*/ 3293390 h 3852972"/>
              <a:gd name="connsiteX319" fmla="*/ 2231756 w 2754602"/>
              <a:gd name="connsiteY319" fmla="*/ 3339885 h 3852972"/>
              <a:gd name="connsiteX320" fmla="*/ 2169763 w 2754602"/>
              <a:gd name="connsiteY320" fmla="*/ 3448373 h 3852972"/>
              <a:gd name="connsiteX321" fmla="*/ 2154265 w 2754602"/>
              <a:gd name="connsiteY321" fmla="*/ 3471620 h 3852972"/>
              <a:gd name="connsiteX322" fmla="*/ 2100021 w 2754602"/>
              <a:gd name="connsiteY322" fmla="*/ 3502617 h 3852972"/>
              <a:gd name="connsiteX323" fmla="*/ 2115519 w 2754602"/>
              <a:gd name="connsiteY323" fmla="*/ 3580108 h 3852972"/>
              <a:gd name="connsiteX324" fmla="*/ 2131017 w 2754602"/>
              <a:gd name="connsiteY324" fmla="*/ 3626603 h 3852972"/>
              <a:gd name="connsiteX325" fmla="*/ 2076773 w 2754602"/>
              <a:gd name="connsiteY325" fmla="*/ 3618854 h 3852972"/>
              <a:gd name="connsiteX326" fmla="*/ 2030278 w 2754602"/>
              <a:gd name="connsiteY326" fmla="*/ 3556861 h 3852972"/>
              <a:gd name="connsiteX327" fmla="*/ 1999282 w 2754602"/>
              <a:gd name="connsiteY327" fmla="*/ 3502617 h 3852972"/>
              <a:gd name="connsiteX328" fmla="*/ 1991533 w 2754602"/>
              <a:gd name="connsiteY328" fmla="*/ 3479369 h 3852972"/>
              <a:gd name="connsiteX329" fmla="*/ 1921790 w 2754602"/>
              <a:gd name="connsiteY329" fmla="*/ 3425125 h 3852972"/>
              <a:gd name="connsiteX330" fmla="*/ 1867546 w 2754602"/>
              <a:gd name="connsiteY330" fmla="*/ 3440624 h 3852972"/>
              <a:gd name="connsiteX331" fmla="*/ 1859797 w 2754602"/>
              <a:gd name="connsiteY331" fmla="*/ 3471620 h 3852972"/>
              <a:gd name="connsiteX332" fmla="*/ 1836550 w 2754602"/>
              <a:gd name="connsiteY332" fmla="*/ 3479369 h 3852972"/>
              <a:gd name="connsiteX333" fmla="*/ 1797804 w 2754602"/>
              <a:gd name="connsiteY333" fmla="*/ 3510366 h 3852972"/>
              <a:gd name="connsiteX334" fmla="*/ 1774556 w 2754602"/>
              <a:gd name="connsiteY334" fmla="*/ 3518115 h 3852972"/>
              <a:gd name="connsiteX335" fmla="*/ 1658319 w 2754602"/>
              <a:gd name="connsiteY335" fmla="*/ 3533613 h 3852972"/>
              <a:gd name="connsiteX336" fmla="*/ 1627323 w 2754602"/>
              <a:gd name="connsiteY336" fmla="*/ 3541363 h 3852972"/>
              <a:gd name="connsiteX337" fmla="*/ 1596326 w 2754602"/>
              <a:gd name="connsiteY337" fmla="*/ 3556861 h 3852972"/>
              <a:gd name="connsiteX338" fmla="*/ 1549831 w 2754602"/>
              <a:gd name="connsiteY338" fmla="*/ 3587858 h 3852972"/>
              <a:gd name="connsiteX339" fmla="*/ 1619573 w 2754602"/>
              <a:gd name="connsiteY339" fmla="*/ 3603356 h 3852972"/>
              <a:gd name="connsiteX340" fmla="*/ 1635072 w 2754602"/>
              <a:gd name="connsiteY340" fmla="*/ 3618854 h 3852972"/>
              <a:gd name="connsiteX341" fmla="*/ 1681567 w 2754602"/>
              <a:gd name="connsiteY341" fmla="*/ 3680847 h 3852972"/>
              <a:gd name="connsiteX342" fmla="*/ 1712563 w 2754602"/>
              <a:gd name="connsiteY342" fmla="*/ 3673098 h 3852972"/>
              <a:gd name="connsiteX343" fmla="*/ 1704814 w 2754602"/>
              <a:gd name="connsiteY343" fmla="*/ 3704095 h 3852972"/>
              <a:gd name="connsiteX344" fmla="*/ 1673817 w 2754602"/>
              <a:gd name="connsiteY344" fmla="*/ 3688597 h 3852972"/>
              <a:gd name="connsiteX345" fmla="*/ 1635072 w 2754602"/>
              <a:gd name="connsiteY345" fmla="*/ 3680847 h 3852972"/>
              <a:gd name="connsiteX346" fmla="*/ 1611824 w 2754602"/>
              <a:gd name="connsiteY346" fmla="*/ 3673098 h 3852972"/>
              <a:gd name="connsiteX347" fmla="*/ 1526584 w 2754602"/>
              <a:gd name="connsiteY347" fmla="*/ 3680847 h 3852972"/>
              <a:gd name="connsiteX348" fmla="*/ 1653090 w 2754602"/>
              <a:gd name="connsiteY348" fmla="*/ 3673098 h 3852972"/>
              <a:gd name="connsiteX349" fmla="*/ 1629842 w 2754602"/>
              <a:gd name="connsiteY349" fmla="*/ 3688597 h 3852972"/>
              <a:gd name="connsiteX350" fmla="*/ 1620620 w 2754602"/>
              <a:gd name="connsiteY350" fmla="*/ 3693440 h 3852972"/>
              <a:gd name="connsiteX351" fmla="*/ 1606595 w 2754602"/>
              <a:gd name="connsiteY351" fmla="*/ 3807912 h 3852972"/>
              <a:gd name="connsiteX352" fmla="*/ 1549653 w 2754602"/>
              <a:gd name="connsiteY352" fmla="*/ 3802377 h 3852972"/>
              <a:gd name="connsiteX353" fmla="*/ 1497258 w 2754602"/>
              <a:gd name="connsiteY353" fmla="*/ 3831141 h 3852972"/>
              <a:gd name="connsiteX354" fmla="*/ 1383656 w 2754602"/>
              <a:gd name="connsiteY354" fmla="*/ 3829215 h 3852972"/>
              <a:gd name="connsiteX355" fmla="*/ 1278611 w 2754602"/>
              <a:gd name="connsiteY355" fmla="*/ 3688597 h 3852972"/>
              <a:gd name="connsiteX356" fmla="*/ 1270862 w 2754602"/>
              <a:gd name="connsiteY356" fmla="*/ 3680847 h 3852972"/>
              <a:gd name="connsiteX357" fmla="*/ 1263112 w 2754602"/>
              <a:gd name="connsiteY357" fmla="*/ 3456122 h 3852972"/>
              <a:gd name="connsiteX358" fmla="*/ 1247614 w 2754602"/>
              <a:gd name="connsiteY358" fmla="*/ 3432874 h 3852972"/>
              <a:gd name="connsiteX359" fmla="*/ 1247614 w 2754602"/>
              <a:gd name="connsiteY359" fmla="*/ 3425125 h 3852972"/>
              <a:gd name="connsiteX360" fmla="*/ 1007390 w 2754602"/>
              <a:gd name="connsiteY360" fmla="*/ 2991173 h 3852972"/>
              <a:gd name="connsiteX0" fmla="*/ 1007390 w 2754602"/>
              <a:gd name="connsiteY0" fmla="*/ 2991173 h 3852972"/>
              <a:gd name="connsiteX1" fmla="*/ 1053885 w 2754602"/>
              <a:gd name="connsiteY1" fmla="*/ 2983424 h 3852972"/>
              <a:gd name="connsiteX2" fmla="*/ 1061634 w 2754602"/>
              <a:gd name="connsiteY2" fmla="*/ 2952427 h 3852972"/>
              <a:gd name="connsiteX3" fmla="*/ 1115878 w 2754602"/>
              <a:gd name="connsiteY3" fmla="*/ 2890434 h 3852972"/>
              <a:gd name="connsiteX4" fmla="*/ 1123628 w 2754602"/>
              <a:gd name="connsiteY4" fmla="*/ 2867186 h 3852972"/>
              <a:gd name="connsiteX5" fmla="*/ 1139126 w 2754602"/>
              <a:gd name="connsiteY5" fmla="*/ 2882685 h 3852972"/>
              <a:gd name="connsiteX6" fmla="*/ 1154624 w 2754602"/>
              <a:gd name="connsiteY6" fmla="*/ 2905932 h 3852972"/>
              <a:gd name="connsiteX7" fmla="*/ 1185621 w 2754602"/>
              <a:gd name="connsiteY7" fmla="*/ 2936929 h 3852972"/>
              <a:gd name="connsiteX8" fmla="*/ 1193370 w 2754602"/>
              <a:gd name="connsiteY8" fmla="*/ 2960176 h 3852972"/>
              <a:gd name="connsiteX9" fmla="*/ 1216617 w 2754602"/>
              <a:gd name="connsiteY9" fmla="*/ 2967925 h 3852972"/>
              <a:gd name="connsiteX10" fmla="*/ 1278611 w 2754602"/>
              <a:gd name="connsiteY10" fmla="*/ 2952427 h 3852972"/>
              <a:gd name="connsiteX11" fmla="*/ 1286360 w 2754602"/>
              <a:gd name="connsiteY11" fmla="*/ 2867186 h 3852972"/>
              <a:gd name="connsiteX12" fmla="*/ 1309607 w 2754602"/>
              <a:gd name="connsiteY12" fmla="*/ 2851688 h 3852972"/>
              <a:gd name="connsiteX13" fmla="*/ 1301858 w 2754602"/>
              <a:gd name="connsiteY13" fmla="*/ 2828441 h 3852972"/>
              <a:gd name="connsiteX14" fmla="*/ 1263112 w 2754602"/>
              <a:gd name="connsiteY14" fmla="*/ 2797444 h 3852972"/>
              <a:gd name="connsiteX15" fmla="*/ 1255363 w 2754602"/>
              <a:gd name="connsiteY15" fmla="*/ 2774197 h 3852972"/>
              <a:gd name="connsiteX16" fmla="*/ 1278611 w 2754602"/>
              <a:gd name="connsiteY16" fmla="*/ 2727702 h 3852972"/>
              <a:gd name="connsiteX17" fmla="*/ 1270862 w 2754602"/>
              <a:gd name="connsiteY17" fmla="*/ 2704454 h 3852972"/>
              <a:gd name="connsiteX18" fmla="*/ 1255363 w 2754602"/>
              <a:gd name="connsiteY18" fmla="*/ 2665708 h 3852972"/>
              <a:gd name="connsiteX19" fmla="*/ 1224367 w 2754602"/>
              <a:gd name="connsiteY19" fmla="*/ 2650210 h 3852972"/>
              <a:gd name="connsiteX20" fmla="*/ 1112094 w 2754602"/>
              <a:gd name="connsiteY20" fmla="*/ 2640390 h 3852972"/>
              <a:gd name="connsiteX21" fmla="*/ 1270862 w 2754602"/>
              <a:gd name="connsiteY21" fmla="*/ 2588217 h 3852972"/>
              <a:gd name="connsiteX22" fmla="*/ 1309607 w 2754602"/>
              <a:gd name="connsiteY22" fmla="*/ 2541722 h 3852972"/>
              <a:gd name="connsiteX23" fmla="*/ 1325106 w 2754602"/>
              <a:gd name="connsiteY23" fmla="*/ 2518474 h 3852972"/>
              <a:gd name="connsiteX24" fmla="*/ 1348353 w 2754602"/>
              <a:gd name="connsiteY24" fmla="*/ 2502976 h 3852972"/>
              <a:gd name="connsiteX25" fmla="*/ 1379350 w 2754602"/>
              <a:gd name="connsiteY25" fmla="*/ 2510725 h 3852972"/>
              <a:gd name="connsiteX26" fmla="*/ 1402597 w 2754602"/>
              <a:gd name="connsiteY26" fmla="*/ 2549471 h 3852972"/>
              <a:gd name="connsiteX27" fmla="*/ 1425845 w 2754602"/>
              <a:gd name="connsiteY27" fmla="*/ 2564969 h 3852972"/>
              <a:gd name="connsiteX28" fmla="*/ 1472339 w 2754602"/>
              <a:gd name="connsiteY28" fmla="*/ 2549471 h 3852972"/>
              <a:gd name="connsiteX29" fmla="*/ 1487838 w 2754602"/>
              <a:gd name="connsiteY29" fmla="*/ 2533973 h 3852972"/>
              <a:gd name="connsiteX30" fmla="*/ 1503336 w 2754602"/>
              <a:gd name="connsiteY30" fmla="*/ 2510725 h 3852972"/>
              <a:gd name="connsiteX31" fmla="*/ 1526584 w 2754602"/>
              <a:gd name="connsiteY31" fmla="*/ 2495227 h 3852972"/>
              <a:gd name="connsiteX32" fmla="*/ 1565329 w 2754602"/>
              <a:gd name="connsiteY32" fmla="*/ 2510725 h 3852972"/>
              <a:gd name="connsiteX33" fmla="*/ 1604075 w 2754602"/>
              <a:gd name="connsiteY33" fmla="*/ 2526224 h 3852972"/>
              <a:gd name="connsiteX34" fmla="*/ 1596326 w 2754602"/>
              <a:gd name="connsiteY34" fmla="*/ 2549471 h 3852972"/>
              <a:gd name="connsiteX35" fmla="*/ 1573078 w 2754602"/>
              <a:gd name="connsiteY35" fmla="*/ 2557220 h 3852972"/>
              <a:gd name="connsiteX36" fmla="*/ 1588577 w 2754602"/>
              <a:gd name="connsiteY36" fmla="*/ 2642461 h 3852972"/>
              <a:gd name="connsiteX37" fmla="*/ 1565329 w 2754602"/>
              <a:gd name="connsiteY37" fmla="*/ 2681207 h 3852972"/>
              <a:gd name="connsiteX38" fmla="*/ 1542082 w 2754602"/>
              <a:gd name="connsiteY38" fmla="*/ 2688956 h 3852972"/>
              <a:gd name="connsiteX39" fmla="*/ 1534333 w 2754602"/>
              <a:gd name="connsiteY39" fmla="*/ 2712203 h 3852972"/>
              <a:gd name="connsiteX40" fmla="*/ 1495587 w 2754602"/>
              <a:gd name="connsiteY40" fmla="*/ 2743200 h 3852972"/>
              <a:gd name="connsiteX41" fmla="*/ 1487838 w 2754602"/>
              <a:gd name="connsiteY41" fmla="*/ 2766447 h 3852972"/>
              <a:gd name="connsiteX42" fmla="*/ 1464590 w 2754602"/>
              <a:gd name="connsiteY42" fmla="*/ 2774197 h 3852972"/>
              <a:gd name="connsiteX43" fmla="*/ 1449092 w 2754602"/>
              <a:gd name="connsiteY43" fmla="*/ 2867186 h 3852972"/>
              <a:gd name="connsiteX44" fmla="*/ 1433594 w 2754602"/>
              <a:gd name="connsiteY44" fmla="*/ 2882685 h 3852972"/>
              <a:gd name="connsiteX45" fmla="*/ 1425845 w 2754602"/>
              <a:gd name="connsiteY45" fmla="*/ 2913681 h 3852972"/>
              <a:gd name="connsiteX46" fmla="*/ 1433594 w 2754602"/>
              <a:gd name="connsiteY46" fmla="*/ 2944678 h 3852972"/>
              <a:gd name="connsiteX47" fmla="*/ 1441343 w 2754602"/>
              <a:gd name="connsiteY47" fmla="*/ 2991173 h 3852972"/>
              <a:gd name="connsiteX48" fmla="*/ 1425845 w 2754602"/>
              <a:gd name="connsiteY48" fmla="*/ 3045417 h 3852972"/>
              <a:gd name="connsiteX49" fmla="*/ 1402597 w 2754602"/>
              <a:gd name="connsiteY49" fmla="*/ 3037668 h 3852972"/>
              <a:gd name="connsiteX50" fmla="*/ 1387099 w 2754602"/>
              <a:gd name="connsiteY50" fmla="*/ 3022169 h 3852972"/>
              <a:gd name="connsiteX51" fmla="*/ 1356102 w 2754602"/>
              <a:gd name="connsiteY51" fmla="*/ 3060915 h 3852972"/>
              <a:gd name="connsiteX52" fmla="*/ 1363851 w 2754602"/>
              <a:gd name="connsiteY52" fmla="*/ 3091912 h 3852972"/>
              <a:gd name="connsiteX53" fmla="*/ 1371600 w 2754602"/>
              <a:gd name="connsiteY53" fmla="*/ 3115159 h 3852972"/>
              <a:gd name="connsiteX54" fmla="*/ 1418095 w 2754602"/>
              <a:gd name="connsiteY54" fmla="*/ 3130658 h 3852972"/>
              <a:gd name="connsiteX55" fmla="*/ 1441343 w 2754602"/>
              <a:gd name="connsiteY55" fmla="*/ 3122908 h 3852972"/>
              <a:gd name="connsiteX56" fmla="*/ 1611824 w 2754602"/>
              <a:gd name="connsiteY56" fmla="*/ 3115159 h 3852972"/>
              <a:gd name="connsiteX57" fmla="*/ 1596326 w 2754602"/>
              <a:gd name="connsiteY57" fmla="*/ 3068664 h 3852972"/>
              <a:gd name="connsiteX58" fmla="*/ 1588577 w 2754602"/>
              <a:gd name="connsiteY58" fmla="*/ 3045417 h 3852972"/>
              <a:gd name="connsiteX59" fmla="*/ 1580828 w 2754602"/>
              <a:gd name="connsiteY59" fmla="*/ 3022169 h 3852972"/>
              <a:gd name="connsiteX60" fmla="*/ 1611824 w 2754602"/>
              <a:gd name="connsiteY60" fmla="*/ 2952427 h 3852972"/>
              <a:gd name="connsiteX61" fmla="*/ 1596326 w 2754602"/>
              <a:gd name="connsiteY61" fmla="*/ 2905932 h 3852972"/>
              <a:gd name="connsiteX62" fmla="*/ 1611824 w 2754602"/>
              <a:gd name="connsiteY62" fmla="*/ 2859437 h 3852972"/>
              <a:gd name="connsiteX63" fmla="*/ 1619573 w 2754602"/>
              <a:gd name="connsiteY63" fmla="*/ 2805193 h 3852972"/>
              <a:gd name="connsiteX64" fmla="*/ 1650570 w 2754602"/>
              <a:gd name="connsiteY64" fmla="*/ 2797444 h 3852972"/>
              <a:gd name="connsiteX65" fmla="*/ 1704814 w 2754602"/>
              <a:gd name="connsiteY65" fmla="*/ 2774197 h 3852972"/>
              <a:gd name="connsiteX66" fmla="*/ 1728062 w 2754602"/>
              <a:gd name="connsiteY66" fmla="*/ 2758698 h 3852972"/>
              <a:gd name="connsiteX67" fmla="*/ 1774556 w 2754602"/>
              <a:gd name="connsiteY67" fmla="*/ 2719952 h 3852972"/>
              <a:gd name="connsiteX68" fmla="*/ 1797804 w 2754602"/>
              <a:gd name="connsiteY68" fmla="*/ 2688956 h 3852972"/>
              <a:gd name="connsiteX69" fmla="*/ 1751309 w 2754602"/>
              <a:gd name="connsiteY69" fmla="*/ 2650210 h 3852972"/>
              <a:gd name="connsiteX70" fmla="*/ 1712563 w 2754602"/>
              <a:gd name="connsiteY70" fmla="*/ 2657959 h 3852972"/>
              <a:gd name="connsiteX71" fmla="*/ 1704814 w 2754602"/>
              <a:gd name="connsiteY71" fmla="*/ 2681207 h 3852972"/>
              <a:gd name="connsiteX72" fmla="*/ 1697065 w 2754602"/>
              <a:gd name="connsiteY72" fmla="*/ 2743200 h 3852972"/>
              <a:gd name="connsiteX73" fmla="*/ 1650570 w 2754602"/>
              <a:gd name="connsiteY73" fmla="*/ 2774197 h 3852972"/>
              <a:gd name="connsiteX74" fmla="*/ 1635072 w 2754602"/>
              <a:gd name="connsiteY74" fmla="*/ 2758698 h 3852972"/>
              <a:gd name="connsiteX75" fmla="*/ 1635072 w 2754602"/>
              <a:gd name="connsiteY75" fmla="*/ 2688956 h 3852972"/>
              <a:gd name="connsiteX76" fmla="*/ 1642821 w 2754602"/>
              <a:gd name="connsiteY76" fmla="*/ 2665708 h 3852972"/>
              <a:gd name="connsiteX77" fmla="*/ 1666068 w 2754602"/>
              <a:gd name="connsiteY77" fmla="*/ 2619213 h 3852972"/>
              <a:gd name="connsiteX78" fmla="*/ 1689316 w 2754602"/>
              <a:gd name="connsiteY78" fmla="*/ 2611464 h 3852972"/>
              <a:gd name="connsiteX79" fmla="*/ 1766807 w 2754602"/>
              <a:gd name="connsiteY79" fmla="*/ 2595966 h 3852972"/>
              <a:gd name="connsiteX80" fmla="*/ 1805553 w 2754602"/>
              <a:gd name="connsiteY80" fmla="*/ 2526224 h 3852972"/>
              <a:gd name="connsiteX81" fmla="*/ 1813302 w 2754602"/>
              <a:gd name="connsiteY81" fmla="*/ 2502976 h 3852972"/>
              <a:gd name="connsiteX82" fmla="*/ 1743560 w 2754602"/>
              <a:gd name="connsiteY82" fmla="*/ 2502976 h 3852972"/>
              <a:gd name="connsiteX83" fmla="*/ 1689316 w 2754602"/>
              <a:gd name="connsiteY83" fmla="*/ 2526224 h 3852972"/>
              <a:gd name="connsiteX84" fmla="*/ 1666068 w 2754602"/>
              <a:gd name="connsiteY84" fmla="*/ 2510725 h 3852972"/>
              <a:gd name="connsiteX85" fmla="*/ 1635072 w 2754602"/>
              <a:gd name="connsiteY85" fmla="*/ 2502976 h 3852972"/>
              <a:gd name="connsiteX86" fmla="*/ 1627323 w 2754602"/>
              <a:gd name="connsiteY86" fmla="*/ 2471980 h 3852972"/>
              <a:gd name="connsiteX87" fmla="*/ 1642821 w 2754602"/>
              <a:gd name="connsiteY87" fmla="*/ 2402237 h 3852972"/>
              <a:gd name="connsiteX88" fmla="*/ 1658319 w 2754602"/>
              <a:gd name="connsiteY88" fmla="*/ 2332495 h 3852972"/>
              <a:gd name="connsiteX89" fmla="*/ 1666068 w 2754602"/>
              <a:gd name="connsiteY89" fmla="*/ 2309247 h 3852972"/>
              <a:gd name="connsiteX90" fmla="*/ 1681567 w 2754602"/>
              <a:gd name="connsiteY90" fmla="*/ 2293749 h 3852972"/>
              <a:gd name="connsiteX91" fmla="*/ 1673817 w 2754602"/>
              <a:gd name="connsiteY91" fmla="*/ 2255003 h 3852972"/>
              <a:gd name="connsiteX92" fmla="*/ 1627323 w 2754602"/>
              <a:gd name="connsiteY92" fmla="*/ 2239505 h 3852972"/>
              <a:gd name="connsiteX93" fmla="*/ 1580828 w 2754602"/>
              <a:gd name="connsiteY93" fmla="*/ 2247254 h 3852972"/>
              <a:gd name="connsiteX94" fmla="*/ 1542082 w 2754602"/>
              <a:gd name="connsiteY94" fmla="*/ 2255003 h 3852972"/>
              <a:gd name="connsiteX95" fmla="*/ 1472339 w 2754602"/>
              <a:gd name="connsiteY95" fmla="*/ 2262752 h 3852972"/>
              <a:gd name="connsiteX96" fmla="*/ 1418095 w 2754602"/>
              <a:gd name="connsiteY96" fmla="*/ 2309247 h 3852972"/>
              <a:gd name="connsiteX97" fmla="*/ 1394848 w 2754602"/>
              <a:gd name="connsiteY97" fmla="*/ 2301498 h 3852972"/>
              <a:gd name="connsiteX98" fmla="*/ 1363851 w 2754602"/>
              <a:gd name="connsiteY98" fmla="*/ 2293749 h 3852972"/>
              <a:gd name="connsiteX99" fmla="*/ 1387099 w 2754602"/>
              <a:gd name="connsiteY99" fmla="*/ 2386739 h 3852972"/>
              <a:gd name="connsiteX100" fmla="*/ 1394848 w 2754602"/>
              <a:gd name="connsiteY100" fmla="*/ 2409986 h 3852972"/>
              <a:gd name="connsiteX101" fmla="*/ 1402597 w 2754602"/>
              <a:gd name="connsiteY101" fmla="*/ 2440983 h 3852972"/>
              <a:gd name="connsiteX102" fmla="*/ 1363852 w 2754602"/>
              <a:gd name="connsiteY102" fmla="*/ 2479729 h 3852972"/>
              <a:gd name="connsiteX103" fmla="*/ 1317356 w 2754602"/>
              <a:gd name="connsiteY103" fmla="*/ 2495227 h 3852972"/>
              <a:gd name="connsiteX104" fmla="*/ 1286360 w 2754602"/>
              <a:gd name="connsiteY104" fmla="*/ 2541722 h 3852972"/>
              <a:gd name="connsiteX105" fmla="*/ 1270862 w 2754602"/>
              <a:gd name="connsiteY105" fmla="*/ 2564969 h 3852972"/>
              <a:gd name="connsiteX106" fmla="*/ 1247614 w 2754602"/>
              <a:gd name="connsiteY106" fmla="*/ 2572719 h 3852972"/>
              <a:gd name="connsiteX107" fmla="*/ 1224367 w 2754602"/>
              <a:gd name="connsiteY107" fmla="*/ 2595966 h 3852972"/>
              <a:gd name="connsiteX108" fmla="*/ 1177872 w 2754602"/>
              <a:gd name="connsiteY108" fmla="*/ 2634712 h 3852972"/>
              <a:gd name="connsiteX109" fmla="*/ 1170123 w 2754602"/>
              <a:gd name="connsiteY109" fmla="*/ 2696705 h 3852972"/>
              <a:gd name="connsiteX110" fmla="*/ 1154624 w 2754602"/>
              <a:gd name="connsiteY110" fmla="*/ 2719952 h 3852972"/>
              <a:gd name="connsiteX111" fmla="*/ 1131377 w 2754602"/>
              <a:gd name="connsiteY111" fmla="*/ 2766447 h 3852972"/>
              <a:gd name="connsiteX112" fmla="*/ 1100380 w 2754602"/>
              <a:gd name="connsiteY112" fmla="*/ 2805193 h 3852972"/>
              <a:gd name="connsiteX113" fmla="*/ 1084882 w 2754602"/>
              <a:gd name="connsiteY113" fmla="*/ 2851688 h 3852972"/>
              <a:gd name="connsiteX114" fmla="*/ 1069384 w 2754602"/>
              <a:gd name="connsiteY114" fmla="*/ 2874935 h 3852972"/>
              <a:gd name="connsiteX115" fmla="*/ 1061634 w 2754602"/>
              <a:gd name="connsiteY115" fmla="*/ 2898183 h 3852972"/>
              <a:gd name="connsiteX116" fmla="*/ 1038387 w 2754602"/>
              <a:gd name="connsiteY116" fmla="*/ 2921430 h 3852972"/>
              <a:gd name="connsiteX117" fmla="*/ 999641 w 2754602"/>
              <a:gd name="connsiteY117" fmla="*/ 2967925 h 3852972"/>
              <a:gd name="connsiteX118" fmla="*/ 960895 w 2754602"/>
              <a:gd name="connsiteY118" fmla="*/ 2918015 h 3852972"/>
              <a:gd name="connsiteX119" fmla="*/ 937648 w 2754602"/>
              <a:gd name="connsiteY119" fmla="*/ 2972259 h 3852972"/>
              <a:gd name="connsiteX120" fmla="*/ 940231 w 2754602"/>
              <a:gd name="connsiteY120" fmla="*/ 2895979 h 3852972"/>
              <a:gd name="connsiteX121" fmla="*/ 922150 w 2754602"/>
              <a:gd name="connsiteY121" fmla="*/ 2860380 h 3852972"/>
              <a:gd name="connsiteX122" fmla="*/ 906651 w 2754602"/>
              <a:gd name="connsiteY122" fmla="*/ 2924069 h 3852972"/>
              <a:gd name="connsiteX123" fmla="*/ 906651 w 2754602"/>
              <a:gd name="connsiteY123" fmla="*/ 2924069 h 3852972"/>
              <a:gd name="connsiteX124" fmla="*/ 902131 w 2754602"/>
              <a:gd name="connsiteY124" fmla="*/ 2848354 h 3852972"/>
              <a:gd name="connsiteX125" fmla="*/ 922150 w 2754602"/>
              <a:gd name="connsiteY125" fmla="*/ 2852607 h 3852972"/>
              <a:gd name="connsiteX126" fmla="*/ 911656 w 2754602"/>
              <a:gd name="connsiteY126" fmla="*/ 2848354 h 3852972"/>
              <a:gd name="connsiteX127" fmla="*/ 902131 w 2754602"/>
              <a:gd name="connsiteY127" fmla="*/ 2767392 h 3852972"/>
              <a:gd name="connsiteX128" fmla="*/ 842930 w 2754602"/>
              <a:gd name="connsiteY128" fmla="*/ 2788918 h 3852972"/>
              <a:gd name="connsiteX129" fmla="*/ 836909 w 2754602"/>
              <a:gd name="connsiteY129" fmla="*/ 2727702 h 3852972"/>
              <a:gd name="connsiteX130" fmla="*/ 813662 w 2754602"/>
              <a:gd name="connsiteY130" fmla="*/ 2704454 h 3852972"/>
              <a:gd name="connsiteX131" fmla="*/ 767167 w 2754602"/>
              <a:gd name="connsiteY131" fmla="*/ 2665708 h 3852972"/>
              <a:gd name="connsiteX132" fmla="*/ 612184 w 2754602"/>
              <a:gd name="connsiteY132" fmla="*/ 2502976 h 3852972"/>
              <a:gd name="connsiteX133" fmla="*/ 410706 w 2754602"/>
              <a:gd name="connsiteY133" fmla="*/ 2286000 h 3852972"/>
              <a:gd name="connsiteX134" fmla="*/ 0 w 2754602"/>
              <a:gd name="connsiteY134" fmla="*/ 1844298 h 3852972"/>
              <a:gd name="connsiteX135" fmla="*/ 1046136 w 2754602"/>
              <a:gd name="connsiteY135" fmla="*/ 658678 h 3852972"/>
              <a:gd name="connsiteX136" fmla="*/ 1084882 w 2754602"/>
              <a:gd name="connsiteY136" fmla="*/ 573437 h 3852972"/>
              <a:gd name="connsiteX137" fmla="*/ 1061634 w 2754602"/>
              <a:gd name="connsiteY137" fmla="*/ 526942 h 3852972"/>
              <a:gd name="connsiteX138" fmla="*/ 1015139 w 2754602"/>
              <a:gd name="connsiteY138" fmla="*/ 488197 h 3852972"/>
              <a:gd name="connsiteX139" fmla="*/ 922150 w 2754602"/>
              <a:gd name="connsiteY139" fmla="*/ 472698 h 3852972"/>
              <a:gd name="connsiteX140" fmla="*/ 1371600 w 2754602"/>
              <a:gd name="connsiteY140" fmla="*/ 0 h 3852972"/>
              <a:gd name="connsiteX141" fmla="*/ 1425845 w 2754602"/>
              <a:gd name="connsiteY141" fmla="*/ 54244 h 3852972"/>
              <a:gd name="connsiteX142" fmla="*/ 1464590 w 2754602"/>
              <a:gd name="connsiteY142" fmla="*/ 61993 h 3852972"/>
              <a:gd name="connsiteX143" fmla="*/ 1480089 w 2754602"/>
              <a:gd name="connsiteY143" fmla="*/ 116237 h 3852972"/>
              <a:gd name="connsiteX144" fmla="*/ 1511085 w 2754602"/>
              <a:gd name="connsiteY144" fmla="*/ 116237 h 3852972"/>
              <a:gd name="connsiteX145" fmla="*/ 1526584 w 2754602"/>
              <a:gd name="connsiteY145" fmla="*/ 139485 h 3852972"/>
              <a:gd name="connsiteX146" fmla="*/ 1526584 w 2754602"/>
              <a:gd name="connsiteY146" fmla="*/ 139485 h 3852972"/>
              <a:gd name="connsiteX147" fmla="*/ 1542082 w 2754602"/>
              <a:gd name="connsiteY147" fmla="*/ 170481 h 3852972"/>
              <a:gd name="connsiteX148" fmla="*/ 1573078 w 2754602"/>
              <a:gd name="connsiteY148" fmla="*/ 201478 h 3852972"/>
              <a:gd name="connsiteX149" fmla="*/ 1604075 w 2754602"/>
              <a:gd name="connsiteY149" fmla="*/ 263471 h 3852972"/>
              <a:gd name="connsiteX150" fmla="*/ 1627323 w 2754602"/>
              <a:gd name="connsiteY150" fmla="*/ 247973 h 3852972"/>
              <a:gd name="connsiteX151" fmla="*/ 1681567 w 2754602"/>
              <a:gd name="connsiteY151" fmla="*/ 232474 h 3852972"/>
              <a:gd name="connsiteX152" fmla="*/ 1681567 w 2754602"/>
              <a:gd name="connsiteY152" fmla="*/ 232474 h 3852972"/>
              <a:gd name="connsiteX153" fmla="*/ 1697065 w 2754602"/>
              <a:gd name="connsiteY153" fmla="*/ 302217 h 3852972"/>
              <a:gd name="connsiteX154" fmla="*/ 1673817 w 2754602"/>
              <a:gd name="connsiteY154" fmla="*/ 317715 h 3852972"/>
              <a:gd name="connsiteX155" fmla="*/ 1673817 w 2754602"/>
              <a:gd name="connsiteY155" fmla="*/ 317715 h 3852972"/>
              <a:gd name="connsiteX156" fmla="*/ 1774556 w 2754602"/>
              <a:gd name="connsiteY156" fmla="*/ 348712 h 3852972"/>
              <a:gd name="connsiteX157" fmla="*/ 1821051 w 2754602"/>
              <a:gd name="connsiteY157" fmla="*/ 325464 h 3852972"/>
              <a:gd name="connsiteX158" fmla="*/ 1852048 w 2754602"/>
              <a:gd name="connsiteY158" fmla="*/ 348712 h 3852972"/>
              <a:gd name="connsiteX159" fmla="*/ 1844299 w 2754602"/>
              <a:gd name="connsiteY159" fmla="*/ 348712 h 3852972"/>
              <a:gd name="connsiteX160" fmla="*/ 1852048 w 2754602"/>
              <a:gd name="connsiteY160" fmla="*/ 348712 h 3852972"/>
              <a:gd name="connsiteX161" fmla="*/ 1883045 w 2754602"/>
              <a:gd name="connsiteY161" fmla="*/ 340963 h 3852972"/>
              <a:gd name="connsiteX162" fmla="*/ 1906292 w 2754602"/>
              <a:gd name="connsiteY162" fmla="*/ 333213 h 3852972"/>
              <a:gd name="connsiteX163" fmla="*/ 1937289 w 2754602"/>
              <a:gd name="connsiteY163" fmla="*/ 255722 h 3852972"/>
              <a:gd name="connsiteX164" fmla="*/ 1945038 w 2754602"/>
              <a:gd name="connsiteY164" fmla="*/ 255722 h 3852972"/>
              <a:gd name="connsiteX165" fmla="*/ 1945038 w 2754602"/>
              <a:gd name="connsiteY165" fmla="*/ 255722 h 3852972"/>
              <a:gd name="connsiteX166" fmla="*/ 2014780 w 2754602"/>
              <a:gd name="connsiteY166" fmla="*/ 232474 h 3852972"/>
              <a:gd name="connsiteX167" fmla="*/ 2030278 w 2754602"/>
              <a:gd name="connsiteY167" fmla="*/ 255722 h 3852972"/>
              <a:gd name="connsiteX168" fmla="*/ 2061275 w 2754602"/>
              <a:gd name="connsiteY168" fmla="*/ 317715 h 3852972"/>
              <a:gd name="connsiteX169" fmla="*/ 2069024 w 2754602"/>
              <a:gd name="connsiteY169" fmla="*/ 348712 h 3852972"/>
              <a:gd name="connsiteX170" fmla="*/ 2061275 w 2754602"/>
              <a:gd name="connsiteY170" fmla="*/ 410705 h 3852972"/>
              <a:gd name="connsiteX171" fmla="*/ 2084523 w 2754602"/>
              <a:gd name="connsiteY171" fmla="*/ 426203 h 3852972"/>
              <a:gd name="connsiteX172" fmla="*/ 2107770 w 2754602"/>
              <a:gd name="connsiteY172" fmla="*/ 449451 h 3852972"/>
              <a:gd name="connsiteX173" fmla="*/ 2107770 w 2754602"/>
              <a:gd name="connsiteY173" fmla="*/ 449451 h 3852972"/>
              <a:gd name="connsiteX174" fmla="*/ 2169763 w 2754602"/>
              <a:gd name="connsiteY174" fmla="*/ 472698 h 3852972"/>
              <a:gd name="connsiteX175" fmla="*/ 2185262 w 2754602"/>
              <a:gd name="connsiteY175" fmla="*/ 511444 h 3852972"/>
              <a:gd name="connsiteX176" fmla="*/ 2247255 w 2754602"/>
              <a:gd name="connsiteY176" fmla="*/ 511444 h 3852972"/>
              <a:gd name="connsiteX177" fmla="*/ 2293750 w 2754602"/>
              <a:gd name="connsiteY177" fmla="*/ 526942 h 3852972"/>
              <a:gd name="connsiteX178" fmla="*/ 2324746 w 2754602"/>
              <a:gd name="connsiteY178" fmla="*/ 612183 h 3852972"/>
              <a:gd name="connsiteX179" fmla="*/ 2347994 w 2754602"/>
              <a:gd name="connsiteY179" fmla="*/ 619932 h 3852972"/>
              <a:gd name="connsiteX180" fmla="*/ 2363492 w 2754602"/>
              <a:gd name="connsiteY180" fmla="*/ 619932 h 3852972"/>
              <a:gd name="connsiteX181" fmla="*/ 2402238 w 2754602"/>
              <a:gd name="connsiteY181" fmla="*/ 627681 h 3852972"/>
              <a:gd name="connsiteX182" fmla="*/ 2448733 w 2754602"/>
              <a:gd name="connsiteY182" fmla="*/ 619932 h 3852972"/>
              <a:gd name="connsiteX183" fmla="*/ 2425485 w 2754602"/>
              <a:gd name="connsiteY183" fmla="*/ 604434 h 3852972"/>
              <a:gd name="connsiteX184" fmla="*/ 2402238 w 2754602"/>
              <a:gd name="connsiteY184" fmla="*/ 596685 h 3852972"/>
              <a:gd name="connsiteX185" fmla="*/ 2425485 w 2754602"/>
              <a:gd name="connsiteY185" fmla="*/ 581186 h 3852972"/>
              <a:gd name="connsiteX186" fmla="*/ 2456482 w 2754602"/>
              <a:gd name="connsiteY186" fmla="*/ 573437 h 3852972"/>
              <a:gd name="connsiteX187" fmla="*/ 2479729 w 2754602"/>
              <a:gd name="connsiteY187" fmla="*/ 565688 h 3852972"/>
              <a:gd name="connsiteX188" fmla="*/ 2510726 w 2754602"/>
              <a:gd name="connsiteY188" fmla="*/ 534691 h 3852972"/>
              <a:gd name="connsiteX189" fmla="*/ 2495228 w 2754602"/>
              <a:gd name="connsiteY189" fmla="*/ 511444 h 3852972"/>
              <a:gd name="connsiteX190" fmla="*/ 2518475 w 2754602"/>
              <a:gd name="connsiteY190" fmla="*/ 519193 h 3852972"/>
              <a:gd name="connsiteX191" fmla="*/ 2541723 w 2754602"/>
              <a:gd name="connsiteY191" fmla="*/ 534691 h 3852972"/>
              <a:gd name="connsiteX192" fmla="*/ 2557221 w 2754602"/>
              <a:gd name="connsiteY192" fmla="*/ 557939 h 3852972"/>
              <a:gd name="connsiteX193" fmla="*/ 2580468 w 2754602"/>
              <a:gd name="connsiteY193" fmla="*/ 565688 h 3852972"/>
              <a:gd name="connsiteX194" fmla="*/ 2595967 w 2754602"/>
              <a:gd name="connsiteY194" fmla="*/ 581186 h 3852972"/>
              <a:gd name="connsiteX195" fmla="*/ 2588217 w 2754602"/>
              <a:gd name="connsiteY195" fmla="*/ 604434 h 3852972"/>
              <a:gd name="connsiteX196" fmla="*/ 2557221 w 2754602"/>
              <a:gd name="connsiteY196" fmla="*/ 596685 h 3852972"/>
              <a:gd name="connsiteX197" fmla="*/ 2518475 w 2754602"/>
              <a:gd name="connsiteY197" fmla="*/ 588935 h 3852972"/>
              <a:gd name="connsiteX198" fmla="*/ 2502977 w 2754602"/>
              <a:gd name="connsiteY198" fmla="*/ 604434 h 3852972"/>
              <a:gd name="connsiteX199" fmla="*/ 2510726 w 2754602"/>
              <a:gd name="connsiteY199" fmla="*/ 627681 h 3852972"/>
              <a:gd name="connsiteX200" fmla="*/ 2518475 w 2754602"/>
              <a:gd name="connsiteY200" fmla="*/ 658678 h 3852972"/>
              <a:gd name="connsiteX201" fmla="*/ 2541723 w 2754602"/>
              <a:gd name="connsiteY201" fmla="*/ 666427 h 3852972"/>
              <a:gd name="connsiteX202" fmla="*/ 2549472 w 2754602"/>
              <a:gd name="connsiteY202" fmla="*/ 635430 h 3852972"/>
              <a:gd name="connsiteX203" fmla="*/ 2665709 w 2754602"/>
              <a:gd name="connsiteY203" fmla="*/ 689674 h 3852972"/>
              <a:gd name="connsiteX204" fmla="*/ 2642462 w 2754602"/>
              <a:gd name="connsiteY204" fmla="*/ 720671 h 3852972"/>
              <a:gd name="connsiteX205" fmla="*/ 2626963 w 2754602"/>
              <a:gd name="connsiteY205" fmla="*/ 736169 h 3852972"/>
              <a:gd name="connsiteX206" fmla="*/ 2634712 w 2754602"/>
              <a:gd name="connsiteY206" fmla="*/ 759417 h 3852972"/>
              <a:gd name="connsiteX207" fmla="*/ 2657960 w 2754602"/>
              <a:gd name="connsiteY207" fmla="*/ 767166 h 3852972"/>
              <a:gd name="connsiteX208" fmla="*/ 2650211 w 2754602"/>
              <a:gd name="connsiteY208" fmla="*/ 798163 h 3852972"/>
              <a:gd name="connsiteX209" fmla="*/ 2626963 w 2754602"/>
              <a:gd name="connsiteY209" fmla="*/ 805912 h 3852972"/>
              <a:gd name="connsiteX210" fmla="*/ 2588217 w 2754602"/>
              <a:gd name="connsiteY210" fmla="*/ 813661 h 3852972"/>
              <a:gd name="connsiteX211" fmla="*/ 2572719 w 2754602"/>
              <a:gd name="connsiteY211" fmla="*/ 836908 h 3852972"/>
              <a:gd name="connsiteX212" fmla="*/ 2595967 w 2754602"/>
              <a:gd name="connsiteY212" fmla="*/ 829159 h 3852972"/>
              <a:gd name="connsiteX213" fmla="*/ 2634712 w 2754602"/>
              <a:gd name="connsiteY213" fmla="*/ 883403 h 3852972"/>
              <a:gd name="connsiteX214" fmla="*/ 2650211 w 2754602"/>
              <a:gd name="connsiteY214" fmla="*/ 898902 h 3852972"/>
              <a:gd name="connsiteX215" fmla="*/ 2642462 w 2754602"/>
              <a:gd name="connsiteY215" fmla="*/ 922149 h 3852972"/>
              <a:gd name="connsiteX216" fmla="*/ 2704455 w 2754602"/>
              <a:gd name="connsiteY216" fmla="*/ 929898 h 3852972"/>
              <a:gd name="connsiteX217" fmla="*/ 2743200 w 2754602"/>
              <a:gd name="connsiteY217" fmla="*/ 968644 h 3852972"/>
              <a:gd name="connsiteX218" fmla="*/ 2719953 w 2754602"/>
              <a:gd name="connsiteY218" fmla="*/ 976393 h 3852972"/>
              <a:gd name="connsiteX219" fmla="*/ 2603716 w 2754602"/>
              <a:gd name="connsiteY219" fmla="*/ 953146 h 3852972"/>
              <a:gd name="connsiteX220" fmla="*/ 2564970 w 2754602"/>
              <a:gd name="connsiteY220" fmla="*/ 937647 h 3852972"/>
              <a:gd name="connsiteX221" fmla="*/ 2518475 w 2754602"/>
              <a:gd name="connsiteY221" fmla="*/ 945397 h 3852972"/>
              <a:gd name="connsiteX222" fmla="*/ 2510726 w 2754602"/>
              <a:gd name="connsiteY222" fmla="*/ 968644 h 3852972"/>
              <a:gd name="connsiteX223" fmla="*/ 2479729 w 2754602"/>
              <a:gd name="connsiteY223" fmla="*/ 976393 h 3852972"/>
              <a:gd name="connsiteX224" fmla="*/ 2440984 w 2754602"/>
              <a:gd name="connsiteY224" fmla="*/ 1046135 h 3852972"/>
              <a:gd name="connsiteX225" fmla="*/ 2448733 w 2754602"/>
              <a:gd name="connsiteY225" fmla="*/ 1077132 h 3852972"/>
              <a:gd name="connsiteX226" fmla="*/ 2479729 w 2754602"/>
              <a:gd name="connsiteY226" fmla="*/ 1084881 h 3852972"/>
              <a:gd name="connsiteX227" fmla="*/ 2471980 w 2754602"/>
              <a:gd name="connsiteY227" fmla="*/ 1115878 h 3852972"/>
              <a:gd name="connsiteX228" fmla="*/ 2425485 w 2754602"/>
              <a:gd name="connsiteY228" fmla="*/ 1139125 h 3852972"/>
              <a:gd name="connsiteX229" fmla="*/ 2433234 w 2754602"/>
              <a:gd name="connsiteY229" fmla="*/ 1170122 h 3852972"/>
              <a:gd name="connsiteX230" fmla="*/ 2448733 w 2754602"/>
              <a:gd name="connsiteY230" fmla="*/ 1185620 h 3852972"/>
              <a:gd name="connsiteX231" fmla="*/ 2456482 w 2754602"/>
              <a:gd name="connsiteY231" fmla="*/ 1216617 h 3852972"/>
              <a:gd name="connsiteX232" fmla="*/ 2487478 w 2754602"/>
              <a:gd name="connsiteY232" fmla="*/ 1201119 h 3852972"/>
              <a:gd name="connsiteX233" fmla="*/ 2510726 w 2754602"/>
              <a:gd name="connsiteY233" fmla="*/ 1154624 h 3852972"/>
              <a:gd name="connsiteX234" fmla="*/ 2549472 w 2754602"/>
              <a:gd name="connsiteY234" fmla="*/ 1201119 h 3852972"/>
              <a:gd name="connsiteX235" fmla="*/ 2526224 w 2754602"/>
              <a:gd name="connsiteY235" fmla="*/ 1216617 h 3852972"/>
              <a:gd name="connsiteX236" fmla="*/ 2479729 w 2754602"/>
              <a:gd name="connsiteY236" fmla="*/ 1232115 h 3852972"/>
              <a:gd name="connsiteX237" fmla="*/ 2479729 w 2754602"/>
              <a:gd name="connsiteY237" fmla="*/ 1294108 h 3852972"/>
              <a:gd name="connsiteX238" fmla="*/ 2526224 w 2754602"/>
              <a:gd name="connsiteY238" fmla="*/ 1286359 h 3852972"/>
              <a:gd name="connsiteX239" fmla="*/ 2549472 w 2754602"/>
              <a:gd name="connsiteY239" fmla="*/ 1317356 h 3852972"/>
              <a:gd name="connsiteX240" fmla="*/ 2557221 w 2754602"/>
              <a:gd name="connsiteY240" fmla="*/ 1363851 h 3852972"/>
              <a:gd name="connsiteX241" fmla="*/ 2533973 w 2754602"/>
              <a:gd name="connsiteY241" fmla="*/ 1379349 h 3852972"/>
              <a:gd name="connsiteX242" fmla="*/ 2510726 w 2754602"/>
              <a:gd name="connsiteY242" fmla="*/ 1387098 h 3852972"/>
              <a:gd name="connsiteX243" fmla="*/ 2471980 w 2754602"/>
              <a:gd name="connsiteY243" fmla="*/ 1402597 h 3852972"/>
              <a:gd name="connsiteX244" fmla="*/ 2456482 w 2754602"/>
              <a:gd name="connsiteY244" fmla="*/ 1449091 h 3852972"/>
              <a:gd name="connsiteX245" fmla="*/ 2471980 w 2754602"/>
              <a:gd name="connsiteY245" fmla="*/ 1464590 h 3852972"/>
              <a:gd name="connsiteX246" fmla="*/ 2440984 w 2754602"/>
              <a:gd name="connsiteY246" fmla="*/ 1503335 h 3852972"/>
              <a:gd name="connsiteX247" fmla="*/ 2417736 w 2754602"/>
              <a:gd name="connsiteY247" fmla="*/ 1495586 h 3852972"/>
              <a:gd name="connsiteX248" fmla="*/ 2386739 w 2754602"/>
              <a:gd name="connsiteY248" fmla="*/ 1518834 h 3852972"/>
              <a:gd name="connsiteX249" fmla="*/ 2371241 w 2754602"/>
              <a:gd name="connsiteY249" fmla="*/ 1495586 h 3852972"/>
              <a:gd name="connsiteX250" fmla="*/ 2355743 w 2754602"/>
              <a:gd name="connsiteY250" fmla="*/ 1511085 h 3852972"/>
              <a:gd name="connsiteX251" fmla="*/ 2340245 w 2754602"/>
              <a:gd name="connsiteY251" fmla="*/ 1534332 h 3852972"/>
              <a:gd name="connsiteX252" fmla="*/ 2340245 w 2754602"/>
              <a:gd name="connsiteY252" fmla="*/ 1588576 h 3852972"/>
              <a:gd name="connsiteX253" fmla="*/ 2286000 w 2754602"/>
              <a:gd name="connsiteY253" fmla="*/ 1596325 h 3852972"/>
              <a:gd name="connsiteX254" fmla="*/ 2262753 w 2754602"/>
              <a:gd name="connsiteY254" fmla="*/ 1642820 h 3852972"/>
              <a:gd name="connsiteX255" fmla="*/ 2255004 w 2754602"/>
              <a:gd name="connsiteY255" fmla="*/ 1666068 h 3852972"/>
              <a:gd name="connsiteX256" fmla="*/ 2224007 w 2754602"/>
              <a:gd name="connsiteY256" fmla="*/ 1673817 h 3852972"/>
              <a:gd name="connsiteX257" fmla="*/ 2185262 w 2754602"/>
              <a:gd name="connsiteY257" fmla="*/ 1681566 h 3852972"/>
              <a:gd name="connsiteX258" fmla="*/ 2131017 w 2754602"/>
              <a:gd name="connsiteY258" fmla="*/ 1697064 h 3852972"/>
              <a:gd name="connsiteX259" fmla="*/ 2100021 w 2754602"/>
              <a:gd name="connsiteY259" fmla="*/ 1689315 h 3852972"/>
              <a:gd name="connsiteX260" fmla="*/ 2061275 w 2754602"/>
              <a:gd name="connsiteY260" fmla="*/ 1658319 h 3852972"/>
              <a:gd name="connsiteX261" fmla="*/ 2045777 w 2754602"/>
              <a:gd name="connsiteY261" fmla="*/ 1642820 h 3852972"/>
              <a:gd name="connsiteX262" fmla="*/ 1937289 w 2754602"/>
              <a:gd name="connsiteY262" fmla="*/ 1627322 h 3852972"/>
              <a:gd name="connsiteX263" fmla="*/ 1890794 w 2754602"/>
              <a:gd name="connsiteY263" fmla="*/ 1619573 h 3852972"/>
              <a:gd name="connsiteX264" fmla="*/ 1867546 w 2754602"/>
              <a:gd name="connsiteY264" fmla="*/ 1681566 h 3852972"/>
              <a:gd name="connsiteX265" fmla="*/ 1813302 w 2754602"/>
              <a:gd name="connsiteY265" fmla="*/ 1751308 h 3852972"/>
              <a:gd name="connsiteX266" fmla="*/ 1828800 w 2754602"/>
              <a:gd name="connsiteY266" fmla="*/ 1813302 h 3852972"/>
              <a:gd name="connsiteX267" fmla="*/ 1813302 w 2754602"/>
              <a:gd name="connsiteY267" fmla="*/ 1836549 h 3852972"/>
              <a:gd name="connsiteX268" fmla="*/ 1844299 w 2754602"/>
              <a:gd name="connsiteY268" fmla="*/ 1898542 h 3852972"/>
              <a:gd name="connsiteX269" fmla="*/ 1836550 w 2754602"/>
              <a:gd name="connsiteY269" fmla="*/ 1960535 h 3852972"/>
              <a:gd name="connsiteX270" fmla="*/ 1828800 w 2754602"/>
              <a:gd name="connsiteY270" fmla="*/ 2053525 h 3852972"/>
              <a:gd name="connsiteX271" fmla="*/ 1813302 w 2754602"/>
              <a:gd name="connsiteY271" fmla="*/ 2100020 h 3852972"/>
              <a:gd name="connsiteX272" fmla="*/ 1821051 w 2754602"/>
              <a:gd name="connsiteY272" fmla="*/ 2169763 h 3852972"/>
              <a:gd name="connsiteX273" fmla="*/ 1805553 w 2754602"/>
              <a:gd name="connsiteY273" fmla="*/ 2193010 h 3852972"/>
              <a:gd name="connsiteX274" fmla="*/ 1821051 w 2754602"/>
              <a:gd name="connsiteY274" fmla="*/ 2293749 h 3852972"/>
              <a:gd name="connsiteX275" fmla="*/ 1828800 w 2754602"/>
              <a:gd name="connsiteY275" fmla="*/ 2371241 h 3852972"/>
              <a:gd name="connsiteX276" fmla="*/ 1821051 w 2754602"/>
              <a:gd name="connsiteY276" fmla="*/ 2394488 h 3852972"/>
              <a:gd name="connsiteX277" fmla="*/ 1813302 w 2754602"/>
              <a:gd name="connsiteY277" fmla="*/ 2433234 h 3852972"/>
              <a:gd name="connsiteX278" fmla="*/ 1836550 w 2754602"/>
              <a:gd name="connsiteY278" fmla="*/ 2448732 h 3852972"/>
              <a:gd name="connsiteX279" fmla="*/ 1844299 w 2754602"/>
              <a:gd name="connsiteY279" fmla="*/ 2479729 h 3852972"/>
              <a:gd name="connsiteX280" fmla="*/ 1828800 w 2754602"/>
              <a:gd name="connsiteY280" fmla="*/ 2580468 h 3852972"/>
              <a:gd name="connsiteX281" fmla="*/ 1844299 w 2754602"/>
              <a:gd name="connsiteY281" fmla="*/ 2704454 h 3852972"/>
              <a:gd name="connsiteX282" fmla="*/ 1859797 w 2754602"/>
              <a:gd name="connsiteY282" fmla="*/ 2743200 h 3852972"/>
              <a:gd name="connsiteX283" fmla="*/ 1906292 w 2754602"/>
              <a:gd name="connsiteY283" fmla="*/ 2789695 h 3852972"/>
              <a:gd name="connsiteX284" fmla="*/ 1914041 w 2754602"/>
              <a:gd name="connsiteY284" fmla="*/ 2766447 h 3852972"/>
              <a:gd name="connsiteX285" fmla="*/ 1937289 w 2754602"/>
              <a:gd name="connsiteY285" fmla="*/ 2774197 h 3852972"/>
              <a:gd name="connsiteX286" fmla="*/ 1968285 w 2754602"/>
              <a:gd name="connsiteY286" fmla="*/ 2789695 h 3852972"/>
              <a:gd name="connsiteX287" fmla="*/ 1999282 w 2754602"/>
              <a:gd name="connsiteY287" fmla="*/ 2812942 h 3852972"/>
              <a:gd name="connsiteX288" fmla="*/ 2092272 w 2754602"/>
              <a:gd name="connsiteY288" fmla="*/ 2836190 h 3852972"/>
              <a:gd name="connsiteX289" fmla="*/ 2107770 w 2754602"/>
              <a:gd name="connsiteY289" fmla="*/ 2867186 h 3852972"/>
              <a:gd name="connsiteX290" fmla="*/ 2216258 w 2754602"/>
              <a:gd name="connsiteY290" fmla="*/ 2913681 h 3852972"/>
              <a:gd name="connsiteX291" fmla="*/ 2231756 w 2754602"/>
              <a:gd name="connsiteY291" fmla="*/ 2936929 h 3852972"/>
              <a:gd name="connsiteX292" fmla="*/ 2278251 w 2754602"/>
              <a:gd name="connsiteY292" fmla="*/ 2975674 h 3852972"/>
              <a:gd name="connsiteX293" fmla="*/ 2324746 w 2754602"/>
              <a:gd name="connsiteY293" fmla="*/ 3037668 h 3852972"/>
              <a:gd name="connsiteX294" fmla="*/ 2347994 w 2754602"/>
              <a:gd name="connsiteY294" fmla="*/ 3045417 h 3852972"/>
              <a:gd name="connsiteX295" fmla="*/ 2371241 w 2754602"/>
              <a:gd name="connsiteY295" fmla="*/ 3060915 h 3852972"/>
              <a:gd name="connsiteX296" fmla="*/ 2394489 w 2754602"/>
              <a:gd name="connsiteY296" fmla="*/ 3053166 h 3852972"/>
              <a:gd name="connsiteX297" fmla="*/ 2402238 w 2754602"/>
              <a:gd name="connsiteY297" fmla="*/ 3076413 h 3852972"/>
              <a:gd name="connsiteX298" fmla="*/ 2417736 w 2754602"/>
              <a:gd name="connsiteY298" fmla="*/ 3091912 h 3852972"/>
              <a:gd name="connsiteX299" fmla="*/ 2371241 w 2754602"/>
              <a:gd name="connsiteY299" fmla="*/ 3107410 h 3852972"/>
              <a:gd name="connsiteX300" fmla="*/ 2363492 w 2754602"/>
              <a:gd name="connsiteY300" fmla="*/ 3076413 h 3852972"/>
              <a:gd name="connsiteX301" fmla="*/ 2332495 w 2754602"/>
              <a:gd name="connsiteY301" fmla="*/ 3068664 h 3852972"/>
              <a:gd name="connsiteX302" fmla="*/ 2247255 w 2754602"/>
              <a:gd name="connsiteY302" fmla="*/ 3053166 h 3852972"/>
              <a:gd name="connsiteX303" fmla="*/ 2231756 w 2754602"/>
              <a:gd name="connsiteY303" fmla="*/ 3037668 h 3852972"/>
              <a:gd name="connsiteX304" fmla="*/ 2169763 w 2754602"/>
              <a:gd name="connsiteY304" fmla="*/ 3037668 h 3852972"/>
              <a:gd name="connsiteX305" fmla="*/ 2131017 w 2754602"/>
              <a:gd name="connsiteY305" fmla="*/ 3084163 h 3852972"/>
              <a:gd name="connsiteX306" fmla="*/ 2100021 w 2754602"/>
              <a:gd name="connsiteY306" fmla="*/ 3130658 h 3852972"/>
              <a:gd name="connsiteX307" fmla="*/ 2115519 w 2754602"/>
              <a:gd name="connsiteY307" fmla="*/ 3153905 h 3852972"/>
              <a:gd name="connsiteX308" fmla="*/ 2169763 w 2754602"/>
              <a:gd name="connsiteY308" fmla="*/ 3177152 h 3852972"/>
              <a:gd name="connsiteX309" fmla="*/ 2224007 w 2754602"/>
              <a:gd name="connsiteY309" fmla="*/ 3208149 h 3852972"/>
              <a:gd name="connsiteX310" fmla="*/ 2239506 w 2754602"/>
              <a:gd name="connsiteY310" fmla="*/ 3184902 h 3852972"/>
              <a:gd name="connsiteX311" fmla="*/ 2262753 w 2754602"/>
              <a:gd name="connsiteY311" fmla="*/ 3192651 h 3852972"/>
              <a:gd name="connsiteX312" fmla="*/ 2309248 w 2754602"/>
              <a:gd name="connsiteY312" fmla="*/ 3169403 h 3852972"/>
              <a:gd name="connsiteX313" fmla="*/ 2347994 w 2754602"/>
              <a:gd name="connsiteY313" fmla="*/ 3130658 h 3852972"/>
              <a:gd name="connsiteX314" fmla="*/ 2332495 w 2754602"/>
              <a:gd name="connsiteY314" fmla="*/ 3169403 h 3852972"/>
              <a:gd name="connsiteX315" fmla="*/ 2324746 w 2754602"/>
              <a:gd name="connsiteY315" fmla="*/ 3192651 h 3852972"/>
              <a:gd name="connsiteX316" fmla="*/ 2278251 w 2754602"/>
              <a:gd name="connsiteY316" fmla="*/ 3239146 h 3852972"/>
              <a:gd name="connsiteX317" fmla="*/ 2262753 w 2754602"/>
              <a:gd name="connsiteY317" fmla="*/ 3262393 h 3852972"/>
              <a:gd name="connsiteX318" fmla="*/ 2239506 w 2754602"/>
              <a:gd name="connsiteY318" fmla="*/ 3293390 h 3852972"/>
              <a:gd name="connsiteX319" fmla="*/ 2231756 w 2754602"/>
              <a:gd name="connsiteY319" fmla="*/ 3339885 h 3852972"/>
              <a:gd name="connsiteX320" fmla="*/ 2169763 w 2754602"/>
              <a:gd name="connsiteY320" fmla="*/ 3448373 h 3852972"/>
              <a:gd name="connsiteX321" fmla="*/ 2154265 w 2754602"/>
              <a:gd name="connsiteY321" fmla="*/ 3471620 h 3852972"/>
              <a:gd name="connsiteX322" fmla="*/ 2100021 w 2754602"/>
              <a:gd name="connsiteY322" fmla="*/ 3502617 h 3852972"/>
              <a:gd name="connsiteX323" fmla="*/ 2115519 w 2754602"/>
              <a:gd name="connsiteY323" fmla="*/ 3580108 h 3852972"/>
              <a:gd name="connsiteX324" fmla="*/ 2131017 w 2754602"/>
              <a:gd name="connsiteY324" fmla="*/ 3626603 h 3852972"/>
              <a:gd name="connsiteX325" fmla="*/ 2076773 w 2754602"/>
              <a:gd name="connsiteY325" fmla="*/ 3618854 h 3852972"/>
              <a:gd name="connsiteX326" fmla="*/ 2030278 w 2754602"/>
              <a:gd name="connsiteY326" fmla="*/ 3556861 h 3852972"/>
              <a:gd name="connsiteX327" fmla="*/ 1999282 w 2754602"/>
              <a:gd name="connsiteY327" fmla="*/ 3502617 h 3852972"/>
              <a:gd name="connsiteX328" fmla="*/ 1991533 w 2754602"/>
              <a:gd name="connsiteY328" fmla="*/ 3479369 h 3852972"/>
              <a:gd name="connsiteX329" fmla="*/ 1921790 w 2754602"/>
              <a:gd name="connsiteY329" fmla="*/ 3425125 h 3852972"/>
              <a:gd name="connsiteX330" fmla="*/ 1867546 w 2754602"/>
              <a:gd name="connsiteY330" fmla="*/ 3440624 h 3852972"/>
              <a:gd name="connsiteX331" fmla="*/ 1859797 w 2754602"/>
              <a:gd name="connsiteY331" fmla="*/ 3471620 h 3852972"/>
              <a:gd name="connsiteX332" fmla="*/ 1836550 w 2754602"/>
              <a:gd name="connsiteY332" fmla="*/ 3479369 h 3852972"/>
              <a:gd name="connsiteX333" fmla="*/ 1797804 w 2754602"/>
              <a:gd name="connsiteY333" fmla="*/ 3510366 h 3852972"/>
              <a:gd name="connsiteX334" fmla="*/ 1774556 w 2754602"/>
              <a:gd name="connsiteY334" fmla="*/ 3518115 h 3852972"/>
              <a:gd name="connsiteX335" fmla="*/ 1658319 w 2754602"/>
              <a:gd name="connsiteY335" fmla="*/ 3533613 h 3852972"/>
              <a:gd name="connsiteX336" fmla="*/ 1627323 w 2754602"/>
              <a:gd name="connsiteY336" fmla="*/ 3541363 h 3852972"/>
              <a:gd name="connsiteX337" fmla="*/ 1596326 w 2754602"/>
              <a:gd name="connsiteY337" fmla="*/ 3556861 h 3852972"/>
              <a:gd name="connsiteX338" fmla="*/ 1549831 w 2754602"/>
              <a:gd name="connsiteY338" fmla="*/ 3587858 h 3852972"/>
              <a:gd name="connsiteX339" fmla="*/ 1619573 w 2754602"/>
              <a:gd name="connsiteY339" fmla="*/ 3603356 h 3852972"/>
              <a:gd name="connsiteX340" fmla="*/ 1635072 w 2754602"/>
              <a:gd name="connsiteY340" fmla="*/ 3618854 h 3852972"/>
              <a:gd name="connsiteX341" fmla="*/ 1681567 w 2754602"/>
              <a:gd name="connsiteY341" fmla="*/ 3680847 h 3852972"/>
              <a:gd name="connsiteX342" fmla="*/ 1712563 w 2754602"/>
              <a:gd name="connsiteY342" fmla="*/ 3673098 h 3852972"/>
              <a:gd name="connsiteX343" fmla="*/ 1704814 w 2754602"/>
              <a:gd name="connsiteY343" fmla="*/ 3704095 h 3852972"/>
              <a:gd name="connsiteX344" fmla="*/ 1673817 w 2754602"/>
              <a:gd name="connsiteY344" fmla="*/ 3688597 h 3852972"/>
              <a:gd name="connsiteX345" fmla="*/ 1635072 w 2754602"/>
              <a:gd name="connsiteY345" fmla="*/ 3680847 h 3852972"/>
              <a:gd name="connsiteX346" fmla="*/ 1611824 w 2754602"/>
              <a:gd name="connsiteY346" fmla="*/ 3673098 h 3852972"/>
              <a:gd name="connsiteX347" fmla="*/ 1526584 w 2754602"/>
              <a:gd name="connsiteY347" fmla="*/ 3680847 h 3852972"/>
              <a:gd name="connsiteX348" fmla="*/ 1653090 w 2754602"/>
              <a:gd name="connsiteY348" fmla="*/ 3673098 h 3852972"/>
              <a:gd name="connsiteX349" fmla="*/ 1629842 w 2754602"/>
              <a:gd name="connsiteY349" fmla="*/ 3688597 h 3852972"/>
              <a:gd name="connsiteX350" fmla="*/ 1620620 w 2754602"/>
              <a:gd name="connsiteY350" fmla="*/ 3693440 h 3852972"/>
              <a:gd name="connsiteX351" fmla="*/ 1606595 w 2754602"/>
              <a:gd name="connsiteY351" fmla="*/ 3807912 h 3852972"/>
              <a:gd name="connsiteX352" fmla="*/ 1549653 w 2754602"/>
              <a:gd name="connsiteY352" fmla="*/ 3802377 h 3852972"/>
              <a:gd name="connsiteX353" fmla="*/ 1497258 w 2754602"/>
              <a:gd name="connsiteY353" fmla="*/ 3831141 h 3852972"/>
              <a:gd name="connsiteX354" fmla="*/ 1383656 w 2754602"/>
              <a:gd name="connsiteY354" fmla="*/ 3829215 h 3852972"/>
              <a:gd name="connsiteX355" fmla="*/ 1278611 w 2754602"/>
              <a:gd name="connsiteY355" fmla="*/ 3688597 h 3852972"/>
              <a:gd name="connsiteX356" fmla="*/ 1270862 w 2754602"/>
              <a:gd name="connsiteY356" fmla="*/ 3680847 h 3852972"/>
              <a:gd name="connsiteX357" fmla="*/ 1263112 w 2754602"/>
              <a:gd name="connsiteY357" fmla="*/ 3456122 h 3852972"/>
              <a:gd name="connsiteX358" fmla="*/ 1247614 w 2754602"/>
              <a:gd name="connsiteY358" fmla="*/ 3432874 h 3852972"/>
              <a:gd name="connsiteX359" fmla="*/ 1247614 w 2754602"/>
              <a:gd name="connsiteY359" fmla="*/ 3425125 h 3852972"/>
              <a:gd name="connsiteX360" fmla="*/ 1007390 w 2754602"/>
              <a:gd name="connsiteY360" fmla="*/ 2991173 h 3852972"/>
              <a:gd name="connsiteX0" fmla="*/ 1007390 w 2754602"/>
              <a:gd name="connsiteY0" fmla="*/ 2991173 h 3852972"/>
              <a:gd name="connsiteX1" fmla="*/ 1053885 w 2754602"/>
              <a:gd name="connsiteY1" fmla="*/ 2983424 h 3852972"/>
              <a:gd name="connsiteX2" fmla="*/ 1061634 w 2754602"/>
              <a:gd name="connsiteY2" fmla="*/ 2952427 h 3852972"/>
              <a:gd name="connsiteX3" fmla="*/ 1115878 w 2754602"/>
              <a:gd name="connsiteY3" fmla="*/ 2890434 h 3852972"/>
              <a:gd name="connsiteX4" fmla="*/ 1123628 w 2754602"/>
              <a:gd name="connsiteY4" fmla="*/ 2867186 h 3852972"/>
              <a:gd name="connsiteX5" fmla="*/ 1139126 w 2754602"/>
              <a:gd name="connsiteY5" fmla="*/ 2882685 h 3852972"/>
              <a:gd name="connsiteX6" fmla="*/ 1154624 w 2754602"/>
              <a:gd name="connsiteY6" fmla="*/ 2905932 h 3852972"/>
              <a:gd name="connsiteX7" fmla="*/ 1185621 w 2754602"/>
              <a:gd name="connsiteY7" fmla="*/ 2936929 h 3852972"/>
              <a:gd name="connsiteX8" fmla="*/ 1193370 w 2754602"/>
              <a:gd name="connsiteY8" fmla="*/ 2960176 h 3852972"/>
              <a:gd name="connsiteX9" fmla="*/ 1216617 w 2754602"/>
              <a:gd name="connsiteY9" fmla="*/ 2967925 h 3852972"/>
              <a:gd name="connsiteX10" fmla="*/ 1278611 w 2754602"/>
              <a:gd name="connsiteY10" fmla="*/ 2952427 h 3852972"/>
              <a:gd name="connsiteX11" fmla="*/ 1286360 w 2754602"/>
              <a:gd name="connsiteY11" fmla="*/ 2867186 h 3852972"/>
              <a:gd name="connsiteX12" fmla="*/ 1309607 w 2754602"/>
              <a:gd name="connsiteY12" fmla="*/ 2851688 h 3852972"/>
              <a:gd name="connsiteX13" fmla="*/ 1301858 w 2754602"/>
              <a:gd name="connsiteY13" fmla="*/ 2828441 h 3852972"/>
              <a:gd name="connsiteX14" fmla="*/ 1263112 w 2754602"/>
              <a:gd name="connsiteY14" fmla="*/ 2797444 h 3852972"/>
              <a:gd name="connsiteX15" fmla="*/ 1255363 w 2754602"/>
              <a:gd name="connsiteY15" fmla="*/ 2774197 h 3852972"/>
              <a:gd name="connsiteX16" fmla="*/ 1278611 w 2754602"/>
              <a:gd name="connsiteY16" fmla="*/ 2727702 h 3852972"/>
              <a:gd name="connsiteX17" fmla="*/ 1270862 w 2754602"/>
              <a:gd name="connsiteY17" fmla="*/ 2704454 h 3852972"/>
              <a:gd name="connsiteX18" fmla="*/ 1255363 w 2754602"/>
              <a:gd name="connsiteY18" fmla="*/ 2665708 h 3852972"/>
              <a:gd name="connsiteX19" fmla="*/ 1224367 w 2754602"/>
              <a:gd name="connsiteY19" fmla="*/ 2650210 h 3852972"/>
              <a:gd name="connsiteX20" fmla="*/ 1112094 w 2754602"/>
              <a:gd name="connsiteY20" fmla="*/ 2640390 h 3852972"/>
              <a:gd name="connsiteX21" fmla="*/ 1270862 w 2754602"/>
              <a:gd name="connsiteY21" fmla="*/ 2588217 h 3852972"/>
              <a:gd name="connsiteX22" fmla="*/ 1309607 w 2754602"/>
              <a:gd name="connsiteY22" fmla="*/ 2541722 h 3852972"/>
              <a:gd name="connsiteX23" fmla="*/ 1325106 w 2754602"/>
              <a:gd name="connsiteY23" fmla="*/ 2518474 h 3852972"/>
              <a:gd name="connsiteX24" fmla="*/ 1348353 w 2754602"/>
              <a:gd name="connsiteY24" fmla="*/ 2502976 h 3852972"/>
              <a:gd name="connsiteX25" fmla="*/ 1379350 w 2754602"/>
              <a:gd name="connsiteY25" fmla="*/ 2510725 h 3852972"/>
              <a:gd name="connsiteX26" fmla="*/ 1402597 w 2754602"/>
              <a:gd name="connsiteY26" fmla="*/ 2549471 h 3852972"/>
              <a:gd name="connsiteX27" fmla="*/ 1425845 w 2754602"/>
              <a:gd name="connsiteY27" fmla="*/ 2564969 h 3852972"/>
              <a:gd name="connsiteX28" fmla="*/ 1472339 w 2754602"/>
              <a:gd name="connsiteY28" fmla="*/ 2549471 h 3852972"/>
              <a:gd name="connsiteX29" fmla="*/ 1487838 w 2754602"/>
              <a:gd name="connsiteY29" fmla="*/ 2533973 h 3852972"/>
              <a:gd name="connsiteX30" fmla="*/ 1503336 w 2754602"/>
              <a:gd name="connsiteY30" fmla="*/ 2510725 h 3852972"/>
              <a:gd name="connsiteX31" fmla="*/ 1526584 w 2754602"/>
              <a:gd name="connsiteY31" fmla="*/ 2495227 h 3852972"/>
              <a:gd name="connsiteX32" fmla="*/ 1565329 w 2754602"/>
              <a:gd name="connsiteY32" fmla="*/ 2510725 h 3852972"/>
              <a:gd name="connsiteX33" fmla="*/ 1604075 w 2754602"/>
              <a:gd name="connsiteY33" fmla="*/ 2526224 h 3852972"/>
              <a:gd name="connsiteX34" fmla="*/ 1596326 w 2754602"/>
              <a:gd name="connsiteY34" fmla="*/ 2549471 h 3852972"/>
              <a:gd name="connsiteX35" fmla="*/ 1573078 w 2754602"/>
              <a:gd name="connsiteY35" fmla="*/ 2557220 h 3852972"/>
              <a:gd name="connsiteX36" fmla="*/ 1588577 w 2754602"/>
              <a:gd name="connsiteY36" fmla="*/ 2642461 h 3852972"/>
              <a:gd name="connsiteX37" fmla="*/ 1565329 w 2754602"/>
              <a:gd name="connsiteY37" fmla="*/ 2681207 h 3852972"/>
              <a:gd name="connsiteX38" fmla="*/ 1542082 w 2754602"/>
              <a:gd name="connsiteY38" fmla="*/ 2688956 h 3852972"/>
              <a:gd name="connsiteX39" fmla="*/ 1534333 w 2754602"/>
              <a:gd name="connsiteY39" fmla="*/ 2712203 h 3852972"/>
              <a:gd name="connsiteX40" fmla="*/ 1495587 w 2754602"/>
              <a:gd name="connsiteY40" fmla="*/ 2743200 h 3852972"/>
              <a:gd name="connsiteX41" fmla="*/ 1487838 w 2754602"/>
              <a:gd name="connsiteY41" fmla="*/ 2766447 h 3852972"/>
              <a:gd name="connsiteX42" fmla="*/ 1464590 w 2754602"/>
              <a:gd name="connsiteY42" fmla="*/ 2774197 h 3852972"/>
              <a:gd name="connsiteX43" fmla="*/ 1449092 w 2754602"/>
              <a:gd name="connsiteY43" fmla="*/ 2867186 h 3852972"/>
              <a:gd name="connsiteX44" fmla="*/ 1433594 w 2754602"/>
              <a:gd name="connsiteY44" fmla="*/ 2882685 h 3852972"/>
              <a:gd name="connsiteX45" fmla="*/ 1425845 w 2754602"/>
              <a:gd name="connsiteY45" fmla="*/ 2913681 h 3852972"/>
              <a:gd name="connsiteX46" fmla="*/ 1433594 w 2754602"/>
              <a:gd name="connsiteY46" fmla="*/ 2944678 h 3852972"/>
              <a:gd name="connsiteX47" fmla="*/ 1441343 w 2754602"/>
              <a:gd name="connsiteY47" fmla="*/ 2991173 h 3852972"/>
              <a:gd name="connsiteX48" fmla="*/ 1425845 w 2754602"/>
              <a:gd name="connsiteY48" fmla="*/ 3045417 h 3852972"/>
              <a:gd name="connsiteX49" fmla="*/ 1402597 w 2754602"/>
              <a:gd name="connsiteY49" fmla="*/ 3037668 h 3852972"/>
              <a:gd name="connsiteX50" fmla="*/ 1387099 w 2754602"/>
              <a:gd name="connsiteY50" fmla="*/ 3022169 h 3852972"/>
              <a:gd name="connsiteX51" fmla="*/ 1356102 w 2754602"/>
              <a:gd name="connsiteY51" fmla="*/ 3060915 h 3852972"/>
              <a:gd name="connsiteX52" fmla="*/ 1363851 w 2754602"/>
              <a:gd name="connsiteY52" fmla="*/ 3091912 h 3852972"/>
              <a:gd name="connsiteX53" fmla="*/ 1371600 w 2754602"/>
              <a:gd name="connsiteY53" fmla="*/ 3115159 h 3852972"/>
              <a:gd name="connsiteX54" fmla="*/ 1418095 w 2754602"/>
              <a:gd name="connsiteY54" fmla="*/ 3130658 h 3852972"/>
              <a:gd name="connsiteX55" fmla="*/ 1441343 w 2754602"/>
              <a:gd name="connsiteY55" fmla="*/ 3122908 h 3852972"/>
              <a:gd name="connsiteX56" fmla="*/ 1611824 w 2754602"/>
              <a:gd name="connsiteY56" fmla="*/ 3115159 h 3852972"/>
              <a:gd name="connsiteX57" fmla="*/ 1596326 w 2754602"/>
              <a:gd name="connsiteY57" fmla="*/ 3068664 h 3852972"/>
              <a:gd name="connsiteX58" fmla="*/ 1588577 w 2754602"/>
              <a:gd name="connsiteY58" fmla="*/ 3045417 h 3852972"/>
              <a:gd name="connsiteX59" fmla="*/ 1580828 w 2754602"/>
              <a:gd name="connsiteY59" fmla="*/ 3022169 h 3852972"/>
              <a:gd name="connsiteX60" fmla="*/ 1611824 w 2754602"/>
              <a:gd name="connsiteY60" fmla="*/ 2952427 h 3852972"/>
              <a:gd name="connsiteX61" fmla="*/ 1596326 w 2754602"/>
              <a:gd name="connsiteY61" fmla="*/ 2905932 h 3852972"/>
              <a:gd name="connsiteX62" fmla="*/ 1611824 w 2754602"/>
              <a:gd name="connsiteY62" fmla="*/ 2859437 h 3852972"/>
              <a:gd name="connsiteX63" fmla="*/ 1619573 w 2754602"/>
              <a:gd name="connsiteY63" fmla="*/ 2805193 h 3852972"/>
              <a:gd name="connsiteX64" fmla="*/ 1650570 w 2754602"/>
              <a:gd name="connsiteY64" fmla="*/ 2797444 h 3852972"/>
              <a:gd name="connsiteX65" fmla="*/ 1704814 w 2754602"/>
              <a:gd name="connsiteY65" fmla="*/ 2774197 h 3852972"/>
              <a:gd name="connsiteX66" fmla="*/ 1728062 w 2754602"/>
              <a:gd name="connsiteY66" fmla="*/ 2758698 h 3852972"/>
              <a:gd name="connsiteX67" fmla="*/ 1774556 w 2754602"/>
              <a:gd name="connsiteY67" fmla="*/ 2719952 h 3852972"/>
              <a:gd name="connsiteX68" fmla="*/ 1797804 w 2754602"/>
              <a:gd name="connsiteY68" fmla="*/ 2688956 h 3852972"/>
              <a:gd name="connsiteX69" fmla="*/ 1751309 w 2754602"/>
              <a:gd name="connsiteY69" fmla="*/ 2650210 h 3852972"/>
              <a:gd name="connsiteX70" fmla="*/ 1712563 w 2754602"/>
              <a:gd name="connsiteY70" fmla="*/ 2657959 h 3852972"/>
              <a:gd name="connsiteX71" fmla="*/ 1704814 w 2754602"/>
              <a:gd name="connsiteY71" fmla="*/ 2681207 h 3852972"/>
              <a:gd name="connsiteX72" fmla="*/ 1697065 w 2754602"/>
              <a:gd name="connsiteY72" fmla="*/ 2743200 h 3852972"/>
              <a:gd name="connsiteX73" fmla="*/ 1650570 w 2754602"/>
              <a:gd name="connsiteY73" fmla="*/ 2774197 h 3852972"/>
              <a:gd name="connsiteX74" fmla="*/ 1635072 w 2754602"/>
              <a:gd name="connsiteY74" fmla="*/ 2758698 h 3852972"/>
              <a:gd name="connsiteX75" fmla="*/ 1635072 w 2754602"/>
              <a:gd name="connsiteY75" fmla="*/ 2688956 h 3852972"/>
              <a:gd name="connsiteX76" fmla="*/ 1642821 w 2754602"/>
              <a:gd name="connsiteY76" fmla="*/ 2665708 h 3852972"/>
              <a:gd name="connsiteX77" fmla="*/ 1666068 w 2754602"/>
              <a:gd name="connsiteY77" fmla="*/ 2619213 h 3852972"/>
              <a:gd name="connsiteX78" fmla="*/ 1689316 w 2754602"/>
              <a:gd name="connsiteY78" fmla="*/ 2611464 h 3852972"/>
              <a:gd name="connsiteX79" fmla="*/ 1766807 w 2754602"/>
              <a:gd name="connsiteY79" fmla="*/ 2595966 h 3852972"/>
              <a:gd name="connsiteX80" fmla="*/ 1805553 w 2754602"/>
              <a:gd name="connsiteY80" fmla="*/ 2526224 h 3852972"/>
              <a:gd name="connsiteX81" fmla="*/ 1813302 w 2754602"/>
              <a:gd name="connsiteY81" fmla="*/ 2502976 h 3852972"/>
              <a:gd name="connsiteX82" fmla="*/ 1743560 w 2754602"/>
              <a:gd name="connsiteY82" fmla="*/ 2502976 h 3852972"/>
              <a:gd name="connsiteX83" fmla="*/ 1689316 w 2754602"/>
              <a:gd name="connsiteY83" fmla="*/ 2526224 h 3852972"/>
              <a:gd name="connsiteX84" fmla="*/ 1666068 w 2754602"/>
              <a:gd name="connsiteY84" fmla="*/ 2510725 h 3852972"/>
              <a:gd name="connsiteX85" fmla="*/ 1635072 w 2754602"/>
              <a:gd name="connsiteY85" fmla="*/ 2502976 h 3852972"/>
              <a:gd name="connsiteX86" fmla="*/ 1627323 w 2754602"/>
              <a:gd name="connsiteY86" fmla="*/ 2471980 h 3852972"/>
              <a:gd name="connsiteX87" fmla="*/ 1642821 w 2754602"/>
              <a:gd name="connsiteY87" fmla="*/ 2402237 h 3852972"/>
              <a:gd name="connsiteX88" fmla="*/ 1658319 w 2754602"/>
              <a:gd name="connsiteY88" fmla="*/ 2332495 h 3852972"/>
              <a:gd name="connsiteX89" fmla="*/ 1666068 w 2754602"/>
              <a:gd name="connsiteY89" fmla="*/ 2309247 h 3852972"/>
              <a:gd name="connsiteX90" fmla="*/ 1681567 w 2754602"/>
              <a:gd name="connsiteY90" fmla="*/ 2293749 h 3852972"/>
              <a:gd name="connsiteX91" fmla="*/ 1673817 w 2754602"/>
              <a:gd name="connsiteY91" fmla="*/ 2255003 h 3852972"/>
              <a:gd name="connsiteX92" fmla="*/ 1627323 w 2754602"/>
              <a:gd name="connsiteY92" fmla="*/ 2239505 h 3852972"/>
              <a:gd name="connsiteX93" fmla="*/ 1580828 w 2754602"/>
              <a:gd name="connsiteY93" fmla="*/ 2247254 h 3852972"/>
              <a:gd name="connsiteX94" fmla="*/ 1542082 w 2754602"/>
              <a:gd name="connsiteY94" fmla="*/ 2255003 h 3852972"/>
              <a:gd name="connsiteX95" fmla="*/ 1472339 w 2754602"/>
              <a:gd name="connsiteY95" fmla="*/ 2262752 h 3852972"/>
              <a:gd name="connsiteX96" fmla="*/ 1418095 w 2754602"/>
              <a:gd name="connsiteY96" fmla="*/ 2309247 h 3852972"/>
              <a:gd name="connsiteX97" fmla="*/ 1394848 w 2754602"/>
              <a:gd name="connsiteY97" fmla="*/ 2301498 h 3852972"/>
              <a:gd name="connsiteX98" fmla="*/ 1363851 w 2754602"/>
              <a:gd name="connsiteY98" fmla="*/ 2293749 h 3852972"/>
              <a:gd name="connsiteX99" fmla="*/ 1387099 w 2754602"/>
              <a:gd name="connsiteY99" fmla="*/ 2386739 h 3852972"/>
              <a:gd name="connsiteX100" fmla="*/ 1394848 w 2754602"/>
              <a:gd name="connsiteY100" fmla="*/ 2409986 h 3852972"/>
              <a:gd name="connsiteX101" fmla="*/ 1402597 w 2754602"/>
              <a:gd name="connsiteY101" fmla="*/ 2440983 h 3852972"/>
              <a:gd name="connsiteX102" fmla="*/ 1363852 w 2754602"/>
              <a:gd name="connsiteY102" fmla="*/ 2479729 h 3852972"/>
              <a:gd name="connsiteX103" fmla="*/ 1317356 w 2754602"/>
              <a:gd name="connsiteY103" fmla="*/ 2495227 h 3852972"/>
              <a:gd name="connsiteX104" fmla="*/ 1286360 w 2754602"/>
              <a:gd name="connsiteY104" fmla="*/ 2541722 h 3852972"/>
              <a:gd name="connsiteX105" fmla="*/ 1270862 w 2754602"/>
              <a:gd name="connsiteY105" fmla="*/ 2564969 h 3852972"/>
              <a:gd name="connsiteX106" fmla="*/ 1247614 w 2754602"/>
              <a:gd name="connsiteY106" fmla="*/ 2572719 h 3852972"/>
              <a:gd name="connsiteX107" fmla="*/ 1224367 w 2754602"/>
              <a:gd name="connsiteY107" fmla="*/ 2595966 h 3852972"/>
              <a:gd name="connsiteX108" fmla="*/ 1177872 w 2754602"/>
              <a:gd name="connsiteY108" fmla="*/ 2634712 h 3852972"/>
              <a:gd name="connsiteX109" fmla="*/ 1170123 w 2754602"/>
              <a:gd name="connsiteY109" fmla="*/ 2696705 h 3852972"/>
              <a:gd name="connsiteX110" fmla="*/ 1154624 w 2754602"/>
              <a:gd name="connsiteY110" fmla="*/ 2719952 h 3852972"/>
              <a:gd name="connsiteX111" fmla="*/ 1131377 w 2754602"/>
              <a:gd name="connsiteY111" fmla="*/ 2766447 h 3852972"/>
              <a:gd name="connsiteX112" fmla="*/ 1100380 w 2754602"/>
              <a:gd name="connsiteY112" fmla="*/ 2805193 h 3852972"/>
              <a:gd name="connsiteX113" fmla="*/ 1084882 w 2754602"/>
              <a:gd name="connsiteY113" fmla="*/ 2851688 h 3852972"/>
              <a:gd name="connsiteX114" fmla="*/ 1069384 w 2754602"/>
              <a:gd name="connsiteY114" fmla="*/ 2874935 h 3852972"/>
              <a:gd name="connsiteX115" fmla="*/ 1061634 w 2754602"/>
              <a:gd name="connsiteY115" fmla="*/ 2898183 h 3852972"/>
              <a:gd name="connsiteX116" fmla="*/ 1038387 w 2754602"/>
              <a:gd name="connsiteY116" fmla="*/ 2921430 h 3852972"/>
              <a:gd name="connsiteX117" fmla="*/ 999641 w 2754602"/>
              <a:gd name="connsiteY117" fmla="*/ 2967925 h 3852972"/>
              <a:gd name="connsiteX118" fmla="*/ 960895 w 2754602"/>
              <a:gd name="connsiteY118" fmla="*/ 2918015 h 3852972"/>
              <a:gd name="connsiteX119" fmla="*/ 937648 w 2754602"/>
              <a:gd name="connsiteY119" fmla="*/ 2972259 h 3852972"/>
              <a:gd name="connsiteX120" fmla="*/ 940231 w 2754602"/>
              <a:gd name="connsiteY120" fmla="*/ 2895979 h 3852972"/>
              <a:gd name="connsiteX121" fmla="*/ 922150 w 2754602"/>
              <a:gd name="connsiteY121" fmla="*/ 2860380 h 3852972"/>
              <a:gd name="connsiteX122" fmla="*/ 906651 w 2754602"/>
              <a:gd name="connsiteY122" fmla="*/ 2924069 h 3852972"/>
              <a:gd name="connsiteX123" fmla="*/ 906651 w 2754602"/>
              <a:gd name="connsiteY123" fmla="*/ 2924069 h 3852972"/>
              <a:gd name="connsiteX124" fmla="*/ 902131 w 2754602"/>
              <a:gd name="connsiteY124" fmla="*/ 2848354 h 3852972"/>
              <a:gd name="connsiteX125" fmla="*/ 922150 w 2754602"/>
              <a:gd name="connsiteY125" fmla="*/ 2852607 h 3852972"/>
              <a:gd name="connsiteX126" fmla="*/ 911656 w 2754602"/>
              <a:gd name="connsiteY126" fmla="*/ 2848354 h 3852972"/>
              <a:gd name="connsiteX127" fmla="*/ 902131 w 2754602"/>
              <a:gd name="connsiteY127" fmla="*/ 2767392 h 3852972"/>
              <a:gd name="connsiteX128" fmla="*/ 842930 w 2754602"/>
              <a:gd name="connsiteY128" fmla="*/ 2788918 h 3852972"/>
              <a:gd name="connsiteX129" fmla="*/ 836909 w 2754602"/>
              <a:gd name="connsiteY129" fmla="*/ 2727702 h 3852972"/>
              <a:gd name="connsiteX130" fmla="*/ 813662 w 2754602"/>
              <a:gd name="connsiteY130" fmla="*/ 2704454 h 3852972"/>
              <a:gd name="connsiteX131" fmla="*/ 767167 w 2754602"/>
              <a:gd name="connsiteY131" fmla="*/ 2665708 h 3852972"/>
              <a:gd name="connsiteX132" fmla="*/ 612184 w 2754602"/>
              <a:gd name="connsiteY132" fmla="*/ 2502976 h 3852972"/>
              <a:gd name="connsiteX133" fmla="*/ 410706 w 2754602"/>
              <a:gd name="connsiteY133" fmla="*/ 2286000 h 3852972"/>
              <a:gd name="connsiteX134" fmla="*/ 0 w 2754602"/>
              <a:gd name="connsiteY134" fmla="*/ 1844298 h 3852972"/>
              <a:gd name="connsiteX135" fmla="*/ 1046136 w 2754602"/>
              <a:gd name="connsiteY135" fmla="*/ 658678 h 3852972"/>
              <a:gd name="connsiteX136" fmla="*/ 1084882 w 2754602"/>
              <a:gd name="connsiteY136" fmla="*/ 573437 h 3852972"/>
              <a:gd name="connsiteX137" fmla="*/ 1061634 w 2754602"/>
              <a:gd name="connsiteY137" fmla="*/ 526942 h 3852972"/>
              <a:gd name="connsiteX138" fmla="*/ 1015139 w 2754602"/>
              <a:gd name="connsiteY138" fmla="*/ 488197 h 3852972"/>
              <a:gd name="connsiteX139" fmla="*/ 922150 w 2754602"/>
              <a:gd name="connsiteY139" fmla="*/ 472698 h 3852972"/>
              <a:gd name="connsiteX140" fmla="*/ 1371600 w 2754602"/>
              <a:gd name="connsiteY140" fmla="*/ 0 h 3852972"/>
              <a:gd name="connsiteX141" fmla="*/ 1425845 w 2754602"/>
              <a:gd name="connsiteY141" fmla="*/ 54244 h 3852972"/>
              <a:gd name="connsiteX142" fmla="*/ 1464590 w 2754602"/>
              <a:gd name="connsiteY142" fmla="*/ 61993 h 3852972"/>
              <a:gd name="connsiteX143" fmla="*/ 1480089 w 2754602"/>
              <a:gd name="connsiteY143" fmla="*/ 116237 h 3852972"/>
              <a:gd name="connsiteX144" fmla="*/ 1511085 w 2754602"/>
              <a:gd name="connsiteY144" fmla="*/ 116237 h 3852972"/>
              <a:gd name="connsiteX145" fmla="*/ 1526584 w 2754602"/>
              <a:gd name="connsiteY145" fmla="*/ 139485 h 3852972"/>
              <a:gd name="connsiteX146" fmla="*/ 1526584 w 2754602"/>
              <a:gd name="connsiteY146" fmla="*/ 139485 h 3852972"/>
              <a:gd name="connsiteX147" fmla="*/ 1542082 w 2754602"/>
              <a:gd name="connsiteY147" fmla="*/ 170481 h 3852972"/>
              <a:gd name="connsiteX148" fmla="*/ 1573078 w 2754602"/>
              <a:gd name="connsiteY148" fmla="*/ 201478 h 3852972"/>
              <a:gd name="connsiteX149" fmla="*/ 1604075 w 2754602"/>
              <a:gd name="connsiteY149" fmla="*/ 263471 h 3852972"/>
              <a:gd name="connsiteX150" fmla="*/ 1627323 w 2754602"/>
              <a:gd name="connsiteY150" fmla="*/ 247973 h 3852972"/>
              <a:gd name="connsiteX151" fmla="*/ 1681567 w 2754602"/>
              <a:gd name="connsiteY151" fmla="*/ 232474 h 3852972"/>
              <a:gd name="connsiteX152" fmla="*/ 1681567 w 2754602"/>
              <a:gd name="connsiteY152" fmla="*/ 232474 h 3852972"/>
              <a:gd name="connsiteX153" fmla="*/ 1697065 w 2754602"/>
              <a:gd name="connsiteY153" fmla="*/ 302217 h 3852972"/>
              <a:gd name="connsiteX154" fmla="*/ 1673817 w 2754602"/>
              <a:gd name="connsiteY154" fmla="*/ 317715 h 3852972"/>
              <a:gd name="connsiteX155" fmla="*/ 1673817 w 2754602"/>
              <a:gd name="connsiteY155" fmla="*/ 317715 h 3852972"/>
              <a:gd name="connsiteX156" fmla="*/ 1774556 w 2754602"/>
              <a:gd name="connsiteY156" fmla="*/ 348712 h 3852972"/>
              <a:gd name="connsiteX157" fmla="*/ 1821051 w 2754602"/>
              <a:gd name="connsiteY157" fmla="*/ 325464 h 3852972"/>
              <a:gd name="connsiteX158" fmla="*/ 1852048 w 2754602"/>
              <a:gd name="connsiteY158" fmla="*/ 348712 h 3852972"/>
              <a:gd name="connsiteX159" fmla="*/ 1844299 w 2754602"/>
              <a:gd name="connsiteY159" fmla="*/ 348712 h 3852972"/>
              <a:gd name="connsiteX160" fmla="*/ 1852048 w 2754602"/>
              <a:gd name="connsiteY160" fmla="*/ 348712 h 3852972"/>
              <a:gd name="connsiteX161" fmla="*/ 1883045 w 2754602"/>
              <a:gd name="connsiteY161" fmla="*/ 340963 h 3852972"/>
              <a:gd name="connsiteX162" fmla="*/ 1906292 w 2754602"/>
              <a:gd name="connsiteY162" fmla="*/ 333213 h 3852972"/>
              <a:gd name="connsiteX163" fmla="*/ 1937289 w 2754602"/>
              <a:gd name="connsiteY163" fmla="*/ 255722 h 3852972"/>
              <a:gd name="connsiteX164" fmla="*/ 1945038 w 2754602"/>
              <a:gd name="connsiteY164" fmla="*/ 255722 h 3852972"/>
              <a:gd name="connsiteX165" fmla="*/ 1945038 w 2754602"/>
              <a:gd name="connsiteY165" fmla="*/ 255722 h 3852972"/>
              <a:gd name="connsiteX166" fmla="*/ 2014780 w 2754602"/>
              <a:gd name="connsiteY166" fmla="*/ 232474 h 3852972"/>
              <a:gd name="connsiteX167" fmla="*/ 2030278 w 2754602"/>
              <a:gd name="connsiteY167" fmla="*/ 255722 h 3852972"/>
              <a:gd name="connsiteX168" fmla="*/ 2061275 w 2754602"/>
              <a:gd name="connsiteY168" fmla="*/ 317715 h 3852972"/>
              <a:gd name="connsiteX169" fmla="*/ 2069024 w 2754602"/>
              <a:gd name="connsiteY169" fmla="*/ 348712 h 3852972"/>
              <a:gd name="connsiteX170" fmla="*/ 2061275 w 2754602"/>
              <a:gd name="connsiteY170" fmla="*/ 410705 h 3852972"/>
              <a:gd name="connsiteX171" fmla="*/ 2084523 w 2754602"/>
              <a:gd name="connsiteY171" fmla="*/ 426203 h 3852972"/>
              <a:gd name="connsiteX172" fmla="*/ 2107770 w 2754602"/>
              <a:gd name="connsiteY172" fmla="*/ 449451 h 3852972"/>
              <a:gd name="connsiteX173" fmla="*/ 2107770 w 2754602"/>
              <a:gd name="connsiteY173" fmla="*/ 449451 h 3852972"/>
              <a:gd name="connsiteX174" fmla="*/ 2169763 w 2754602"/>
              <a:gd name="connsiteY174" fmla="*/ 472698 h 3852972"/>
              <a:gd name="connsiteX175" fmla="*/ 2185262 w 2754602"/>
              <a:gd name="connsiteY175" fmla="*/ 511444 h 3852972"/>
              <a:gd name="connsiteX176" fmla="*/ 2247255 w 2754602"/>
              <a:gd name="connsiteY176" fmla="*/ 511444 h 3852972"/>
              <a:gd name="connsiteX177" fmla="*/ 2293750 w 2754602"/>
              <a:gd name="connsiteY177" fmla="*/ 526942 h 3852972"/>
              <a:gd name="connsiteX178" fmla="*/ 2324746 w 2754602"/>
              <a:gd name="connsiteY178" fmla="*/ 612183 h 3852972"/>
              <a:gd name="connsiteX179" fmla="*/ 2347994 w 2754602"/>
              <a:gd name="connsiteY179" fmla="*/ 619932 h 3852972"/>
              <a:gd name="connsiteX180" fmla="*/ 2363492 w 2754602"/>
              <a:gd name="connsiteY180" fmla="*/ 619932 h 3852972"/>
              <a:gd name="connsiteX181" fmla="*/ 2402238 w 2754602"/>
              <a:gd name="connsiteY181" fmla="*/ 627681 h 3852972"/>
              <a:gd name="connsiteX182" fmla="*/ 2448733 w 2754602"/>
              <a:gd name="connsiteY182" fmla="*/ 619932 h 3852972"/>
              <a:gd name="connsiteX183" fmla="*/ 2425485 w 2754602"/>
              <a:gd name="connsiteY183" fmla="*/ 604434 h 3852972"/>
              <a:gd name="connsiteX184" fmla="*/ 2402238 w 2754602"/>
              <a:gd name="connsiteY184" fmla="*/ 596685 h 3852972"/>
              <a:gd name="connsiteX185" fmla="*/ 2425485 w 2754602"/>
              <a:gd name="connsiteY185" fmla="*/ 581186 h 3852972"/>
              <a:gd name="connsiteX186" fmla="*/ 2456482 w 2754602"/>
              <a:gd name="connsiteY186" fmla="*/ 573437 h 3852972"/>
              <a:gd name="connsiteX187" fmla="*/ 2479729 w 2754602"/>
              <a:gd name="connsiteY187" fmla="*/ 565688 h 3852972"/>
              <a:gd name="connsiteX188" fmla="*/ 2510726 w 2754602"/>
              <a:gd name="connsiteY188" fmla="*/ 534691 h 3852972"/>
              <a:gd name="connsiteX189" fmla="*/ 2495228 w 2754602"/>
              <a:gd name="connsiteY189" fmla="*/ 511444 h 3852972"/>
              <a:gd name="connsiteX190" fmla="*/ 2518475 w 2754602"/>
              <a:gd name="connsiteY190" fmla="*/ 519193 h 3852972"/>
              <a:gd name="connsiteX191" fmla="*/ 2541723 w 2754602"/>
              <a:gd name="connsiteY191" fmla="*/ 534691 h 3852972"/>
              <a:gd name="connsiteX192" fmla="*/ 2557221 w 2754602"/>
              <a:gd name="connsiteY192" fmla="*/ 557939 h 3852972"/>
              <a:gd name="connsiteX193" fmla="*/ 2580468 w 2754602"/>
              <a:gd name="connsiteY193" fmla="*/ 565688 h 3852972"/>
              <a:gd name="connsiteX194" fmla="*/ 2595967 w 2754602"/>
              <a:gd name="connsiteY194" fmla="*/ 581186 h 3852972"/>
              <a:gd name="connsiteX195" fmla="*/ 2588217 w 2754602"/>
              <a:gd name="connsiteY195" fmla="*/ 604434 h 3852972"/>
              <a:gd name="connsiteX196" fmla="*/ 2557221 w 2754602"/>
              <a:gd name="connsiteY196" fmla="*/ 596685 h 3852972"/>
              <a:gd name="connsiteX197" fmla="*/ 2518475 w 2754602"/>
              <a:gd name="connsiteY197" fmla="*/ 588935 h 3852972"/>
              <a:gd name="connsiteX198" fmla="*/ 2502977 w 2754602"/>
              <a:gd name="connsiteY198" fmla="*/ 604434 h 3852972"/>
              <a:gd name="connsiteX199" fmla="*/ 2510726 w 2754602"/>
              <a:gd name="connsiteY199" fmla="*/ 627681 h 3852972"/>
              <a:gd name="connsiteX200" fmla="*/ 2518475 w 2754602"/>
              <a:gd name="connsiteY200" fmla="*/ 658678 h 3852972"/>
              <a:gd name="connsiteX201" fmla="*/ 2541723 w 2754602"/>
              <a:gd name="connsiteY201" fmla="*/ 666427 h 3852972"/>
              <a:gd name="connsiteX202" fmla="*/ 2549472 w 2754602"/>
              <a:gd name="connsiteY202" fmla="*/ 635430 h 3852972"/>
              <a:gd name="connsiteX203" fmla="*/ 2665709 w 2754602"/>
              <a:gd name="connsiteY203" fmla="*/ 689674 h 3852972"/>
              <a:gd name="connsiteX204" fmla="*/ 2642462 w 2754602"/>
              <a:gd name="connsiteY204" fmla="*/ 720671 h 3852972"/>
              <a:gd name="connsiteX205" fmla="*/ 2626963 w 2754602"/>
              <a:gd name="connsiteY205" fmla="*/ 736169 h 3852972"/>
              <a:gd name="connsiteX206" fmla="*/ 2634712 w 2754602"/>
              <a:gd name="connsiteY206" fmla="*/ 759417 h 3852972"/>
              <a:gd name="connsiteX207" fmla="*/ 2657960 w 2754602"/>
              <a:gd name="connsiteY207" fmla="*/ 767166 h 3852972"/>
              <a:gd name="connsiteX208" fmla="*/ 2650211 w 2754602"/>
              <a:gd name="connsiteY208" fmla="*/ 798163 h 3852972"/>
              <a:gd name="connsiteX209" fmla="*/ 2626963 w 2754602"/>
              <a:gd name="connsiteY209" fmla="*/ 805912 h 3852972"/>
              <a:gd name="connsiteX210" fmla="*/ 2588217 w 2754602"/>
              <a:gd name="connsiteY210" fmla="*/ 813661 h 3852972"/>
              <a:gd name="connsiteX211" fmla="*/ 2572719 w 2754602"/>
              <a:gd name="connsiteY211" fmla="*/ 836908 h 3852972"/>
              <a:gd name="connsiteX212" fmla="*/ 2595967 w 2754602"/>
              <a:gd name="connsiteY212" fmla="*/ 829159 h 3852972"/>
              <a:gd name="connsiteX213" fmla="*/ 2634712 w 2754602"/>
              <a:gd name="connsiteY213" fmla="*/ 883403 h 3852972"/>
              <a:gd name="connsiteX214" fmla="*/ 2650211 w 2754602"/>
              <a:gd name="connsiteY214" fmla="*/ 898902 h 3852972"/>
              <a:gd name="connsiteX215" fmla="*/ 2642462 w 2754602"/>
              <a:gd name="connsiteY215" fmla="*/ 922149 h 3852972"/>
              <a:gd name="connsiteX216" fmla="*/ 2704455 w 2754602"/>
              <a:gd name="connsiteY216" fmla="*/ 929898 h 3852972"/>
              <a:gd name="connsiteX217" fmla="*/ 2743200 w 2754602"/>
              <a:gd name="connsiteY217" fmla="*/ 968644 h 3852972"/>
              <a:gd name="connsiteX218" fmla="*/ 2719953 w 2754602"/>
              <a:gd name="connsiteY218" fmla="*/ 976393 h 3852972"/>
              <a:gd name="connsiteX219" fmla="*/ 2603716 w 2754602"/>
              <a:gd name="connsiteY219" fmla="*/ 953146 h 3852972"/>
              <a:gd name="connsiteX220" fmla="*/ 2564970 w 2754602"/>
              <a:gd name="connsiteY220" fmla="*/ 937647 h 3852972"/>
              <a:gd name="connsiteX221" fmla="*/ 2518475 w 2754602"/>
              <a:gd name="connsiteY221" fmla="*/ 945397 h 3852972"/>
              <a:gd name="connsiteX222" fmla="*/ 2510726 w 2754602"/>
              <a:gd name="connsiteY222" fmla="*/ 968644 h 3852972"/>
              <a:gd name="connsiteX223" fmla="*/ 2479729 w 2754602"/>
              <a:gd name="connsiteY223" fmla="*/ 976393 h 3852972"/>
              <a:gd name="connsiteX224" fmla="*/ 2440984 w 2754602"/>
              <a:gd name="connsiteY224" fmla="*/ 1046135 h 3852972"/>
              <a:gd name="connsiteX225" fmla="*/ 2448733 w 2754602"/>
              <a:gd name="connsiteY225" fmla="*/ 1077132 h 3852972"/>
              <a:gd name="connsiteX226" fmla="*/ 2479729 w 2754602"/>
              <a:gd name="connsiteY226" fmla="*/ 1084881 h 3852972"/>
              <a:gd name="connsiteX227" fmla="*/ 2471980 w 2754602"/>
              <a:gd name="connsiteY227" fmla="*/ 1115878 h 3852972"/>
              <a:gd name="connsiteX228" fmla="*/ 2425485 w 2754602"/>
              <a:gd name="connsiteY228" fmla="*/ 1139125 h 3852972"/>
              <a:gd name="connsiteX229" fmla="*/ 2433234 w 2754602"/>
              <a:gd name="connsiteY229" fmla="*/ 1170122 h 3852972"/>
              <a:gd name="connsiteX230" fmla="*/ 2448733 w 2754602"/>
              <a:gd name="connsiteY230" fmla="*/ 1185620 h 3852972"/>
              <a:gd name="connsiteX231" fmla="*/ 2456482 w 2754602"/>
              <a:gd name="connsiteY231" fmla="*/ 1216617 h 3852972"/>
              <a:gd name="connsiteX232" fmla="*/ 2487478 w 2754602"/>
              <a:gd name="connsiteY232" fmla="*/ 1201119 h 3852972"/>
              <a:gd name="connsiteX233" fmla="*/ 2510726 w 2754602"/>
              <a:gd name="connsiteY233" fmla="*/ 1154624 h 3852972"/>
              <a:gd name="connsiteX234" fmla="*/ 2549472 w 2754602"/>
              <a:gd name="connsiteY234" fmla="*/ 1201119 h 3852972"/>
              <a:gd name="connsiteX235" fmla="*/ 2526224 w 2754602"/>
              <a:gd name="connsiteY235" fmla="*/ 1216617 h 3852972"/>
              <a:gd name="connsiteX236" fmla="*/ 2479729 w 2754602"/>
              <a:gd name="connsiteY236" fmla="*/ 1232115 h 3852972"/>
              <a:gd name="connsiteX237" fmla="*/ 2479729 w 2754602"/>
              <a:gd name="connsiteY237" fmla="*/ 1294108 h 3852972"/>
              <a:gd name="connsiteX238" fmla="*/ 2526224 w 2754602"/>
              <a:gd name="connsiteY238" fmla="*/ 1286359 h 3852972"/>
              <a:gd name="connsiteX239" fmla="*/ 2549472 w 2754602"/>
              <a:gd name="connsiteY239" fmla="*/ 1317356 h 3852972"/>
              <a:gd name="connsiteX240" fmla="*/ 2557221 w 2754602"/>
              <a:gd name="connsiteY240" fmla="*/ 1363851 h 3852972"/>
              <a:gd name="connsiteX241" fmla="*/ 2533973 w 2754602"/>
              <a:gd name="connsiteY241" fmla="*/ 1379349 h 3852972"/>
              <a:gd name="connsiteX242" fmla="*/ 2510726 w 2754602"/>
              <a:gd name="connsiteY242" fmla="*/ 1387098 h 3852972"/>
              <a:gd name="connsiteX243" fmla="*/ 2471980 w 2754602"/>
              <a:gd name="connsiteY243" fmla="*/ 1402597 h 3852972"/>
              <a:gd name="connsiteX244" fmla="*/ 2456482 w 2754602"/>
              <a:gd name="connsiteY244" fmla="*/ 1449091 h 3852972"/>
              <a:gd name="connsiteX245" fmla="*/ 2471980 w 2754602"/>
              <a:gd name="connsiteY245" fmla="*/ 1464590 h 3852972"/>
              <a:gd name="connsiteX246" fmla="*/ 2440984 w 2754602"/>
              <a:gd name="connsiteY246" fmla="*/ 1503335 h 3852972"/>
              <a:gd name="connsiteX247" fmla="*/ 2417736 w 2754602"/>
              <a:gd name="connsiteY247" fmla="*/ 1495586 h 3852972"/>
              <a:gd name="connsiteX248" fmla="*/ 2386739 w 2754602"/>
              <a:gd name="connsiteY248" fmla="*/ 1518834 h 3852972"/>
              <a:gd name="connsiteX249" fmla="*/ 2371241 w 2754602"/>
              <a:gd name="connsiteY249" fmla="*/ 1495586 h 3852972"/>
              <a:gd name="connsiteX250" fmla="*/ 2355743 w 2754602"/>
              <a:gd name="connsiteY250" fmla="*/ 1511085 h 3852972"/>
              <a:gd name="connsiteX251" fmla="*/ 2340245 w 2754602"/>
              <a:gd name="connsiteY251" fmla="*/ 1534332 h 3852972"/>
              <a:gd name="connsiteX252" fmla="*/ 2340245 w 2754602"/>
              <a:gd name="connsiteY252" fmla="*/ 1588576 h 3852972"/>
              <a:gd name="connsiteX253" fmla="*/ 2286000 w 2754602"/>
              <a:gd name="connsiteY253" fmla="*/ 1596325 h 3852972"/>
              <a:gd name="connsiteX254" fmla="*/ 2262753 w 2754602"/>
              <a:gd name="connsiteY254" fmla="*/ 1642820 h 3852972"/>
              <a:gd name="connsiteX255" fmla="*/ 2255004 w 2754602"/>
              <a:gd name="connsiteY255" fmla="*/ 1666068 h 3852972"/>
              <a:gd name="connsiteX256" fmla="*/ 2224007 w 2754602"/>
              <a:gd name="connsiteY256" fmla="*/ 1673817 h 3852972"/>
              <a:gd name="connsiteX257" fmla="*/ 2185262 w 2754602"/>
              <a:gd name="connsiteY257" fmla="*/ 1681566 h 3852972"/>
              <a:gd name="connsiteX258" fmla="*/ 2131017 w 2754602"/>
              <a:gd name="connsiteY258" fmla="*/ 1697064 h 3852972"/>
              <a:gd name="connsiteX259" fmla="*/ 2100021 w 2754602"/>
              <a:gd name="connsiteY259" fmla="*/ 1689315 h 3852972"/>
              <a:gd name="connsiteX260" fmla="*/ 2061275 w 2754602"/>
              <a:gd name="connsiteY260" fmla="*/ 1658319 h 3852972"/>
              <a:gd name="connsiteX261" fmla="*/ 2045777 w 2754602"/>
              <a:gd name="connsiteY261" fmla="*/ 1642820 h 3852972"/>
              <a:gd name="connsiteX262" fmla="*/ 1937289 w 2754602"/>
              <a:gd name="connsiteY262" fmla="*/ 1627322 h 3852972"/>
              <a:gd name="connsiteX263" fmla="*/ 1890794 w 2754602"/>
              <a:gd name="connsiteY263" fmla="*/ 1619573 h 3852972"/>
              <a:gd name="connsiteX264" fmla="*/ 1867546 w 2754602"/>
              <a:gd name="connsiteY264" fmla="*/ 1681566 h 3852972"/>
              <a:gd name="connsiteX265" fmla="*/ 1813302 w 2754602"/>
              <a:gd name="connsiteY265" fmla="*/ 1751308 h 3852972"/>
              <a:gd name="connsiteX266" fmla="*/ 1828800 w 2754602"/>
              <a:gd name="connsiteY266" fmla="*/ 1813302 h 3852972"/>
              <a:gd name="connsiteX267" fmla="*/ 1813302 w 2754602"/>
              <a:gd name="connsiteY267" fmla="*/ 1836549 h 3852972"/>
              <a:gd name="connsiteX268" fmla="*/ 1844299 w 2754602"/>
              <a:gd name="connsiteY268" fmla="*/ 1898542 h 3852972"/>
              <a:gd name="connsiteX269" fmla="*/ 1836550 w 2754602"/>
              <a:gd name="connsiteY269" fmla="*/ 1960535 h 3852972"/>
              <a:gd name="connsiteX270" fmla="*/ 1828800 w 2754602"/>
              <a:gd name="connsiteY270" fmla="*/ 2053525 h 3852972"/>
              <a:gd name="connsiteX271" fmla="*/ 1813302 w 2754602"/>
              <a:gd name="connsiteY271" fmla="*/ 2100020 h 3852972"/>
              <a:gd name="connsiteX272" fmla="*/ 1821051 w 2754602"/>
              <a:gd name="connsiteY272" fmla="*/ 2169763 h 3852972"/>
              <a:gd name="connsiteX273" fmla="*/ 1805553 w 2754602"/>
              <a:gd name="connsiteY273" fmla="*/ 2193010 h 3852972"/>
              <a:gd name="connsiteX274" fmla="*/ 1821051 w 2754602"/>
              <a:gd name="connsiteY274" fmla="*/ 2293749 h 3852972"/>
              <a:gd name="connsiteX275" fmla="*/ 1828800 w 2754602"/>
              <a:gd name="connsiteY275" fmla="*/ 2371241 h 3852972"/>
              <a:gd name="connsiteX276" fmla="*/ 1821051 w 2754602"/>
              <a:gd name="connsiteY276" fmla="*/ 2394488 h 3852972"/>
              <a:gd name="connsiteX277" fmla="*/ 1813302 w 2754602"/>
              <a:gd name="connsiteY277" fmla="*/ 2433234 h 3852972"/>
              <a:gd name="connsiteX278" fmla="*/ 1836550 w 2754602"/>
              <a:gd name="connsiteY278" fmla="*/ 2448732 h 3852972"/>
              <a:gd name="connsiteX279" fmla="*/ 1844299 w 2754602"/>
              <a:gd name="connsiteY279" fmla="*/ 2479729 h 3852972"/>
              <a:gd name="connsiteX280" fmla="*/ 1828800 w 2754602"/>
              <a:gd name="connsiteY280" fmla="*/ 2580468 h 3852972"/>
              <a:gd name="connsiteX281" fmla="*/ 1844299 w 2754602"/>
              <a:gd name="connsiteY281" fmla="*/ 2704454 h 3852972"/>
              <a:gd name="connsiteX282" fmla="*/ 1859797 w 2754602"/>
              <a:gd name="connsiteY282" fmla="*/ 2743200 h 3852972"/>
              <a:gd name="connsiteX283" fmla="*/ 1906292 w 2754602"/>
              <a:gd name="connsiteY283" fmla="*/ 2789695 h 3852972"/>
              <a:gd name="connsiteX284" fmla="*/ 1914041 w 2754602"/>
              <a:gd name="connsiteY284" fmla="*/ 2766447 h 3852972"/>
              <a:gd name="connsiteX285" fmla="*/ 1937289 w 2754602"/>
              <a:gd name="connsiteY285" fmla="*/ 2774197 h 3852972"/>
              <a:gd name="connsiteX286" fmla="*/ 1968285 w 2754602"/>
              <a:gd name="connsiteY286" fmla="*/ 2789695 h 3852972"/>
              <a:gd name="connsiteX287" fmla="*/ 1999282 w 2754602"/>
              <a:gd name="connsiteY287" fmla="*/ 2812942 h 3852972"/>
              <a:gd name="connsiteX288" fmla="*/ 2092272 w 2754602"/>
              <a:gd name="connsiteY288" fmla="*/ 2836190 h 3852972"/>
              <a:gd name="connsiteX289" fmla="*/ 2107770 w 2754602"/>
              <a:gd name="connsiteY289" fmla="*/ 2867186 h 3852972"/>
              <a:gd name="connsiteX290" fmla="*/ 2216258 w 2754602"/>
              <a:gd name="connsiteY290" fmla="*/ 2913681 h 3852972"/>
              <a:gd name="connsiteX291" fmla="*/ 2231756 w 2754602"/>
              <a:gd name="connsiteY291" fmla="*/ 2936929 h 3852972"/>
              <a:gd name="connsiteX292" fmla="*/ 2278251 w 2754602"/>
              <a:gd name="connsiteY292" fmla="*/ 2975674 h 3852972"/>
              <a:gd name="connsiteX293" fmla="*/ 2324746 w 2754602"/>
              <a:gd name="connsiteY293" fmla="*/ 3037668 h 3852972"/>
              <a:gd name="connsiteX294" fmla="*/ 2347994 w 2754602"/>
              <a:gd name="connsiteY294" fmla="*/ 3045417 h 3852972"/>
              <a:gd name="connsiteX295" fmla="*/ 2371241 w 2754602"/>
              <a:gd name="connsiteY295" fmla="*/ 3060915 h 3852972"/>
              <a:gd name="connsiteX296" fmla="*/ 2394489 w 2754602"/>
              <a:gd name="connsiteY296" fmla="*/ 3053166 h 3852972"/>
              <a:gd name="connsiteX297" fmla="*/ 2402238 w 2754602"/>
              <a:gd name="connsiteY297" fmla="*/ 3076413 h 3852972"/>
              <a:gd name="connsiteX298" fmla="*/ 2417736 w 2754602"/>
              <a:gd name="connsiteY298" fmla="*/ 3091912 h 3852972"/>
              <a:gd name="connsiteX299" fmla="*/ 2371241 w 2754602"/>
              <a:gd name="connsiteY299" fmla="*/ 3107410 h 3852972"/>
              <a:gd name="connsiteX300" fmla="*/ 2363492 w 2754602"/>
              <a:gd name="connsiteY300" fmla="*/ 3076413 h 3852972"/>
              <a:gd name="connsiteX301" fmla="*/ 2332495 w 2754602"/>
              <a:gd name="connsiteY301" fmla="*/ 3068664 h 3852972"/>
              <a:gd name="connsiteX302" fmla="*/ 2247255 w 2754602"/>
              <a:gd name="connsiteY302" fmla="*/ 3053166 h 3852972"/>
              <a:gd name="connsiteX303" fmla="*/ 2231756 w 2754602"/>
              <a:gd name="connsiteY303" fmla="*/ 3037668 h 3852972"/>
              <a:gd name="connsiteX304" fmla="*/ 2169763 w 2754602"/>
              <a:gd name="connsiteY304" fmla="*/ 3037668 h 3852972"/>
              <a:gd name="connsiteX305" fmla="*/ 2131017 w 2754602"/>
              <a:gd name="connsiteY305" fmla="*/ 3084163 h 3852972"/>
              <a:gd name="connsiteX306" fmla="*/ 2100021 w 2754602"/>
              <a:gd name="connsiteY306" fmla="*/ 3130658 h 3852972"/>
              <a:gd name="connsiteX307" fmla="*/ 2115519 w 2754602"/>
              <a:gd name="connsiteY307" fmla="*/ 3153905 h 3852972"/>
              <a:gd name="connsiteX308" fmla="*/ 2169763 w 2754602"/>
              <a:gd name="connsiteY308" fmla="*/ 3177152 h 3852972"/>
              <a:gd name="connsiteX309" fmla="*/ 2224007 w 2754602"/>
              <a:gd name="connsiteY309" fmla="*/ 3208149 h 3852972"/>
              <a:gd name="connsiteX310" fmla="*/ 2239506 w 2754602"/>
              <a:gd name="connsiteY310" fmla="*/ 3184902 h 3852972"/>
              <a:gd name="connsiteX311" fmla="*/ 2262753 w 2754602"/>
              <a:gd name="connsiteY311" fmla="*/ 3192651 h 3852972"/>
              <a:gd name="connsiteX312" fmla="*/ 2309248 w 2754602"/>
              <a:gd name="connsiteY312" fmla="*/ 3169403 h 3852972"/>
              <a:gd name="connsiteX313" fmla="*/ 2347994 w 2754602"/>
              <a:gd name="connsiteY313" fmla="*/ 3130658 h 3852972"/>
              <a:gd name="connsiteX314" fmla="*/ 2332495 w 2754602"/>
              <a:gd name="connsiteY314" fmla="*/ 3169403 h 3852972"/>
              <a:gd name="connsiteX315" fmla="*/ 2324746 w 2754602"/>
              <a:gd name="connsiteY315" fmla="*/ 3192651 h 3852972"/>
              <a:gd name="connsiteX316" fmla="*/ 2278251 w 2754602"/>
              <a:gd name="connsiteY316" fmla="*/ 3239146 h 3852972"/>
              <a:gd name="connsiteX317" fmla="*/ 2262753 w 2754602"/>
              <a:gd name="connsiteY317" fmla="*/ 3262393 h 3852972"/>
              <a:gd name="connsiteX318" fmla="*/ 2239506 w 2754602"/>
              <a:gd name="connsiteY318" fmla="*/ 3293390 h 3852972"/>
              <a:gd name="connsiteX319" fmla="*/ 2231756 w 2754602"/>
              <a:gd name="connsiteY319" fmla="*/ 3339885 h 3852972"/>
              <a:gd name="connsiteX320" fmla="*/ 2169763 w 2754602"/>
              <a:gd name="connsiteY320" fmla="*/ 3448373 h 3852972"/>
              <a:gd name="connsiteX321" fmla="*/ 2154265 w 2754602"/>
              <a:gd name="connsiteY321" fmla="*/ 3471620 h 3852972"/>
              <a:gd name="connsiteX322" fmla="*/ 2100021 w 2754602"/>
              <a:gd name="connsiteY322" fmla="*/ 3502617 h 3852972"/>
              <a:gd name="connsiteX323" fmla="*/ 2115519 w 2754602"/>
              <a:gd name="connsiteY323" fmla="*/ 3580108 h 3852972"/>
              <a:gd name="connsiteX324" fmla="*/ 2131017 w 2754602"/>
              <a:gd name="connsiteY324" fmla="*/ 3626603 h 3852972"/>
              <a:gd name="connsiteX325" fmla="*/ 2076773 w 2754602"/>
              <a:gd name="connsiteY325" fmla="*/ 3618854 h 3852972"/>
              <a:gd name="connsiteX326" fmla="*/ 2030278 w 2754602"/>
              <a:gd name="connsiteY326" fmla="*/ 3556861 h 3852972"/>
              <a:gd name="connsiteX327" fmla="*/ 1999282 w 2754602"/>
              <a:gd name="connsiteY327" fmla="*/ 3502617 h 3852972"/>
              <a:gd name="connsiteX328" fmla="*/ 1991533 w 2754602"/>
              <a:gd name="connsiteY328" fmla="*/ 3479369 h 3852972"/>
              <a:gd name="connsiteX329" fmla="*/ 1921790 w 2754602"/>
              <a:gd name="connsiteY329" fmla="*/ 3425125 h 3852972"/>
              <a:gd name="connsiteX330" fmla="*/ 1867546 w 2754602"/>
              <a:gd name="connsiteY330" fmla="*/ 3440624 h 3852972"/>
              <a:gd name="connsiteX331" fmla="*/ 1859797 w 2754602"/>
              <a:gd name="connsiteY331" fmla="*/ 3471620 h 3852972"/>
              <a:gd name="connsiteX332" fmla="*/ 1836550 w 2754602"/>
              <a:gd name="connsiteY332" fmla="*/ 3479369 h 3852972"/>
              <a:gd name="connsiteX333" fmla="*/ 1797804 w 2754602"/>
              <a:gd name="connsiteY333" fmla="*/ 3510366 h 3852972"/>
              <a:gd name="connsiteX334" fmla="*/ 1774556 w 2754602"/>
              <a:gd name="connsiteY334" fmla="*/ 3518115 h 3852972"/>
              <a:gd name="connsiteX335" fmla="*/ 1658319 w 2754602"/>
              <a:gd name="connsiteY335" fmla="*/ 3533613 h 3852972"/>
              <a:gd name="connsiteX336" fmla="*/ 1627323 w 2754602"/>
              <a:gd name="connsiteY336" fmla="*/ 3541363 h 3852972"/>
              <a:gd name="connsiteX337" fmla="*/ 1596326 w 2754602"/>
              <a:gd name="connsiteY337" fmla="*/ 3556861 h 3852972"/>
              <a:gd name="connsiteX338" fmla="*/ 1549831 w 2754602"/>
              <a:gd name="connsiteY338" fmla="*/ 3587858 h 3852972"/>
              <a:gd name="connsiteX339" fmla="*/ 1619573 w 2754602"/>
              <a:gd name="connsiteY339" fmla="*/ 3603356 h 3852972"/>
              <a:gd name="connsiteX340" fmla="*/ 1635072 w 2754602"/>
              <a:gd name="connsiteY340" fmla="*/ 3618854 h 3852972"/>
              <a:gd name="connsiteX341" fmla="*/ 1681567 w 2754602"/>
              <a:gd name="connsiteY341" fmla="*/ 3680847 h 3852972"/>
              <a:gd name="connsiteX342" fmla="*/ 1712563 w 2754602"/>
              <a:gd name="connsiteY342" fmla="*/ 3673098 h 3852972"/>
              <a:gd name="connsiteX343" fmla="*/ 1704814 w 2754602"/>
              <a:gd name="connsiteY343" fmla="*/ 3704095 h 3852972"/>
              <a:gd name="connsiteX344" fmla="*/ 1673817 w 2754602"/>
              <a:gd name="connsiteY344" fmla="*/ 3688597 h 3852972"/>
              <a:gd name="connsiteX345" fmla="*/ 1635072 w 2754602"/>
              <a:gd name="connsiteY345" fmla="*/ 3680847 h 3852972"/>
              <a:gd name="connsiteX346" fmla="*/ 1611824 w 2754602"/>
              <a:gd name="connsiteY346" fmla="*/ 3673098 h 3852972"/>
              <a:gd name="connsiteX347" fmla="*/ 1526584 w 2754602"/>
              <a:gd name="connsiteY347" fmla="*/ 3680847 h 3852972"/>
              <a:gd name="connsiteX348" fmla="*/ 1653090 w 2754602"/>
              <a:gd name="connsiteY348" fmla="*/ 3673098 h 3852972"/>
              <a:gd name="connsiteX349" fmla="*/ 1629842 w 2754602"/>
              <a:gd name="connsiteY349" fmla="*/ 3688597 h 3852972"/>
              <a:gd name="connsiteX350" fmla="*/ 1620620 w 2754602"/>
              <a:gd name="connsiteY350" fmla="*/ 3693440 h 3852972"/>
              <a:gd name="connsiteX351" fmla="*/ 1606595 w 2754602"/>
              <a:gd name="connsiteY351" fmla="*/ 3807912 h 3852972"/>
              <a:gd name="connsiteX352" fmla="*/ 1549653 w 2754602"/>
              <a:gd name="connsiteY352" fmla="*/ 3802377 h 3852972"/>
              <a:gd name="connsiteX353" fmla="*/ 1497258 w 2754602"/>
              <a:gd name="connsiteY353" fmla="*/ 3831141 h 3852972"/>
              <a:gd name="connsiteX354" fmla="*/ 1383656 w 2754602"/>
              <a:gd name="connsiteY354" fmla="*/ 3829215 h 3852972"/>
              <a:gd name="connsiteX355" fmla="*/ 1278611 w 2754602"/>
              <a:gd name="connsiteY355" fmla="*/ 3688597 h 3852972"/>
              <a:gd name="connsiteX356" fmla="*/ 1270862 w 2754602"/>
              <a:gd name="connsiteY356" fmla="*/ 3680847 h 3852972"/>
              <a:gd name="connsiteX357" fmla="*/ 1263112 w 2754602"/>
              <a:gd name="connsiteY357" fmla="*/ 3456122 h 3852972"/>
              <a:gd name="connsiteX358" fmla="*/ 1247614 w 2754602"/>
              <a:gd name="connsiteY358" fmla="*/ 3432874 h 3852972"/>
              <a:gd name="connsiteX359" fmla="*/ 1247614 w 2754602"/>
              <a:gd name="connsiteY359" fmla="*/ 3425125 h 3852972"/>
              <a:gd name="connsiteX360" fmla="*/ 1007390 w 2754602"/>
              <a:gd name="connsiteY360" fmla="*/ 2991173 h 3852972"/>
              <a:gd name="connsiteX0" fmla="*/ 1007390 w 2754602"/>
              <a:gd name="connsiteY0" fmla="*/ 2991173 h 3852972"/>
              <a:gd name="connsiteX1" fmla="*/ 1053885 w 2754602"/>
              <a:gd name="connsiteY1" fmla="*/ 2983424 h 3852972"/>
              <a:gd name="connsiteX2" fmla="*/ 1061634 w 2754602"/>
              <a:gd name="connsiteY2" fmla="*/ 2952427 h 3852972"/>
              <a:gd name="connsiteX3" fmla="*/ 1115878 w 2754602"/>
              <a:gd name="connsiteY3" fmla="*/ 2890434 h 3852972"/>
              <a:gd name="connsiteX4" fmla="*/ 1123628 w 2754602"/>
              <a:gd name="connsiteY4" fmla="*/ 2867186 h 3852972"/>
              <a:gd name="connsiteX5" fmla="*/ 1139126 w 2754602"/>
              <a:gd name="connsiteY5" fmla="*/ 2882685 h 3852972"/>
              <a:gd name="connsiteX6" fmla="*/ 1154624 w 2754602"/>
              <a:gd name="connsiteY6" fmla="*/ 2905932 h 3852972"/>
              <a:gd name="connsiteX7" fmla="*/ 1185621 w 2754602"/>
              <a:gd name="connsiteY7" fmla="*/ 2936929 h 3852972"/>
              <a:gd name="connsiteX8" fmla="*/ 1193370 w 2754602"/>
              <a:gd name="connsiteY8" fmla="*/ 2960176 h 3852972"/>
              <a:gd name="connsiteX9" fmla="*/ 1216617 w 2754602"/>
              <a:gd name="connsiteY9" fmla="*/ 2967925 h 3852972"/>
              <a:gd name="connsiteX10" fmla="*/ 1278611 w 2754602"/>
              <a:gd name="connsiteY10" fmla="*/ 2952427 h 3852972"/>
              <a:gd name="connsiteX11" fmla="*/ 1286360 w 2754602"/>
              <a:gd name="connsiteY11" fmla="*/ 2867186 h 3852972"/>
              <a:gd name="connsiteX12" fmla="*/ 1309607 w 2754602"/>
              <a:gd name="connsiteY12" fmla="*/ 2851688 h 3852972"/>
              <a:gd name="connsiteX13" fmla="*/ 1301858 w 2754602"/>
              <a:gd name="connsiteY13" fmla="*/ 2828441 h 3852972"/>
              <a:gd name="connsiteX14" fmla="*/ 1263112 w 2754602"/>
              <a:gd name="connsiteY14" fmla="*/ 2797444 h 3852972"/>
              <a:gd name="connsiteX15" fmla="*/ 1255363 w 2754602"/>
              <a:gd name="connsiteY15" fmla="*/ 2774197 h 3852972"/>
              <a:gd name="connsiteX16" fmla="*/ 1278611 w 2754602"/>
              <a:gd name="connsiteY16" fmla="*/ 2727702 h 3852972"/>
              <a:gd name="connsiteX17" fmla="*/ 1270862 w 2754602"/>
              <a:gd name="connsiteY17" fmla="*/ 2704454 h 3852972"/>
              <a:gd name="connsiteX18" fmla="*/ 1255363 w 2754602"/>
              <a:gd name="connsiteY18" fmla="*/ 2665708 h 3852972"/>
              <a:gd name="connsiteX19" fmla="*/ 1224367 w 2754602"/>
              <a:gd name="connsiteY19" fmla="*/ 2650210 h 3852972"/>
              <a:gd name="connsiteX20" fmla="*/ 1112094 w 2754602"/>
              <a:gd name="connsiteY20" fmla="*/ 2640390 h 3852972"/>
              <a:gd name="connsiteX21" fmla="*/ 1270862 w 2754602"/>
              <a:gd name="connsiteY21" fmla="*/ 2588217 h 3852972"/>
              <a:gd name="connsiteX22" fmla="*/ 1309607 w 2754602"/>
              <a:gd name="connsiteY22" fmla="*/ 2541722 h 3852972"/>
              <a:gd name="connsiteX23" fmla="*/ 1325106 w 2754602"/>
              <a:gd name="connsiteY23" fmla="*/ 2518474 h 3852972"/>
              <a:gd name="connsiteX24" fmla="*/ 1348353 w 2754602"/>
              <a:gd name="connsiteY24" fmla="*/ 2502976 h 3852972"/>
              <a:gd name="connsiteX25" fmla="*/ 1379350 w 2754602"/>
              <a:gd name="connsiteY25" fmla="*/ 2510725 h 3852972"/>
              <a:gd name="connsiteX26" fmla="*/ 1402597 w 2754602"/>
              <a:gd name="connsiteY26" fmla="*/ 2549471 h 3852972"/>
              <a:gd name="connsiteX27" fmla="*/ 1425845 w 2754602"/>
              <a:gd name="connsiteY27" fmla="*/ 2564969 h 3852972"/>
              <a:gd name="connsiteX28" fmla="*/ 1472339 w 2754602"/>
              <a:gd name="connsiteY28" fmla="*/ 2549471 h 3852972"/>
              <a:gd name="connsiteX29" fmla="*/ 1487838 w 2754602"/>
              <a:gd name="connsiteY29" fmla="*/ 2533973 h 3852972"/>
              <a:gd name="connsiteX30" fmla="*/ 1503336 w 2754602"/>
              <a:gd name="connsiteY30" fmla="*/ 2510725 h 3852972"/>
              <a:gd name="connsiteX31" fmla="*/ 1526584 w 2754602"/>
              <a:gd name="connsiteY31" fmla="*/ 2495227 h 3852972"/>
              <a:gd name="connsiteX32" fmla="*/ 1565329 w 2754602"/>
              <a:gd name="connsiteY32" fmla="*/ 2510725 h 3852972"/>
              <a:gd name="connsiteX33" fmla="*/ 1604075 w 2754602"/>
              <a:gd name="connsiteY33" fmla="*/ 2526224 h 3852972"/>
              <a:gd name="connsiteX34" fmla="*/ 1596326 w 2754602"/>
              <a:gd name="connsiteY34" fmla="*/ 2549471 h 3852972"/>
              <a:gd name="connsiteX35" fmla="*/ 1573078 w 2754602"/>
              <a:gd name="connsiteY35" fmla="*/ 2557220 h 3852972"/>
              <a:gd name="connsiteX36" fmla="*/ 1588577 w 2754602"/>
              <a:gd name="connsiteY36" fmla="*/ 2642461 h 3852972"/>
              <a:gd name="connsiteX37" fmla="*/ 1565329 w 2754602"/>
              <a:gd name="connsiteY37" fmla="*/ 2681207 h 3852972"/>
              <a:gd name="connsiteX38" fmla="*/ 1542082 w 2754602"/>
              <a:gd name="connsiteY38" fmla="*/ 2688956 h 3852972"/>
              <a:gd name="connsiteX39" fmla="*/ 1534333 w 2754602"/>
              <a:gd name="connsiteY39" fmla="*/ 2712203 h 3852972"/>
              <a:gd name="connsiteX40" fmla="*/ 1495587 w 2754602"/>
              <a:gd name="connsiteY40" fmla="*/ 2743200 h 3852972"/>
              <a:gd name="connsiteX41" fmla="*/ 1487838 w 2754602"/>
              <a:gd name="connsiteY41" fmla="*/ 2766447 h 3852972"/>
              <a:gd name="connsiteX42" fmla="*/ 1464590 w 2754602"/>
              <a:gd name="connsiteY42" fmla="*/ 2774197 h 3852972"/>
              <a:gd name="connsiteX43" fmla="*/ 1449092 w 2754602"/>
              <a:gd name="connsiteY43" fmla="*/ 2867186 h 3852972"/>
              <a:gd name="connsiteX44" fmla="*/ 1433594 w 2754602"/>
              <a:gd name="connsiteY44" fmla="*/ 2882685 h 3852972"/>
              <a:gd name="connsiteX45" fmla="*/ 1425845 w 2754602"/>
              <a:gd name="connsiteY45" fmla="*/ 2913681 h 3852972"/>
              <a:gd name="connsiteX46" fmla="*/ 1433594 w 2754602"/>
              <a:gd name="connsiteY46" fmla="*/ 2944678 h 3852972"/>
              <a:gd name="connsiteX47" fmla="*/ 1441343 w 2754602"/>
              <a:gd name="connsiteY47" fmla="*/ 2991173 h 3852972"/>
              <a:gd name="connsiteX48" fmla="*/ 1425845 w 2754602"/>
              <a:gd name="connsiteY48" fmla="*/ 3045417 h 3852972"/>
              <a:gd name="connsiteX49" fmla="*/ 1402597 w 2754602"/>
              <a:gd name="connsiteY49" fmla="*/ 3037668 h 3852972"/>
              <a:gd name="connsiteX50" fmla="*/ 1387099 w 2754602"/>
              <a:gd name="connsiteY50" fmla="*/ 3022169 h 3852972"/>
              <a:gd name="connsiteX51" fmla="*/ 1356102 w 2754602"/>
              <a:gd name="connsiteY51" fmla="*/ 3060915 h 3852972"/>
              <a:gd name="connsiteX52" fmla="*/ 1363851 w 2754602"/>
              <a:gd name="connsiteY52" fmla="*/ 3091912 h 3852972"/>
              <a:gd name="connsiteX53" fmla="*/ 1371600 w 2754602"/>
              <a:gd name="connsiteY53" fmla="*/ 3115159 h 3852972"/>
              <a:gd name="connsiteX54" fmla="*/ 1418095 w 2754602"/>
              <a:gd name="connsiteY54" fmla="*/ 3130658 h 3852972"/>
              <a:gd name="connsiteX55" fmla="*/ 1441343 w 2754602"/>
              <a:gd name="connsiteY55" fmla="*/ 3122908 h 3852972"/>
              <a:gd name="connsiteX56" fmla="*/ 1611824 w 2754602"/>
              <a:gd name="connsiteY56" fmla="*/ 3115159 h 3852972"/>
              <a:gd name="connsiteX57" fmla="*/ 1596326 w 2754602"/>
              <a:gd name="connsiteY57" fmla="*/ 3068664 h 3852972"/>
              <a:gd name="connsiteX58" fmla="*/ 1588577 w 2754602"/>
              <a:gd name="connsiteY58" fmla="*/ 3045417 h 3852972"/>
              <a:gd name="connsiteX59" fmla="*/ 1580828 w 2754602"/>
              <a:gd name="connsiteY59" fmla="*/ 3022169 h 3852972"/>
              <a:gd name="connsiteX60" fmla="*/ 1611824 w 2754602"/>
              <a:gd name="connsiteY60" fmla="*/ 2952427 h 3852972"/>
              <a:gd name="connsiteX61" fmla="*/ 1596326 w 2754602"/>
              <a:gd name="connsiteY61" fmla="*/ 2905932 h 3852972"/>
              <a:gd name="connsiteX62" fmla="*/ 1611824 w 2754602"/>
              <a:gd name="connsiteY62" fmla="*/ 2859437 h 3852972"/>
              <a:gd name="connsiteX63" fmla="*/ 1619573 w 2754602"/>
              <a:gd name="connsiteY63" fmla="*/ 2805193 h 3852972"/>
              <a:gd name="connsiteX64" fmla="*/ 1650570 w 2754602"/>
              <a:gd name="connsiteY64" fmla="*/ 2797444 h 3852972"/>
              <a:gd name="connsiteX65" fmla="*/ 1704814 w 2754602"/>
              <a:gd name="connsiteY65" fmla="*/ 2774197 h 3852972"/>
              <a:gd name="connsiteX66" fmla="*/ 1728062 w 2754602"/>
              <a:gd name="connsiteY66" fmla="*/ 2758698 h 3852972"/>
              <a:gd name="connsiteX67" fmla="*/ 1774556 w 2754602"/>
              <a:gd name="connsiteY67" fmla="*/ 2719952 h 3852972"/>
              <a:gd name="connsiteX68" fmla="*/ 1797804 w 2754602"/>
              <a:gd name="connsiteY68" fmla="*/ 2688956 h 3852972"/>
              <a:gd name="connsiteX69" fmla="*/ 1751309 w 2754602"/>
              <a:gd name="connsiteY69" fmla="*/ 2650210 h 3852972"/>
              <a:gd name="connsiteX70" fmla="*/ 1712563 w 2754602"/>
              <a:gd name="connsiteY70" fmla="*/ 2657959 h 3852972"/>
              <a:gd name="connsiteX71" fmla="*/ 1704814 w 2754602"/>
              <a:gd name="connsiteY71" fmla="*/ 2681207 h 3852972"/>
              <a:gd name="connsiteX72" fmla="*/ 1697065 w 2754602"/>
              <a:gd name="connsiteY72" fmla="*/ 2743200 h 3852972"/>
              <a:gd name="connsiteX73" fmla="*/ 1650570 w 2754602"/>
              <a:gd name="connsiteY73" fmla="*/ 2774197 h 3852972"/>
              <a:gd name="connsiteX74" fmla="*/ 1635072 w 2754602"/>
              <a:gd name="connsiteY74" fmla="*/ 2758698 h 3852972"/>
              <a:gd name="connsiteX75" fmla="*/ 1635072 w 2754602"/>
              <a:gd name="connsiteY75" fmla="*/ 2688956 h 3852972"/>
              <a:gd name="connsiteX76" fmla="*/ 1642821 w 2754602"/>
              <a:gd name="connsiteY76" fmla="*/ 2665708 h 3852972"/>
              <a:gd name="connsiteX77" fmla="*/ 1666068 w 2754602"/>
              <a:gd name="connsiteY77" fmla="*/ 2619213 h 3852972"/>
              <a:gd name="connsiteX78" fmla="*/ 1689316 w 2754602"/>
              <a:gd name="connsiteY78" fmla="*/ 2611464 h 3852972"/>
              <a:gd name="connsiteX79" fmla="*/ 1766807 w 2754602"/>
              <a:gd name="connsiteY79" fmla="*/ 2595966 h 3852972"/>
              <a:gd name="connsiteX80" fmla="*/ 1805553 w 2754602"/>
              <a:gd name="connsiteY80" fmla="*/ 2526224 h 3852972"/>
              <a:gd name="connsiteX81" fmla="*/ 1813302 w 2754602"/>
              <a:gd name="connsiteY81" fmla="*/ 2502976 h 3852972"/>
              <a:gd name="connsiteX82" fmla="*/ 1743560 w 2754602"/>
              <a:gd name="connsiteY82" fmla="*/ 2502976 h 3852972"/>
              <a:gd name="connsiteX83" fmla="*/ 1689316 w 2754602"/>
              <a:gd name="connsiteY83" fmla="*/ 2526224 h 3852972"/>
              <a:gd name="connsiteX84" fmla="*/ 1666068 w 2754602"/>
              <a:gd name="connsiteY84" fmla="*/ 2510725 h 3852972"/>
              <a:gd name="connsiteX85" fmla="*/ 1635072 w 2754602"/>
              <a:gd name="connsiteY85" fmla="*/ 2502976 h 3852972"/>
              <a:gd name="connsiteX86" fmla="*/ 1627323 w 2754602"/>
              <a:gd name="connsiteY86" fmla="*/ 2471980 h 3852972"/>
              <a:gd name="connsiteX87" fmla="*/ 1642821 w 2754602"/>
              <a:gd name="connsiteY87" fmla="*/ 2402237 h 3852972"/>
              <a:gd name="connsiteX88" fmla="*/ 1658319 w 2754602"/>
              <a:gd name="connsiteY88" fmla="*/ 2332495 h 3852972"/>
              <a:gd name="connsiteX89" fmla="*/ 1666068 w 2754602"/>
              <a:gd name="connsiteY89" fmla="*/ 2309247 h 3852972"/>
              <a:gd name="connsiteX90" fmla="*/ 1681567 w 2754602"/>
              <a:gd name="connsiteY90" fmla="*/ 2293749 h 3852972"/>
              <a:gd name="connsiteX91" fmla="*/ 1673817 w 2754602"/>
              <a:gd name="connsiteY91" fmla="*/ 2255003 h 3852972"/>
              <a:gd name="connsiteX92" fmla="*/ 1627323 w 2754602"/>
              <a:gd name="connsiteY92" fmla="*/ 2239505 h 3852972"/>
              <a:gd name="connsiteX93" fmla="*/ 1580828 w 2754602"/>
              <a:gd name="connsiteY93" fmla="*/ 2247254 h 3852972"/>
              <a:gd name="connsiteX94" fmla="*/ 1542082 w 2754602"/>
              <a:gd name="connsiteY94" fmla="*/ 2255003 h 3852972"/>
              <a:gd name="connsiteX95" fmla="*/ 1472339 w 2754602"/>
              <a:gd name="connsiteY95" fmla="*/ 2262752 h 3852972"/>
              <a:gd name="connsiteX96" fmla="*/ 1418095 w 2754602"/>
              <a:gd name="connsiteY96" fmla="*/ 2309247 h 3852972"/>
              <a:gd name="connsiteX97" fmla="*/ 1394848 w 2754602"/>
              <a:gd name="connsiteY97" fmla="*/ 2301498 h 3852972"/>
              <a:gd name="connsiteX98" fmla="*/ 1363851 w 2754602"/>
              <a:gd name="connsiteY98" fmla="*/ 2293749 h 3852972"/>
              <a:gd name="connsiteX99" fmla="*/ 1387099 w 2754602"/>
              <a:gd name="connsiteY99" fmla="*/ 2386739 h 3852972"/>
              <a:gd name="connsiteX100" fmla="*/ 1394848 w 2754602"/>
              <a:gd name="connsiteY100" fmla="*/ 2409986 h 3852972"/>
              <a:gd name="connsiteX101" fmla="*/ 1402597 w 2754602"/>
              <a:gd name="connsiteY101" fmla="*/ 2440983 h 3852972"/>
              <a:gd name="connsiteX102" fmla="*/ 1363852 w 2754602"/>
              <a:gd name="connsiteY102" fmla="*/ 2479729 h 3852972"/>
              <a:gd name="connsiteX103" fmla="*/ 1317356 w 2754602"/>
              <a:gd name="connsiteY103" fmla="*/ 2495227 h 3852972"/>
              <a:gd name="connsiteX104" fmla="*/ 1286360 w 2754602"/>
              <a:gd name="connsiteY104" fmla="*/ 2541722 h 3852972"/>
              <a:gd name="connsiteX105" fmla="*/ 1270862 w 2754602"/>
              <a:gd name="connsiteY105" fmla="*/ 2564969 h 3852972"/>
              <a:gd name="connsiteX106" fmla="*/ 1247614 w 2754602"/>
              <a:gd name="connsiteY106" fmla="*/ 2572719 h 3852972"/>
              <a:gd name="connsiteX107" fmla="*/ 1224367 w 2754602"/>
              <a:gd name="connsiteY107" fmla="*/ 2595966 h 3852972"/>
              <a:gd name="connsiteX108" fmla="*/ 1177872 w 2754602"/>
              <a:gd name="connsiteY108" fmla="*/ 2634712 h 3852972"/>
              <a:gd name="connsiteX109" fmla="*/ 1170123 w 2754602"/>
              <a:gd name="connsiteY109" fmla="*/ 2696705 h 3852972"/>
              <a:gd name="connsiteX110" fmla="*/ 1154624 w 2754602"/>
              <a:gd name="connsiteY110" fmla="*/ 2719952 h 3852972"/>
              <a:gd name="connsiteX111" fmla="*/ 1131377 w 2754602"/>
              <a:gd name="connsiteY111" fmla="*/ 2766447 h 3852972"/>
              <a:gd name="connsiteX112" fmla="*/ 1100380 w 2754602"/>
              <a:gd name="connsiteY112" fmla="*/ 2805193 h 3852972"/>
              <a:gd name="connsiteX113" fmla="*/ 1084882 w 2754602"/>
              <a:gd name="connsiteY113" fmla="*/ 2851688 h 3852972"/>
              <a:gd name="connsiteX114" fmla="*/ 1069384 w 2754602"/>
              <a:gd name="connsiteY114" fmla="*/ 2874935 h 3852972"/>
              <a:gd name="connsiteX115" fmla="*/ 1061634 w 2754602"/>
              <a:gd name="connsiteY115" fmla="*/ 2898183 h 3852972"/>
              <a:gd name="connsiteX116" fmla="*/ 1038387 w 2754602"/>
              <a:gd name="connsiteY116" fmla="*/ 2921430 h 3852972"/>
              <a:gd name="connsiteX117" fmla="*/ 999641 w 2754602"/>
              <a:gd name="connsiteY117" fmla="*/ 2967925 h 3852972"/>
              <a:gd name="connsiteX118" fmla="*/ 960895 w 2754602"/>
              <a:gd name="connsiteY118" fmla="*/ 2918015 h 3852972"/>
              <a:gd name="connsiteX119" fmla="*/ 937648 w 2754602"/>
              <a:gd name="connsiteY119" fmla="*/ 2972259 h 3852972"/>
              <a:gd name="connsiteX120" fmla="*/ 941429 w 2754602"/>
              <a:gd name="connsiteY120" fmla="*/ 2967199 h 3852972"/>
              <a:gd name="connsiteX121" fmla="*/ 940231 w 2754602"/>
              <a:gd name="connsiteY121" fmla="*/ 2895979 h 3852972"/>
              <a:gd name="connsiteX122" fmla="*/ 922150 w 2754602"/>
              <a:gd name="connsiteY122" fmla="*/ 2860380 h 3852972"/>
              <a:gd name="connsiteX123" fmla="*/ 906651 w 2754602"/>
              <a:gd name="connsiteY123" fmla="*/ 2924069 h 3852972"/>
              <a:gd name="connsiteX124" fmla="*/ 906651 w 2754602"/>
              <a:gd name="connsiteY124" fmla="*/ 2924069 h 3852972"/>
              <a:gd name="connsiteX125" fmla="*/ 902131 w 2754602"/>
              <a:gd name="connsiteY125" fmla="*/ 2848354 h 3852972"/>
              <a:gd name="connsiteX126" fmla="*/ 922150 w 2754602"/>
              <a:gd name="connsiteY126" fmla="*/ 2852607 h 3852972"/>
              <a:gd name="connsiteX127" fmla="*/ 911656 w 2754602"/>
              <a:gd name="connsiteY127" fmla="*/ 2848354 h 3852972"/>
              <a:gd name="connsiteX128" fmla="*/ 902131 w 2754602"/>
              <a:gd name="connsiteY128" fmla="*/ 2767392 h 3852972"/>
              <a:gd name="connsiteX129" fmla="*/ 842930 w 2754602"/>
              <a:gd name="connsiteY129" fmla="*/ 2788918 h 3852972"/>
              <a:gd name="connsiteX130" fmla="*/ 836909 w 2754602"/>
              <a:gd name="connsiteY130" fmla="*/ 2727702 h 3852972"/>
              <a:gd name="connsiteX131" fmla="*/ 813662 w 2754602"/>
              <a:gd name="connsiteY131" fmla="*/ 2704454 h 3852972"/>
              <a:gd name="connsiteX132" fmla="*/ 767167 w 2754602"/>
              <a:gd name="connsiteY132" fmla="*/ 2665708 h 3852972"/>
              <a:gd name="connsiteX133" fmla="*/ 612184 w 2754602"/>
              <a:gd name="connsiteY133" fmla="*/ 2502976 h 3852972"/>
              <a:gd name="connsiteX134" fmla="*/ 410706 w 2754602"/>
              <a:gd name="connsiteY134" fmla="*/ 2286000 h 3852972"/>
              <a:gd name="connsiteX135" fmla="*/ 0 w 2754602"/>
              <a:gd name="connsiteY135" fmla="*/ 1844298 h 3852972"/>
              <a:gd name="connsiteX136" fmla="*/ 1046136 w 2754602"/>
              <a:gd name="connsiteY136" fmla="*/ 658678 h 3852972"/>
              <a:gd name="connsiteX137" fmla="*/ 1084882 w 2754602"/>
              <a:gd name="connsiteY137" fmla="*/ 573437 h 3852972"/>
              <a:gd name="connsiteX138" fmla="*/ 1061634 w 2754602"/>
              <a:gd name="connsiteY138" fmla="*/ 526942 h 3852972"/>
              <a:gd name="connsiteX139" fmla="*/ 1015139 w 2754602"/>
              <a:gd name="connsiteY139" fmla="*/ 488197 h 3852972"/>
              <a:gd name="connsiteX140" fmla="*/ 922150 w 2754602"/>
              <a:gd name="connsiteY140" fmla="*/ 472698 h 3852972"/>
              <a:gd name="connsiteX141" fmla="*/ 1371600 w 2754602"/>
              <a:gd name="connsiteY141" fmla="*/ 0 h 3852972"/>
              <a:gd name="connsiteX142" fmla="*/ 1425845 w 2754602"/>
              <a:gd name="connsiteY142" fmla="*/ 54244 h 3852972"/>
              <a:gd name="connsiteX143" fmla="*/ 1464590 w 2754602"/>
              <a:gd name="connsiteY143" fmla="*/ 61993 h 3852972"/>
              <a:gd name="connsiteX144" fmla="*/ 1480089 w 2754602"/>
              <a:gd name="connsiteY144" fmla="*/ 116237 h 3852972"/>
              <a:gd name="connsiteX145" fmla="*/ 1511085 w 2754602"/>
              <a:gd name="connsiteY145" fmla="*/ 116237 h 3852972"/>
              <a:gd name="connsiteX146" fmla="*/ 1526584 w 2754602"/>
              <a:gd name="connsiteY146" fmla="*/ 139485 h 3852972"/>
              <a:gd name="connsiteX147" fmla="*/ 1526584 w 2754602"/>
              <a:gd name="connsiteY147" fmla="*/ 139485 h 3852972"/>
              <a:gd name="connsiteX148" fmla="*/ 1542082 w 2754602"/>
              <a:gd name="connsiteY148" fmla="*/ 170481 h 3852972"/>
              <a:gd name="connsiteX149" fmla="*/ 1573078 w 2754602"/>
              <a:gd name="connsiteY149" fmla="*/ 201478 h 3852972"/>
              <a:gd name="connsiteX150" fmla="*/ 1604075 w 2754602"/>
              <a:gd name="connsiteY150" fmla="*/ 263471 h 3852972"/>
              <a:gd name="connsiteX151" fmla="*/ 1627323 w 2754602"/>
              <a:gd name="connsiteY151" fmla="*/ 247973 h 3852972"/>
              <a:gd name="connsiteX152" fmla="*/ 1681567 w 2754602"/>
              <a:gd name="connsiteY152" fmla="*/ 232474 h 3852972"/>
              <a:gd name="connsiteX153" fmla="*/ 1681567 w 2754602"/>
              <a:gd name="connsiteY153" fmla="*/ 232474 h 3852972"/>
              <a:gd name="connsiteX154" fmla="*/ 1697065 w 2754602"/>
              <a:gd name="connsiteY154" fmla="*/ 302217 h 3852972"/>
              <a:gd name="connsiteX155" fmla="*/ 1673817 w 2754602"/>
              <a:gd name="connsiteY155" fmla="*/ 317715 h 3852972"/>
              <a:gd name="connsiteX156" fmla="*/ 1673817 w 2754602"/>
              <a:gd name="connsiteY156" fmla="*/ 317715 h 3852972"/>
              <a:gd name="connsiteX157" fmla="*/ 1774556 w 2754602"/>
              <a:gd name="connsiteY157" fmla="*/ 348712 h 3852972"/>
              <a:gd name="connsiteX158" fmla="*/ 1821051 w 2754602"/>
              <a:gd name="connsiteY158" fmla="*/ 325464 h 3852972"/>
              <a:gd name="connsiteX159" fmla="*/ 1852048 w 2754602"/>
              <a:gd name="connsiteY159" fmla="*/ 348712 h 3852972"/>
              <a:gd name="connsiteX160" fmla="*/ 1844299 w 2754602"/>
              <a:gd name="connsiteY160" fmla="*/ 348712 h 3852972"/>
              <a:gd name="connsiteX161" fmla="*/ 1852048 w 2754602"/>
              <a:gd name="connsiteY161" fmla="*/ 348712 h 3852972"/>
              <a:gd name="connsiteX162" fmla="*/ 1883045 w 2754602"/>
              <a:gd name="connsiteY162" fmla="*/ 340963 h 3852972"/>
              <a:gd name="connsiteX163" fmla="*/ 1906292 w 2754602"/>
              <a:gd name="connsiteY163" fmla="*/ 333213 h 3852972"/>
              <a:gd name="connsiteX164" fmla="*/ 1937289 w 2754602"/>
              <a:gd name="connsiteY164" fmla="*/ 255722 h 3852972"/>
              <a:gd name="connsiteX165" fmla="*/ 1945038 w 2754602"/>
              <a:gd name="connsiteY165" fmla="*/ 255722 h 3852972"/>
              <a:gd name="connsiteX166" fmla="*/ 1945038 w 2754602"/>
              <a:gd name="connsiteY166" fmla="*/ 255722 h 3852972"/>
              <a:gd name="connsiteX167" fmla="*/ 2014780 w 2754602"/>
              <a:gd name="connsiteY167" fmla="*/ 232474 h 3852972"/>
              <a:gd name="connsiteX168" fmla="*/ 2030278 w 2754602"/>
              <a:gd name="connsiteY168" fmla="*/ 255722 h 3852972"/>
              <a:gd name="connsiteX169" fmla="*/ 2061275 w 2754602"/>
              <a:gd name="connsiteY169" fmla="*/ 317715 h 3852972"/>
              <a:gd name="connsiteX170" fmla="*/ 2069024 w 2754602"/>
              <a:gd name="connsiteY170" fmla="*/ 348712 h 3852972"/>
              <a:gd name="connsiteX171" fmla="*/ 2061275 w 2754602"/>
              <a:gd name="connsiteY171" fmla="*/ 410705 h 3852972"/>
              <a:gd name="connsiteX172" fmla="*/ 2084523 w 2754602"/>
              <a:gd name="connsiteY172" fmla="*/ 426203 h 3852972"/>
              <a:gd name="connsiteX173" fmla="*/ 2107770 w 2754602"/>
              <a:gd name="connsiteY173" fmla="*/ 449451 h 3852972"/>
              <a:gd name="connsiteX174" fmla="*/ 2107770 w 2754602"/>
              <a:gd name="connsiteY174" fmla="*/ 449451 h 3852972"/>
              <a:gd name="connsiteX175" fmla="*/ 2169763 w 2754602"/>
              <a:gd name="connsiteY175" fmla="*/ 472698 h 3852972"/>
              <a:gd name="connsiteX176" fmla="*/ 2185262 w 2754602"/>
              <a:gd name="connsiteY176" fmla="*/ 511444 h 3852972"/>
              <a:gd name="connsiteX177" fmla="*/ 2247255 w 2754602"/>
              <a:gd name="connsiteY177" fmla="*/ 511444 h 3852972"/>
              <a:gd name="connsiteX178" fmla="*/ 2293750 w 2754602"/>
              <a:gd name="connsiteY178" fmla="*/ 526942 h 3852972"/>
              <a:gd name="connsiteX179" fmla="*/ 2324746 w 2754602"/>
              <a:gd name="connsiteY179" fmla="*/ 612183 h 3852972"/>
              <a:gd name="connsiteX180" fmla="*/ 2347994 w 2754602"/>
              <a:gd name="connsiteY180" fmla="*/ 619932 h 3852972"/>
              <a:gd name="connsiteX181" fmla="*/ 2363492 w 2754602"/>
              <a:gd name="connsiteY181" fmla="*/ 619932 h 3852972"/>
              <a:gd name="connsiteX182" fmla="*/ 2402238 w 2754602"/>
              <a:gd name="connsiteY182" fmla="*/ 627681 h 3852972"/>
              <a:gd name="connsiteX183" fmla="*/ 2448733 w 2754602"/>
              <a:gd name="connsiteY183" fmla="*/ 619932 h 3852972"/>
              <a:gd name="connsiteX184" fmla="*/ 2425485 w 2754602"/>
              <a:gd name="connsiteY184" fmla="*/ 604434 h 3852972"/>
              <a:gd name="connsiteX185" fmla="*/ 2402238 w 2754602"/>
              <a:gd name="connsiteY185" fmla="*/ 596685 h 3852972"/>
              <a:gd name="connsiteX186" fmla="*/ 2425485 w 2754602"/>
              <a:gd name="connsiteY186" fmla="*/ 581186 h 3852972"/>
              <a:gd name="connsiteX187" fmla="*/ 2456482 w 2754602"/>
              <a:gd name="connsiteY187" fmla="*/ 573437 h 3852972"/>
              <a:gd name="connsiteX188" fmla="*/ 2479729 w 2754602"/>
              <a:gd name="connsiteY188" fmla="*/ 565688 h 3852972"/>
              <a:gd name="connsiteX189" fmla="*/ 2510726 w 2754602"/>
              <a:gd name="connsiteY189" fmla="*/ 534691 h 3852972"/>
              <a:gd name="connsiteX190" fmla="*/ 2495228 w 2754602"/>
              <a:gd name="connsiteY190" fmla="*/ 511444 h 3852972"/>
              <a:gd name="connsiteX191" fmla="*/ 2518475 w 2754602"/>
              <a:gd name="connsiteY191" fmla="*/ 519193 h 3852972"/>
              <a:gd name="connsiteX192" fmla="*/ 2541723 w 2754602"/>
              <a:gd name="connsiteY192" fmla="*/ 534691 h 3852972"/>
              <a:gd name="connsiteX193" fmla="*/ 2557221 w 2754602"/>
              <a:gd name="connsiteY193" fmla="*/ 557939 h 3852972"/>
              <a:gd name="connsiteX194" fmla="*/ 2580468 w 2754602"/>
              <a:gd name="connsiteY194" fmla="*/ 565688 h 3852972"/>
              <a:gd name="connsiteX195" fmla="*/ 2595967 w 2754602"/>
              <a:gd name="connsiteY195" fmla="*/ 581186 h 3852972"/>
              <a:gd name="connsiteX196" fmla="*/ 2588217 w 2754602"/>
              <a:gd name="connsiteY196" fmla="*/ 604434 h 3852972"/>
              <a:gd name="connsiteX197" fmla="*/ 2557221 w 2754602"/>
              <a:gd name="connsiteY197" fmla="*/ 596685 h 3852972"/>
              <a:gd name="connsiteX198" fmla="*/ 2518475 w 2754602"/>
              <a:gd name="connsiteY198" fmla="*/ 588935 h 3852972"/>
              <a:gd name="connsiteX199" fmla="*/ 2502977 w 2754602"/>
              <a:gd name="connsiteY199" fmla="*/ 604434 h 3852972"/>
              <a:gd name="connsiteX200" fmla="*/ 2510726 w 2754602"/>
              <a:gd name="connsiteY200" fmla="*/ 627681 h 3852972"/>
              <a:gd name="connsiteX201" fmla="*/ 2518475 w 2754602"/>
              <a:gd name="connsiteY201" fmla="*/ 658678 h 3852972"/>
              <a:gd name="connsiteX202" fmla="*/ 2541723 w 2754602"/>
              <a:gd name="connsiteY202" fmla="*/ 666427 h 3852972"/>
              <a:gd name="connsiteX203" fmla="*/ 2549472 w 2754602"/>
              <a:gd name="connsiteY203" fmla="*/ 635430 h 3852972"/>
              <a:gd name="connsiteX204" fmla="*/ 2665709 w 2754602"/>
              <a:gd name="connsiteY204" fmla="*/ 689674 h 3852972"/>
              <a:gd name="connsiteX205" fmla="*/ 2642462 w 2754602"/>
              <a:gd name="connsiteY205" fmla="*/ 720671 h 3852972"/>
              <a:gd name="connsiteX206" fmla="*/ 2626963 w 2754602"/>
              <a:gd name="connsiteY206" fmla="*/ 736169 h 3852972"/>
              <a:gd name="connsiteX207" fmla="*/ 2634712 w 2754602"/>
              <a:gd name="connsiteY207" fmla="*/ 759417 h 3852972"/>
              <a:gd name="connsiteX208" fmla="*/ 2657960 w 2754602"/>
              <a:gd name="connsiteY208" fmla="*/ 767166 h 3852972"/>
              <a:gd name="connsiteX209" fmla="*/ 2650211 w 2754602"/>
              <a:gd name="connsiteY209" fmla="*/ 798163 h 3852972"/>
              <a:gd name="connsiteX210" fmla="*/ 2626963 w 2754602"/>
              <a:gd name="connsiteY210" fmla="*/ 805912 h 3852972"/>
              <a:gd name="connsiteX211" fmla="*/ 2588217 w 2754602"/>
              <a:gd name="connsiteY211" fmla="*/ 813661 h 3852972"/>
              <a:gd name="connsiteX212" fmla="*/ 2572719 w 2754602"/>
              <a:gd name="connsiteY212" fmla="*/ 836908 h 3852972"/>
              <a:gd name="connsiteX213" fmla="*/ 2595967 w 2754602"/>
              <a:gd name="connsiteY213" fmla="*/ 829159 h 3852972"/>
              <a:gd name="connsiteX214" fmla="*/ 2634712 w 2754602"/>
              <a:gd name="connsiteY214" fmla="*/ 883403 h 3852972"/>
              <a:gd name="connsiteX215" fmla="*/ 2650211 w 2754602"/>
              <a:gd name="connsiteY215" fmla="*/ 898902 h 3852972"/>
              <a:gd name="connsiteX216" fmla="*/ 2642462 w 2754602"/>
              <a:gd name="connsiteY216" fmla="*/ 922149 h 3852972"/>
              <a:gd name="connsiteX217" fmla="*/ 2704455 w 2754602"/>
              <a:gd name="connsiteY217" fmla="*/ 929898 h 3852972"/>
              <a:gd name="connsiteX218" fmla="*/ 2743200 w 2754602"/>
              <a:gd name="connsiteY218" fmla="*/ 968644 h 3852972"/>
              <a:gd name="connsiteX219" fmla="*/ 2719953 w 2754602"/>
              <a:gd name="connsiteY219" fmla="*/ 976393 h 3852972"/>
              <a:gd name="connsiteX220" fmla="*/ 2603716 w 2754602"/>
              <a:gd name="connsiteY220" fmla="*/ 953146 h 3852972"/>
              <a:gd name="connsiteX221" fmla="*/ 2564970 w 2754602"/>
              <a:gd name="connsiteY221" fmla="*/ 937647 h 3852972"/>
              <a:gd name="connsiteX222" fmla="*/ 2518475 w 2754602"/>
              <a:gd name="connsiteY222" fmla="*/ 945397 h 3852972"/>
              <a:gd name="connsiteX223" fmla="*/ 2510726 w 2754602"/>
              <a:gd name="connsiteY223" fmla="*/ 968644 h 3852972"/>
              <a:gd name="connsiteX224" fmla="*/ 2479729 w 2754602"/>
              <a:gd name="connsiteY224" fmla="*/ 976393 h 3852972"/>
              <a:gd name="connsiteX225" fmla="*/ 2440984 w 2754602"/>
              <a:gd name="connsiteY225" fmla="*/ 1046135 h 3852972"/>
              <a:gd name="connsiteX226" fmla="*/ 2448733 w 2754602"/>
              <a:gd name="connsiteY226" fmla="*/ 1077132 h 3852972"/>
              <a:gd name="connsiteX227" fmla="*/ 2479729 w 2754602"/>
              <a:gd name="connsiteY227" fmla="*/ 1084881 h 3852972"/>
              <a:gd name="connsiteX228" fmla="*/ 2471980 w 2754602"/>
              <a:gd name="connsiteY228" fmla="*/ 1115878 h 3852972"/>
              <a:gd name="connsiteX229" fmla="*/ 2425485 w 2754602"/>
              <a:gd name="connsiteY229" fmla="*/ 1139125 h 3852972"/>
              <a:gd name="connsiteX230" fmla="*/ 2433234 w 2754602"/>
              <a:gd name="connsiteY230" fmla="*/ 1170122 h 3852972"/>
              <a:gd name="connsiteX231" fmla="*/ 2448733 w 2754602"/>
              <a:gd name="connsiteY231" fmla="*/ 1185620 h 3852972"/>
              <a:gd name="connsiteX232" fmla="*/ 2456482 w 2754602"/>
              <a:gd name="connsiteY232" fmla="*/ 1216617 h 3852972"/>
              <a:gd name="connsiteX233" fmla="*/ 2487478 w 2754602"/>
              <a:gd name="connsiteY233" fmla="*/ 1201119 h 3852972"/>
              <a:gd name="connsiteX234" fmla="*/ 2510726 w 2754602"/>
              <a:gd name="connsiteY234" fmla="*/ 1154624 h 3852972"/>
              <a:gd name="connsiteX235" fmla="*/ 2549472 w 2754602"/>
              <a:gd name="connsiteY235" fmla="*/ 1201119 h 3852972"/>
              <a:gd name="connsiteX236" fmla="*/ 2526224 w 2754602"/>
              <a:gd name="connsiteY236" fmla="*/ 1216617 h 3852972"/>
              <a:gd name="connsiteX237" fmla="*/ 2479729 w 2754602"/>
              <a:gd name="connsiteY237" fmla="*/ 1232115 h 3852972"/>
              <a:gd name="connsiteX238" fmla="*/ 2479729 w 2754602"/>
              <a:gd name="connsiteY238" fmla="*/ 1294108 h 3852972"/>
              <a:gd name="connsiteX239" fmla="*/ 2526224 w 2754602"/>
              <a:gd name="connsiteY239" fmla="*/ 1286359 h 3852972"/>
              <a:gd name="connsiteX240" fmla="*/ 2549472 w 2754602"/>
              <a:gd name="connsiteY240" fmla="*/ 1317356 h 3852972"/>
              <a:gd name="connsiteX241" fmla="*/ 2557221 w 2754602"/>
              <a:gd name="connsiteY241" fmla="*/ 1363851 h 3852972"/>
              <a:gd name="connsiteX242" fmla="*/ 2533973 w 2754602"/>
              <a:gd name="connsiteY242" fmla="*/ 1379349 h 3852972"/>
              <a:gd name="connsiteX243" fmla="*/ 2510726 w 2754602"/>
              <a:gd name="connsiteY243" fmla="*/ 1387098 h 3852972"/>
              <a:gd name="connsiteX244" fmla="*/ 2471980 w 2754602"/>
              <a:gd name="connsiteY244" fmla="*/ 1402597 h 3852972"/>
              <a:gd name="connsiteX245" fmla="*/ 2456482 w 2754602"/>
              <a:gd name="connsiteY245" fmla="*/ 1449091 h 3852972"/>
              <a:gd name="connsiteX246" fmla="*/ 2471980 w 2754602"/>
              <a:gd name="connsiteY246" fmla="*/ 1464590 h 3852972"/>
              <a:gd name="connsiteX247" fmla="*/ 2440984 w 2754602"/>
              <a:gd name="connsiteY247" fmla="*/ 1503335 h 3852972"/>
              <a:gd name="connsiteX248" fmla="*/ 2417736 w 2754602"/>
              <a:gd name="connsiteY248" fmla="*/ 1495586 h 3852972"/>
              <a:gd name="connsiteX249" fmla="*/ 2386739 w 2754602"/>
              <a:gd name="connsiteY249" fmla="*/ 1518834 h 3852972"/>
              <a:gd name="connsiteX250" fmla="*/ 2371241 w 2754602"/>
              <a:gd name="connsiteY250" fmla="*/ 1495586 h 3852972"/>
              <a:gd name="connsiteX251" fmla="*/ 2355743 w 2754602"/>
              <a:gd name="connsiteY251" fmla="*/ 1511085 h 3852972"/>
              <a:gd name="connsiteX252" fmla="*/ 2340245 w 2754602"/>
              <a:gd name="connsiteY252" fmla="*/ 1534332 h 3852972"/>
              <a:gd name="connsiteX253" fmla="*/ 2340245 w 2754602"/>
              <a:gd name="connsiteY253" fmla="*/ 1588576 h 3852972"/>
              <a:gd name="connsiteX254" fmla="*/ 2286000 w 2754602"/>
              <a:gd name="connsiteY254" fmla="*/ 1596325 h 3852972"/>
              <a:gd name="connsiteX255" fmla="*/ 2262753 w 2754602"/>
              <a:gd name="connsiteY255" fmla="*/ 1642820 h 3852972"/>
              <a:gd name="connsiteX256" fmla="*/ 2255004 w 2754602"/>
              <a:gd name="connsiteY256" fmla="*/ 1666068 h 3852972"/>
              <a:gd name="connsiteX257" fmla="*/ 2224007 w 2754602"/>
              <a:gd name="connsiteY257" fmla="*/ 1673817 h 3852972"/>
              <a:gd name="connsiteX258" fmla="*/ 2185262 w 2754602"/>
              <a:gd name="connsiteY258" fmla="*/ 1681566 h 3852972"/>
              <a:gd name="connsiteX259" fmla="*/ 2131017 w 2754602"/>
              <a:gd name="connsiteY259" fmla="*/ 1697064 h 3852972"/>
              <a:gd name="connsiteX260" fmla="*/ 2100021 w 2754602"/>
              <a:gd name="connsiteY260" fmla="*/ 1689315 h 3852972"/>
              <a:gd name="connsiteX261" fmla="*/ 2061275 w 2754602"/>
              <a:gd name="connsiteY261" fmla="*/ 1658319 h 3852972"/>
              <a:gd name="connsiteX262" fmla="*/ 2045777 w 2754602"/>
              <a:gd name="connsiteY262" fmla="*/ 1642820 h 3852972"/>
              <a:gd name="connsiteX263" fmla="*/ 1937289 w 2754602"/>
              <a:gd name="connsiteY263" fmla="*/ 1627322 h 3852972"/>
              <a:gd name="connsiteX264" fmla="*/ 1890794 w 2754602"/>
              <a:gd name="connsiteY264" fmla="*/ 1619573 h 3852972"/>
              <a:gd name="connsiteX265" fmla="*/ 1867546 w 2754602"/>
              <a:gd name="connsiteY265" fmla="*/ 1681566 h 3852972"/>
              <a:gd name="connsiteX266" fmla="*/ 1813302 w 2754602"/>
              <a:gd name="connsiteY266" fmla="*/ 1751308 h 3852972"/>
              <a:gd name="connsiteX267" fmla="*/ 1828800 w 2754602"/>
              <a:gd name="connsiteY267" fmla="*/ 1813302 h 3852972"/>
              <a:gd name="connsiteX268" fmla="*/ 1813302 w 2754602"/>
              <a:gd name="connsiteY268" fmla="*/ 1836549 h 3852972"/>
              <a:gd name="connsiteX269" fmla="*/ 1844299 w 2754602"/>
              <a:gd name="connsiteY269" fmla="*/ 1898542 h 3852972"/>
              <a:gd name="connsiteX270" fmla="*/ 1836550 w 2754602"/>
              <a:gd name="connsiteY270" fmla="*/ 1960535 h 3852972"/>
              <a:gd name="connsiteX271" fmla="*/ 1828800 w 2754602"/>
              <a:gd name="connsiteY271" fmla="*/ 2053525 h 3852972"/>
              <a:gd name="connsiteX272" fmla="*/ 1813302 w 2754602"/>
              <a:gd name="connsiteY272" fmla="*/ 2100020 h 3852972"/>
              <a:gd name="connsiteX273" fmla="*/ 1821051 w 2754602"/>
              <a:gd name="connsiteY273" fmla="*/ 2169763 h 3852972"/>
              <a:gd name="connsiteX274" fmla="*/ 1805553 w 2754602"/>
              <a:gd name="connsiteY274" fmla="*/ 2193010 h 3852972"/>
              <a:gd name="connsiteX275" fmla="*/ 1821051 w 2754602"/>
              <a:gd name="connsiteY275" fmla="*/ 2293749 h 3852972"/>
              <a:gd name="connsiteX276" fmla="*/ 1828800 w 2754602"/>
              <a:gd name="connsiteY276" fmla="*/ 2371241 h 3852972"/>
              <a:gd name="connsiteX277" fmla="*/ 1821051 w 2754602"/>
              <a:gd name="connsiteY277" fmla="*/ 2394488 h 3852972"/>
              <a:gd name="connsiteX278" fmla="*/ 1813302 w 2754602"/>
              <a:gd name="connsiteY278" fmla="*/ 2433234 h 3852972"/>
              <a:gd name="connsiteX279" fmla="*/ 1836550 w 2754602"/>
              <a:gd name="connsiteY279" fmla="*/ 2448732 h 3852972"/>
              <a:gd name="connsiteX280" fmla="*/ 1844299 w 2754602"/>
              <a:gd name="connsiteY280" fmla="*/ 2479729 h 3852972"/>
              <a:gd name="connsiteX281" fmla="*/ 1828800 w 2754602"/>
              <a:gd name="connsiteY281" fmla="*/ 2580468 h 3852972"/>
              <a:gd name="connsiteX282" fmla="*/ 1844299 w 2754602"/>
              <a:gd name="connsiteY282" fmla="*/ 2704454 h 3852972"/>
              <a:gd name="connsiteX283" fmla="*/ 1859797 w 2754602"/>
              <a:gd name="connsiteY283" fmla="*/ 2743200 h 3852972"/>
              <a:gd name="connsiteX284" fmla="*/ 1906292 w 2754602"/>
              <a:gd name="connsiteY284" fmla="*/ 2789695 h 3852972"/>
              <a:gd name="connsiteX285" fmla="*/ 1914041 w 2754602"/>
              <a:gd name="connsiteY285" fmla="*/ 2766447 h 3852972"/>
              <a:gd name="connsiteX286" fmla="*/ 1937289 w 2754602"/>
              <a:gd name="connsiteY286" fmla="*/ 2774197 h 3852972"/>
              <a:gd name="connsiteX287" fmla="*/ 1968285 w 2754602"/>
              <a:gd name="connsiteY287" fmla="*/ 2789695 h 3852972"/>
              <a:gd name="connsiteX288" fmla="*/ 1999282 w 2754602"/>
              <a:gd name="connsiteY288" fmla="*/ 2812942 h 3852972"/>
              <a:gd name="connsiteX289" fmla="*/ 2092272 w 2754602"/>
              <a:gd name="connsiteY289" fmla="*/ 2836190 h 3852972"/>
              <a:gd name="connsiteX290" fmla="*/ 2107770 w 2754602"/>
              <a:gd name="connsiteY290" fmla="*/ 2867186 h 3852972"/>
              <a:gd name="connsiteX291" fmla="*/ 2216258 w 2754602"/>
              <a:gd name="connsiteY291" fmla="*/ 2913681 h 3852972"/>
              <a:gd name="connsiteX292" fmla="*/ 2231756 w 2754602"/>
              <a:gd name="connsiteY292" fmla="*/ 2936929 h 3852972"/>
              <a:gd name="connsiteX293" fmla="*/ 2278251 w 2754602"/>
              <a:gd name="connsiteY293" fmla="*/ 2975674 h 3852972"/>
              <a:gd name="connsiteX294" fmla="*/ 2324746 w 2754602"/>
              <a:gd name="connsiteY294" fmla="*/ 3037668 h 3852972"/>
              <a:gd name="connsiteX295" fmla="*/ 2347994 w 2754602"/>
              <a:gd name="connsiteY295" fmla="*/ 3045417 h 3852972"/>
              <a:gd name="connsiteX296" fmla="*/ 2371241 w 2754602"/>
              <a:gd name="connsiteY296" fmla="*/ 3060915 h 3852972"/>
              <a:gd name="connsiteX297" fmla="*/ 2394489 w 2754602"/>
              <a:gd name="connsiteY297" fmla="*/ 3053166 h 3852972"/>
              <a:gd name="connsiteX298" fmla="*/ 2402238 w 2754602"/>
              <a:gd name="connsiteY298" fmla="*/ 3076413 h 3852972"/>
              <a:gd name="connsiteX299" fmla="*/ 2417736 w 2754602"/>
              <a:gd name="connsiteY299" fmla="*/ 3091912 h 3852972"/>
              <a:gd name="connsiteX300" fmla="*/ 2371241 w 2754602"/>
              <a:gd name="connsiteY300" fmla="*/ 3107410 h 3852972"/>
              <a:gd name="connsiteX301" fmla="*/ 2363492 w 2754602"/>
              <a:gd name="connsiteY301" fmla="*/ 3076413 h 3852972"/>
              <a:gd name="connsiteX302" fmla="*/ 2332495 w 2754602"/>
              <a:gd name="connsiteY302" fmla="*/ 3068664 h 3852972"/>
              <a:gd name="connsiteX303" fmla="*/ 2247255 w 2754602"/>
              <a:gd name="connsiteY303" fmla="*/ 3053166 h 3852972"/>
              <a:gd name="connsiteX304" fmla="*/ 2231756 w 2754602"/>
              <a:gd name="connsiteY304" fmla="*/ 3037668 h 3852972"/>
              <a:gd name="connsiteX305" fmla="*/ 2169763 w 2754602"/>
              <a:gd name="connsiteY305" fmla="*/ 3037668 h 3852972"/>
              <a:gd name="connsiteX306" fmla="*/ 2131017 w 2754602"/>
              <a:gd name="connsiteY306" fmla="*/ 3084163 h 3852972"/>
              <a:gd name="connsiteX307" fmla="*/ 2100021 w 2754602"/>
              <a:gd name="connsiteY307" fmla="*/ 3130658 h 3852972"/>
              <a:gd name="connsiteX308" fmla="*/ 2115519 w 2754602"/>
              <a:gd name="connsiteY308" fmla="*/ 3153905 h 3852972"/>
              <a:gd name="connsiteX309" fmla="*/ 2169763 w 2754602"/>
              <a:gd name="connsiteY309" fmla="*/ 3177152 h 3852972"/>
              <a:gd name="connsiteX310" fmla="*/ 2224007 w 2754602"/>
              <a:gd name="connsiteY310" fmla="*/ 3208149 h 3852972"/>
              <a:gd name="connsiteX311" fmla="*/ 2239506 w 2754602"/>
              <a:gd name="connsiteY311" fmla="*/ 3184902 h 3852972"/>
              <a:gd name="connsiteX312" fmla="*/ 2262753 w 2754602"/>
              <a:gd name="connsiteY312" fmla="*/ 3192651 h 3852972"/>
              <a:gd name="connsiteX313" fmla="*/ 2309248 w 2754602"/>
              <a:gd name="connsiteY313" fmla="*/ 3169403 h 3852972"/>
              <a:gd name="connsiteX314" fmla="*/ 2347994 w 2754602"/>
              <a:gd name="connsiteY314" fmla="*/ 3130658 h 3852972"/>
              <a:gd name="connsiteX315" fmla="*/ 2332495 w 2754602"/>
              <a:gd name="connsiteY315" fmla="*/ 3169403 h 3852972"/>
              <a:gd name="connsiteX316" fmla="*/ 2324746 w 2754602"/>
              <a:gd name="connsiteY316" fmla="*/ 3192651 h 3852972"/>
              <a:gd name="connsiteX317" fmla="*/ 2278251 w 2754602"/>
              <a:gd name="connsiteY317" fmla="*/ 3239146 h 3852972"/>
              <a:gd name="connsiteX318" fmla="*/ 2262753 w 2754602"/>
              <a:gd name="connsiteY318" fmla="*/ 3262393 h 3852972"/>
              <a:gd name="connsiteX319" fmla="*/ 2239506 w 2754602"/>
              <a:gd name="connsiteY319" fmla="*/ 3293390 h 3852972"/>
              <a:gd name="connsiteX320" fmla="*/ 2231756 w 2754602"/>
              <a:gd name="connsiteY320" fmla="*/ 3339885 h 3852972"/>
              <a:gd name="connsiteX321" fmla="*/ 2169763 w 2754602"/>
              <a:gd name="connsiteY321" fmla="*/ 3448373 h 3852972"/>
              <a:gd name="connsiteX322" fmla="*/ 2154265 w 2754602"/>
              <a:gd name="connsiteY322" fmla="*/ 3471620 h 3852972"/>
              <a:gd name="connsiteX323" fmla="*/ 2100021 w 2754602"/>
              <a:gd name="connsiteY323" fmla="*/ 3502617 h 3852972"/>
              <a:gd name="connsiteX324" fmla="*/ 2115519 w 2754602"/>
              <a:gd name="connsiteY324" fmla="*/ 3580108 h 3852972"/>
              <a:gd name="connsiteX325" fmla="*/ 2131017 w 2754602"/>
              <a:gd name="connsiteY325" fmla="*/ 3626603 h 3852972"/>
              <a:gd name="connsiteX326" fmla="*/ 2076773 w 2754602"/>
              <a:gd name="connsiteY326" fmla="*/ 3618854 h 3852972"/>
              <a:gd name="connsiteX327" fmla="*/ 2030278 w 2754602"/>
              <a:gd name="connsiteY327" fmla="*/ 3556861 h 3852972"/>
              <a:gd name="connsiteX328" fmla="*/ 1999282 w 2754602"/>
              <a:gd name="connsiteY328" fmla="*/ 3502617 h 3852972"/>
              <a:gd name="connsiteX329" fmla="*/ 1991533 w 2754602"/>
              <a:gd name="connsiteY329" fmla="*/ 3479369 h 3852972"/>
              <a:gd name="connsiteX330" fmla="*/ 1921790 w 2754602"/>
              <a:gd name="connsiteY330" fmla="*/ 3425125 h 3852972"/>
              <a:gd name="connsiteX331" fmla="*/ 1867546 w 2754602"/>
              <a:gd name="connsiteY331" fmla="*/ 3440624 h 3852972"/>
              <a:gd name="connsiteX332" fmla="*/ 1859797 w 2754602"/>
              <a:gd name="connsiteY332" fmla="*/ 3471620 h 3852972"/>
              <a:gd name="connsiteX333" fmla="*/ 1836550 w 2754602"/>
              <a:gd name="connsiteY333" fmla="*/ 3479369 h 3852972"/>
              <a:gd name="connsiteX334" fmla="*/ 1797804 w 2754602"/>
              <a:gd name="connsiteY334" fmla="*/ 3510366 h 3852972"/>
              <a:gd name="connsiteX335" fmla="*/ 1774556 w 2754602"/>
              <a:gd name="connsiteY335" fmla="*/ 3518115 h 3852972"/>
              <a:gd name="connsiteX336" fmla="*/ 1658319 w 2754602"/>
              <a:gd name="connsiteY336" fmla="*/ 3533613 h 3852972"/>
              <a:gd name="connsiteX337" fmla="*/ 1627323 w 2754602"/>
              <a:gd name="connsiteY337" fmla="*/ 3541363 h 3852972"/>
              <a:gd name="connsiteX338" fmla="*/ 1596326 w 2754602"/>
              <a:gd name="connsiteY338" fmla="*/ 3556861 h 3852972"/>
              <a:gd name="connsiteX339" fmla="*/ 1549831 w 2754602"/>
              <a:gd name="connsiteY339" fmla="*/ 3587858 h 3852972"/>
              <a:gd name="connsiteX340" fmla="*/ 1619573 w 2754602"/>
              <a:gd name="connsiteY340" fmla="*/ 3603356 h 3852972"/>
              <a:gd name="connsiteX341" fmla="*/ 1635072 w 2754602"/>
              <a:gd name="connsiteY341" fmla="*/ 3618854 h 3852972"/>
              <a:gd name="connsiteX342" fmla="*/ 1681567 w 2754602"/>
              <a:gd name="connsiteY342" fmla="*/ 3680847 h 3852972"/>
              <a:gd name="connsiteX343" fmla="*/ 1712563 w 2754602"/>
              <a:gd name="connsiteY343" fmla="*/ 3673098 h 3852972"/>
              <a:gd name="connsiteX344" fmla="*/ 1704814 w 2754602"/>
              <a:gd name="connsiteY344" fmla="*/ 3704095 h 3852972"/>
              <a:gd name="connsiteX345" fmla="*/ 1673817 w 2754602"/>
              <a:gd name="connsiteY345" fmla="*/ 3688597 h 3852972"/>
              <a:gd name="connsiteX346" fmla="*/ 1635072 w 2754602"/>
              <a:gd name="connsiteY346" fmla="*/ 3680847 h 3852972"/>
              <a:gd name="connsiteX347" fmla="*/ 1611824 w 2754602"/>
              <a:gd name="connsiteY347" fmla="*/ 3673098 h 3852972"/>
              <a:gd name="connsiteX348" fmla="*/ 1526584 w 2754602"/>
              <a:gd name="connsiteY348" fmla="*/ 3680847 h 3852972"/>
              <a:gd name="connsiteX349" fmla="*/ 1653090 w 2754602"/>
              <a:gd name="connsiteY349" fmla="*/ 3673098 h 3852972"/>
              <a:gd name="connsiteX350" fmla="*/ 1629842 w 2754602"/>
              <a:gd name="connsiteY350" fmla="*/ 3688597 h 3852972"/>
              <a:gd name="connsiteX351" fmla="*/ 1620620 w 2754602"/>
              <a:gd name="connsiteY351" fmla="*/ 3693440 h 3852972"/>
              <a:gd name="connsiteX352" fmla="*/ 1606595 w 2754602"/>
              <a:gd name="connsiteY352" fmla="*/ 3807912 h 3852972"/>
              <a:gd name="connsiteX353" fmla="*/ 1549653 w 2754602"/>
              <a:gd name="connsiteY353" fmla="*/ 3802377 h 3852972"/>
              <a:gd name="connsiteX354" fmla="*/ 1497258 w 2754602"/>
              <a:gd name="connsiteY354" fmla="*/ 3831141 h 3852972"/>
              <a:gd name="connsiteX355" fmla="*/ 1383656 w 2754602"/>
              <a:gd name="connsiteY355" fmla="*/ 3829215 h 3852972"/>
              <a:gd name="connsiteX356" fmla="*/ 1278611 w 2754602"/>
              <a:gd name="connsiteY356" fmla="*/ 3688597 h 3852972"/>
              <a:gd name="connsiteX357" fmla="*/ 1270862 w 2754602"/>
              <a:gd name="connsiteY357" fmla="*/ 3680847 h 3852972"/>
              <a:gd name="connsiteX358" fmla="*/ 1263112 w 2754602"/>
              <a:gd name="connsiteY358" fmla="*/ 3456122 h 3852972"/>
              <a:gd name="connsiteX359" fmla="*/ 1247614 w 2754602"/>
              <a:gd name="connsiteY359" fmla="*/ 3432874 h 3852972"/>
              <a:gd name="connsiteX360" fmla="*/ 1247614 w 2754602"/>
              <a:gd name="connsiteY360" fmla="*/ 3425125 h 3852972"/>
              <a:gd name="connsiteX361" fmla="*/ 1007390 w 2754602"/>
              <a:gd name="connsiteY361" fmla="*/ 2991173 h 3852972"/>
              <a:gd name="connsiteX0" fmla="*/ 1007390 w 2754602"/>
              <a:gd name="connsiteY0" fmla="*/ 2991173 h 3852972"/>
              <a:gd name="connsiteX1" fmla="*/ 1053885 w 2754602"/>
              <a:gd name="connsiteY1" fmla="*/ 2983424 h 3852972"/>
              <a:gd name="connsiteX2" fmla="*/ 1061634 w 2754602"/>
              <a:gd name="connsiteY2" fmla="*/ 2952427 h 3852972"/>
              <a:gd name="connsiteX3" fmla="*/ 1115878 w 2754602"/>
              <a:gd name="connsiteY3" fmla="*/ 2890434 h 3852972"/>
              <a:gd name="connsiteX4" fmla="*/ 1123628 w 2754602"/>
              <a:gd name="connsiteY4" fmla="*/ 2867186 h 3852972"/>
              <a:gd name="connsiteX5" fmla="*/ 1139126 w 2754602"/>
              <a:gd name="connsiteY5" fmla="*/ 2882685 h 3852972"/>
              <a:gd name="connsiteX6" fmla="*/ 1154624 w 2754602"/>
              <a:gd name="connsiteY6" fmla="*/ 2905932 h 3852972"/>
              <a:gd name="connsiteX7" fmla="*/ 1185621 w 2754602"/>
              <a:gd name="connsiteY7" fmla="*/ 2936929 h 3852972"/>
              <a:gd name="connsiteX8" fmla="*/ 1193370 w 2754602"/>
              <a:gd name="connsiteY8" fmla="*/ 2960176 h 3852972"/>
              <a:gd name="connsiteX9" fmla="*/ 1216617 w 2754602"/>
              <a:gd name="connsiteY9" fmla="*/ 2967925 h 3852972"/>
              <a:gd name="connsiteX10" fmla="*/ 1278611 w 2754602"/>
              <a:gd name="connsiteY10" fmla="*/ 2952427 h 3852972"/>
              <a:gd name="connsiteX11" fmla="*/ 1286360 w 2754602"/>
              <a:gd name="connsiteY11" fmla="*/ 2867186 h 3852972"/>
              <a:gd name="connsiteX12" fmla="*/ 1309607 w 2754602"/>
              <a:gd name="connsiteY12" fmla="*/ 2851688 h 3852972"/>
              <a:gd name="connsiteX13" fmla="*/ 1301858 w 2754602"/>
              <a:gd name="connsiteY13" fmla="*/ 2828441 h 3852972"/>
              <a:gd name="connsiteX14" fmla="*/ 1263112 w 2754602"/>
              <a:gd name="connsiteY14" fmla="*/ 2797444 h 3852972"/>
              <a:gd name="connsiteX15" fmla="*/ 1255363 w 2754602"/>
              <a:gd name="connsiteY15" fmla="*/ 2774197 h 3852972"/>
              <a:gd name="connsiteX16" fmla="*/ 1278611 w 2754602"/>
              <a:gd name="connsiteY16" fmla="*/ 2727702 h 3852972"/>
              <a:gd name="connsiteX17" fmla="*/ 1270862 w 2754602"/>
              <a:gd name="connsiteY17" fmla="*/ 2704454 h 3852972"/>
              <a:gd name="connsiteX18" fmla="*/ 1255363 w 2754602"/>
              <a:gd name="connsiteY18" fmla="*/ 2665708 h 3852972"/>
              <a:gd name="connsiteX19" fmla="*/ 1224367 w 2754602"/>
              <a:gd name="connsiteY19" fmla="*/ 2650210 h 3852972"/>
              <a:gd name="connsiteX20" fmla="*/ 1112094 w 2754602"/>
              <a:gd name="connsiteY20" fmla="*/ 2640390 h 3852972"/>
              <a:gd name="connsiteX21" fmla="*/ 1270862 w 2754602"/>
              <a:gd name="connsiteY21" fmla="*/ 2588217 h 3852972"/>
              <a:gd name="connsiteX22" fmla="*/ 1309607 w 2754602"/>
              <a:gd name="connsiteY22" fmla="*/ 2541722 h 3852972"/>
              <a:gd name="connsiteX23" fmla="*/ 1325106 w 2754602"/>
              <a:gd name="connsiteY23" fmla="*/ 2518474 h 3852972"/>
              <a:gd name="connsiteX24" fmla="*/ 1348353 w 2754602"/>
              <a:gd name="connsiteY24" fmla="*/ 2502976 h 3852972"/>
              <a:gd name="connsiteX25" fmla="*/ 1379350 w 2754602"/>
              <a:gd name="connsiteY25" fmla="*/ 2510725 h 3852972"/>
              <a:gd name="connsiteX26" fmla="*/ 1402597 w 2754602"/>
              <a:gd name="connsiteY26" fmla="*/ 2549471 h 3852972"/>
              <a:gd name="connsiteX27" fmla="*/ 1425845 w 2754602"/>
              <a:gd name="connsiteY27" fmla="*/ 2564969 h 3852972"/>
              <a:gd name="connsiteX28" fmla="*/ 1472339 w 2754602"/>
              <a:gd name="connsiteY28" fmla="*/ 2549471 h 3852972"/>
              <a:gd name="connsiteX29" fmla="*/ 1487838 w 2754602"/>
              <a:gd name="connsiteY29" fmla="*/ 2533973 h 3852972"/>
              <a:gd name="connsiteX30" fmla="*/ 1503336 w 2754602"/>
              <a:gd name="connsiteY30" fmla="*/ 2510725 h 3852972"/>
              <a:gd name="connsiteX31" fmla="*/ 1526584 w 2754602"/>
              <a:gd name="connsiteY31" fmla="*/ 2495227 h 3852972"/>
              <a:gd name="connsiteX32" fmla="*/ 1565329 w 2754602"/>
              <a:gd name="connsiteY32" fmla="*/ 2510725 h 3852972"/>
              <a:gd name="connsiteX33" fmla="*/ 1604075 w 2754602"/>
              <a:gd name="connsiteY33" fmla="*/ 2526224 h 3852972"/>
              <a:gd name="connsiteX34" fmla="*/ 1596326 w 2754602"/>
              <a:gd name="connsiteY34" fmla="*/ 2549471 h 3852972"/>
              <a:gd name="connsiteX35" fmla="*/ 1573078 w 2754602"/>
              <a:gd name="connsiteY35" fmla="*/ 2557220 h 3852972"/>
              <a:gd name="connsiteX36" fmla="*/ 1588577 w 2754602"/>
              <a:gd name="connsiteY36" fmla="*/ 2642461 h 3852972"/>
              <a:gd name="connsiteX37" fmla="*/ 1565329 w 2754602"/>
              <a:gd name="connsiteY37" fmla="*/ 2681207 h 3852972"/>
              <a:gd name="connsiteX38" fmla="*/ 1542082 w 2754602"/>
              <a:gd name="connsiteY38" fmla="*/ 2688956 h 3852972"/>
              <a:gd name="connsiteX39" fmla="*/ 1534333 w 2754602"/>
              <a:gd name="connsiteY39" fmla="*/ 2712203 h 3852972"/>
              <a:gd name="connsiteX40" fmla="*/ 1495587 w 2754602"/>
              <a:gd name="connsiteY40" fmla="*/ 2743200 h 3852972"/>
              <a:gd name="connsiteX41" fmla="*/ 1487838 w 2754602"/>
              <a:gd name="connsiteY41" fmla="*/ 2766447 h 3852972"/>
              <a:gd name="connsiteX42" fmla="*/ 1464590 w 2754602"/>
              <a:gd name="connsiteY42" fmla="*/ 2774197 h 3852972"/>
              <a:gd name="connsiteX43" fmla="*/ 1449092 w 2754602"/>
              <a:gd name="connsiteY43" fmla="*/ 2867186 h 3852972"/>
              <a:gd name="connsiteX44" fmla="*/ 1433594 w 2754602"/>
              <a:gd name="connsiteY44" fmla="*/ 2882685 h 3852972"/>
              <a:gd name="connsiteX45" fmla="*/ 1425845 w 2754602"/>
              <a:gd name="connsiteY45" fmla="*/ 2913681 h 3852972"/>
              <a:gd name="connsiteX46" fmla="*/ 1433594 w 2754602"/>
              <a:gd name="connsiteY46" fmla="*/ 2944678 h 3852972"/>
              <a:gd name="connsiteX47" fmla="*/ 1441343 w 2754602"/>
              <a:gd name="connsiteY47" fmla="*/ 2991173 h 3852972"/>
              <a:gd name="connsiteX48" fmla="*/ 1425845 w 2754602"/>
              <a:gd name="connsiteY48" fmla="*/ 3045417 h 3852972"/>
              <a:gd name="connsiteX49" fmla="*/ 1402597 w 2754602"/>
              <a:gd name="connsiteY49" fmla="*/ 3037668 h 3852972"/>
              <a:gd name="connsiteX50" fmla="*/ 1387099 w 2754602"/>
              <a:gd name="connsiteY50" fmla="*/ 3022169 h 3852972"/>
              <a:gd name="connsiteX51" fmla="*/ 1356102 w 2754602"/>
              <a:gd name="connsiteY51" fmla="*/ 3060915 h 3852972"/>
              <a:gd name="connsiteX52" fmla="*/ 1363851 w 2754602"/>
              <a:gd name="connsiteY52" fmla="*/ 3091912 h 3852972"/>
              <a:gd name="connsiteX53" fmla="*/ 1371600 w 2754602"/>
              <a:gd name="connsiteY53" fmla="*/ 3115159 h 3852972"/>
              <a:gd name="connsiteX54" fmla="*/ 1418095 w 2754602"/>
              <a:gd name="connsiteY54" fmla="*/ 3130658 h 3852972"/>
              <a:gd name="connsiteX55" fmla="*/ 1441343 w 2754602"/>
              <a:gd name="connsiteY55" fmla="*/ 3122908 h 3852972"/>
              <a:gd name="connsiteX56" fmla="*/ 1611824 w 2754602"/>
              <a:gd name="connsiteY56" fmla="*/ 3115159 h 3852972"/>
              <a:gd name="connsiteX57" fmla="*/ 1596326 w 2754602"/>
              <a:gd name="connsiteY57" fmla="*/ 3068664 h 3852972"/>
              <a:gd name="connsiteX58" fmla="*/ 1588577 w 2754602"/>
              <a:gd name="connsiteY58" fmla="*/ 3045417 h 3852972"/>
              <a:gd name="connsiteX59" fmla="*/ 1580828 w 2754602"/>
              <a:gd name="connsiteY59" fmla="*/ 3022169 h 3852972"/>
              <a:gd name="connsiteX60" fmla="*/ 1611824 w 2754602"/>
              <a:gd name="connsiteY60" fmla="*/ 2952427 h 3852972"/>
              <a:gd name="connsiteX61" fmla="*/ 1596326 w 2754602"/>
              <a:gd name="connsiteY61" fmla="*/ 2905932 h 3852972"/>
              <a:gd name="connsiteX62" fmla="*/ 1611824 w 2754602"/>
              <a:gd name="connsiteY62" fmla="*/ 2859437 h 3852972"/>
              <a:gd name="connsiteX63" fmla="*/ 1619573 w 2754602"/>
              <a:gd name="connsiteY63" fmla="*/ 2805193 h 3852972"/>
              <a:gd name="connsiteX64" fmla="*/ 1650570 w 2754602"/>
              <a:gd name="connsiteY64" fmla="*/ 2797444 h 3852972"/>
              <a:gd name="connsiteX65" fmla="*/ 1704814 w 2754602"/>
              <a:gd name="connsiteY65" fmla="*/ 2774197 h 3852972"/>
              <a:gd name="connsiteX66" fmla="*/ 1728062 w 2754602"/>
              <a:gd name="connsiteY66" fmla="*/ 2758698 h 3852972"/>
              <a:gd name="connsiteX67" fmla="*/ 1774556 w 2754602"/>
              <a:gd name="connsiteY67" fmla="*/ 2719952 h 3852972"/>
              <a:gd name="connsiteX68" fmla="*/ 1797804 w 2754602"/>
              <a:gd name="connsiteY68" fmla="*/ 2688956 h 3852972"/>
              <a:gd name="connsiteX69" fmla="*/ 1751309 w 2754602"/>
              <a:gd name="connsiteY69" fmla="*/ 2650210 h 3852972"/>
              <a:gd name="connsiteX70" fmla="*/ 1712563 w 2754602"/>
              <a:gd name="connsiteY70" fmla="*/ 2657959 h 3852972"/>
              <a:gd name="connsiteX71" fmla="*/ 1704814 w 2754602"/>
              <a:gd name="connsiteY71" fmla="*/ 2681207 h 3852972"/>
              <a:gd name="connsiteX72" fmla="*/ 1697065 w 2754602"/>
              <a:gd name="connsiteY72" fmla="*/ 2743200 h 3852972"/>
              <a:gd name="connsiteX73" fmla="*/ 1650570 w 2754602"/>
              <a:gd name="connsiteY73" fmla="*/ 2774197 h 3852972"/>
              <a:gd name="connsiteX74" fmla="*/ 1635072 w 2754602"/>
              <a:gd name="connsiteY74" fmla="*/ 2758698 h 3852972"/>
              <a:gd name="connsiteX75" fmla="*/ 1635072 w 2754602"/>
              <a:gd name="connsiteY75" fmla="*/ 2688956 h 3852972"/>
              <a:gd name="connsiteX76" fmla="*/ 1642821 w 2754602"/>
              <a:gd name="connsiteY76" fmla="*/ 2665708 h 3852972"/>
              <a:gd name="connsiteX77" fmla="*/ 1666068 w 2754602"/>
              <a:gd name="connsiteY77" fmla="*/ 2619213 h 3852972"/>
              <a:gd name="connsiteX78" fmla="*/ 1689316 w 2754602"/>
              <a:gd name="connsiteY78" fmla="*/ 2611464 h 3852972"/>
              <a:gd name="connsiteX79" fmla="*/ 1766807 w 2754602"/>
              <a:gd name="connsiteY79" fmla="*/ 2595966 h 3852972"/>
              <a:gd name="connsiteX80" fmla="*/ 1805553 w 2754602"/>
              <a:gd name="connsiteY80" fmla="*/ 2526224 h 3852972"/>
              <a:gd name="connsiteX81" fmla="*/ 1813302 w 2754602"/>
              <a:gd name="connsiteY81" fmla="*/ 2502976 h 3852972"/>
              <a:gd name="connsiteX82" fmla="*/ 1743560 w 2754602"/>
              <a:gd name="connsiteY82" fmla="*/ 2502976 h 3852972"/>
              <a:gd name="connsiteX83" fmla="*/ 1689316 w 2754602"/>
              <a:gd name="connsiteY83" fmla="*/ 2526224 h 3852972"/>
              <a:gd name="connsiteX84" fmla="*/ 1666068 w 2754602"/>
              <a:gd name="connsiteY84" fmla="*/ 2510725 h 3852972"/>
              <a:gd name="connsiteX85" fmla="*/ 1635072 w 2754602"/>
              <a:gd name="connsiteY85" fmla="*/ 2502976 h 3852972"/>
              <a:gd name="connsiteX86" fmla="*/ 1627323 w 2754602"/>
              <a:gd name="connsiteY86" fmla="*/ 2471980 h 3852972"/>
              <a:gd name="connsiteX87" fmla="*/ 1642821 w 2754602"/>
              <a:gd name="connsiteY87" fmla="*/ 2402237 h 3852972"/>
              <a:gd name="connsiteX88" fmla="*/ 1658319 w 2754602"/>
              <a:gd name="connsiteY88" fmla="*/ 2332495 h 3852972"/>
              <a:gd name="connsiteX89" fmla="*/ 1666068 w 2754602"/>
              <a:gd name="connsiteY89" fmla="*/ 2309247 h 3852972"/>
              <a:gd name="connsiteX90" fmla="*/ 1681567 w 2754602"/>
              <a:gd name="connsiteY90" fmla="*/ 2293749 h 3852972"/>
              <a:gd name="connsiteX91" fmla="*/ 1673817 w 2754602"/>
              <a:gd name="connsiteY91" fmla="*/ 2255003 h 3852972"/>
              <a:gd name="connsiteX92" fmla="*/ 1627323 w 2754602"/>
              <a:gd name="connsiteY92" fmla="*/ 2239505 h 3852972"/>
              <a:gd name="connsiteX93" fmla="*/ 1580828 w 2754602"/>
              <a:gd name="connsiteY93" fmla="*/ 2247254 h 3852972"/>
              <a:gd name="connsiteX94" fmla="*/ 1542082 w 2754602"/>
              <a:gd name="connsiteY94" fmla="*/ 2255003 h 3852972"/>
              <a:gd name="connsiteX95" fmla="*/ 1472339 w 2754602"/>
              <a:gd name="connsiteY95" fmla="*/ 2262752 h 3852972"/>
              <a:gd name="connsiteX96" fmla="*/ 1418095 w 2754602"/>
              <a:gd name="connsiteY96" fmla="*/ 2309247 h 3852972"/>
              <a:gd name="connsiteX97" fmla="*/ 1394848 w 2754602"/>
              <a:gd name="connsiteY97" fmla="*/ 2301498 h 3852972"/>
              <a:gd name="connsiteX98" fmla="*/ 1363851 w 2754602"/>
              <a:gd name="connsiteY98" fmla="*/ 2293749 h 3852972"/>
              <a:gd name="connsiteX99" fmla="*/ 1387099 w 2754602"/>
              <a:gd name="connsiteY99" fmla="*/ 2386739 h 3852972"/>
              <a:gd name="connsiteX100" fmla="*/ 1394848 w 2754602"/>
              <a:gd name="connsiteY100" fmla="*/ 2409986 h 3852972"/>
              <a:gd name="connsiteX101" fmla="*/ 1402597 w 2754602"/>
              <a:gd name="connsiteY101" fmla="*/ 2440983 h 3852972"/>
              <a:gd name="connsiteX102" fmla="*/ 1363852 w 2754602"/>
              <a:gd name="connsiteY102" fmla="*/ 2479729 h 3852972"/>
              <a:gd name="connsiteX103" fmla="*/ 1317356 w 2754602"/>
              <a:gd name="connsiteY103" fmla="*/ 2495227 h 3852972"/>
              <a:gd name="connsiteX104" fmla="*/ 1286360 w 2754602"/>
              <a:gd name="connsiteY104" fmla="*/ 2541722 h 3852972"/>
              <a:gd name="connsiteX105" fmla="*/ 1270862 w 2754602"/>
              <a:gd name="connsiteY105" fmla="*/ 2564969 h 3852972"/>
              <a:gd name="connsiteX106" fmla="*/ 1247614 w 2754602"/>
              <a:gd name="connsiteY106" fmla="*/ 2572719 h 3852972"/>
              <a:gd name="connsiteX107" fmla="*/ 1224367 w 2754602"/>
              <a:gd name="connsiteY107" fmla="*/ 2595966 h 3852972"/>
              <a:gd name="connsiteX108" fmla="*/ 1177872 w 2754602"/>
              <a:gd name="connsiteY108" fmla="*/ 2634712 h 3852972"/>
              <a:gd name="connsiteX109" fmla="*/ 1170123 w 2754602"/>
              <a:gd name="connsiteY109" fmla="*/ 2696705 h 3852972"/>
              <a:gd name="connsiteX110" fmla="*/ 1154624 w 2754602"/>
              <a:gd name="connsiteY110" fmla="*/ 2719952 h 3852972"/>
              <a:gd name="connsiteX111" fmla="*/ 1131377 w 2754602"/>
              <a:gd name="connsiteY111" fmla="*/ 2766447 h 3852972"/>
              <a:gd name="connsiteX112" fmla="*/ 1100380 w 2754602"/>
              <a:gd name="connsiteY112" fmla="*/ 2805193 h 3852972"/>
              <a:gd name="connsiteX113" fmla="*/ 1084882 w 2754602"/>
              <a:gd name="connsiteY113" fmla="*/ 2851688 h 3852972"/>
              <a:gd name="connsiteX114" fmla="*/ 1069384 w 2754602"/>
              <a:gd name="connsiteY114" fmla="*/ 2874935 h 3852972"/>
              <a:gd name="connsiteX115" fmla="*/ 1061634 w 2754602"/>
              <a:gd name="connsiteY115" fmla="*/ 2898183 h 3852972"/>
              <a:gd name="connsiteX116" fmla="*/ 1038387 w 2754602"/>
              <a:gd name="connsiteY116" fmla="*/ 2921430 h 3852972"/>
              <a:gd name="connsiteX117" fmla="*/ 999641 w 2754602"/>
              <a:gd name="connsiteY117" fmla="*/ 2967925 h 3852972"/>
              <a:gd name="connsiteX118" fmla="*/ 960895 w 2754602"/>
              <a:gd name="connsiteY118" fmla="*/ 2918015 h 3852972"/>
              <a:gd name="connsiteX119" fmla="*/ 937648 w 2754602"/>
              <a:gd name="connsiteY119" fmla="*/ 2972259 h 3852972"/>
              <a:gd name="connsiteX120" fmla="*/ 941429 w 2754602"/>
              <a:gd name="connsiteY120" fmla="*/ 2967199 h 3852972"/>
              <a:gd name="connsiteX121" fmla="*/ 940231 w 2754602"/>
              <a:gd name="connsiteY121" fmla="*/ 2895979 h 3852972"/>
              <a:gd name="connsiteX122" fmla="*/ 922150 w 2754602"/>
              <a:gd name="connsiteY122" fmla="*/ 2860380 h 3852972"/>
              <a:gd name="connsiteX123" fmla="*/ 906651 w 2754602"/>
              <a:gd name="connsiteY123" fmla="*/ 2924069 h 3852972"/>
              <a:gd name="connsiteX124" fmla="*/ 906651 w 2754602"/>
              <a:gd name="connsiteY124" fmla="*/ 2924069 h 3852972"/>
              <a:gd name="connsiteX125" fmla="*/ 902131 w 2754602"/>
              <a:gd name="connsiteY125" fmla="*/ 2848354 h 3852972"/>
              <a:gd name="connsiteX126" fmla="*/ 922150 w 2754602"/>
              <a:gd name="connsiteY126" fmla="*/ 2852607 h 3852972"/>
              <a:gd name="connsiteX127" fmla="*/ 911656 w 2754602"/>
              <a:gd name="connsiteY127" fmla="*/ 2848354 h 3852972"/>
              <a:gd name="connsiteX128" fmla="*/ 902131 w 2754602"/>
              <a:gd name="connsiteY128" fmla="*/ 2767392 h 3852972"/>
              <a:gd name="connsiteX129" fmla="*/ 842930 w 2754602"/>
              <a:gd name="connsiteY129" fmla="*/ 2788918 h 3852972"/>
              <a:gd name="connsiteX130" fmla="*/ 836909 w 2754602"/>
              <a:gd name="connsiteY130" fmla="*/ 2727702 h 3852972"/>
              <a:gd name="connsiteX131" fmla="*/ 813662 w 2754602"/>
              <a:gd name="connsiteY131" fmla="*/ 2704454 h 3852972"/>
              <a:gd name="connsiteX132" fmla="*/ 767167 w 2754602"/>
              <a:gd name="connsiteY132" fmla="*/ 2665708 h 3852972"/>
              <a:gd name="connsiteX133" fmla="*/ 612184 w 2754602"/>
              <a:gd name="connsiteY133" fmla="*/ 2502976 h 3852972"/>
              <a:gd name="connsiteX134" fmla="*/ 410706 w 2754602"/>
              <a:gd name="connsiteY134" fmla="*/ 2286000 h 3852972"/>
              <a:gd name="connsiteX135" fmla="*/ 0 w 2754602"/>
              <a:gd name="connsiteY135" fmla="*/ 1844298 h 3852972"/>
              <a:gd name="connsiteX136" fmla="*/ 1046136 w 2754602"/>
              <a:gd name="connsiteY136" fmla="*/ 658678 h 3852972"/>
              <a:gd name="connsiteX137" fmla="*/ 1084882 w 2754602"/>
              <a:gd name="connsiteY137" fmla="*/ 573437 h 3852972"/>
              <a:gd name="connsiteX138" fmla="*/ 1061634 w 2754602"/>
              <a:gd name="connsiteY138" fmla="*/ 526942 h 3852972"/>
              <a:gd name="connsiteX139" fmla="*/ 1015139 w 2754602"/>
              <a:gd name="connsiteY139" fmla="*/ 488197 h 3852972"/>
              <a:gd name="connsiteX140" fmla="*/ 922150 w 2754602"/>
              <a:gd name="connsiteY140" fmla="*/ 472698 h 3852972"/>
              <a:gd name="connsiteX141" fmla="*/ 1371600 w 2754602"/>
              <a:gd name="connsiteY141" fmla="*/ 0 h 3852972"/>
              <a:gd name="connsiteX142" fmla="*/ 1425845 w 2754602"/>
              <a:gd name="connsiteY142" fmla="*/ 54244 h 3852972"/>
              <a:gd name="connsiteX143" fmla="*/ 1464590 w 2754602"/>
              <a:gd name="connsiteY143" fmla="*/ 61993 h 3852972"/>
              <a:gd name="connsiteX144" fmla="*/ 1480089 w 2754602"/>
              <a:gd name="connsiteY144" fmla="*/ 116237 h 3852972"/>
              <a:gd name="connsiteX145" fmla="*/ 1511085 w 2754602"/>
              <a:gd name="connsiteY145" fmla="*/ 116237 h 3852972"/>
              <a:gd name="connsiteX146" fmla="*/ 1526584 w 2754602"/>
              <a:gd name="connsiteY146" fmla="*/ 139485 h 3852972"/>
              <a:gd name="connsiteX147" fmla="*/ 1526584 w 2754602"/>
              <a:gd name="connsiteY147" fmla="*/ 139485 h 3852972"/>
              <a:gd name="connsiteX148" fmla="*/ 1542082 w 2754602"/>
              <a:gd name="connsiteY148" fmla="*/ 170481 h 3852972"/>
              <a:gd name="connsiteX149" fmla="*/ 1573078 w 2754602"/>
              <a:gd name="connsiteY149" fmla="*/ 201478 h 3852972"/>
              <a:gd name="connsiteX150" fmla="*/ 1604075 w 2754602"/>
              <a:gd name="connsiteY150" fmla="*/ 263471 h 3852972"/>
              <a:gd name="connsiteX151" fmla="*/ 1627323 w 2754602"/>
              <a:gd name="connsiteY151" fmla="*/ 247973 h 3852972"/>
              <a:gd name="connsiteX152" fmla="*/ 1681567 w 2754602"/>
              <a:gd name="connsiteY152" fmla="*/ 232474 h 3852972"/>
              <a:gd name="connsiteX153" fmla="*/ 1681567 w 2754602"/>
              <a:gd name="connsiteY153" fmla="*/ 232474 h 3852972"/>
              <a:gd name="connsiteX154" fmla="*/ 1697065 w 2754602"/>
              <a:gd name="connsiteY154" fmla="*/ 302217 h 3852972"/>
              <a:gd name="connsiteX155" fmla="*/ 1673817 w 2754602"/>
              <a:gd name="connsiteY155" fmla="*/ 317715 h 3852972"/>
              <a:gd name="connsiteX156" fmla="*/ 1673817 w 2754602"/>
              <a:gd name="connsiteY156" fmla="*/ 317715 h 3852972"/>
              <a:gd name="connsiteX157" fmla="*/ 1774556 w 2754602"/>
              <a:gd name="connsiteY157" fmla="*/ 348712 h 3852972"/>
              <a:gd name="connsiteX158" fmla="*/ 1821051 w 2754602"/>
              <a:gd name="connsiteY158" fmla="*/ 325464 h 3852972"/>
              <a:gd name="connsiteX159" fmla="*/ 1852048 w 2754602"/>
              <a:gd name="connsiteY159" fmla="*/ 348712 h 3852972"/>
              <a:gd name="connsiteX160" fmla="*/ 1844299 w 2754602"/>
              <a:gd name="connsiteY160" fmla="*/ 348712 h 3852972"/>
              <a:gd name="connsiteX161" fmla="*/ 1852048 w 2754602"/>
              <a:gd name="connsiteY161" fmla="*/ 348712 h 3852972"/>
              <a:gd name="connsiteX162" fmla="*/ 1883045 w 2754602"/>
              <a:gd name="connsiteY162" fmla="*/ 340963 h 3852972"/>
              <a:gd name="connsiteX163" fmla="*/ 1906292 w 2754602"/>
              <a:gd name="connsiteY163" fmla="*/ 333213 h 3852972"/>
              <a:gd name="connsiteX164" fmla="*/ 1937289 w 2754602"/>
              <a:gd name="connsiteY164" fmla="*/ 255722 h 3852972"/>
              <a:gd name="connsiteX165" fmla="*/ 1945038 w 2754602"/>
              <a:gd name="connsiteY165" fmla="*/ 255722 h 3852972"/>
              <a:gd name="connsiteX166" fmla="*/ 1945038 w 2754602"/>
              <a:gd name="connsiteY166" fmla="*/ 255722 h 3852972"/>
              <a:gd name="connsiteX167" fmla="*/ 2014780 w 2754602"/>
              <a:gd name="connsiteY167" fmla="*/ 232474 h 3852972"/>
              <a:gd name="connsiteX168" fmla="*/ 2030278 w 2754602"/>
              <a:gd name="connsiteY168" fmla="*/ 255722 h 3852972"/>
              <a:gd name="connsiteX169" fmla="*/ 2061275 w 2754602"/>
              <a:gd name="connsiteY169" fmla="*/ 317715 h 3852972"/>
              <a:gd name="connsiteX170" fmla="*/ 2069024 w 2754602"/>
              <a:gd name="connsiteY170" fmla="*/ 348712 h 3852972"/>
              <a:gd name="connsiteX171" fmla="*/ 2061275 w 2754602"/>
              <a:gd name="connsiteY171" fmla="*/ 410705 h 3852972"/>
              <a:gd name="connsiteX172" fmla="*/ 2084523 w 2754602"/>
              <a:gd name="connsiteY172" fmla="*/ 426203 h 3852972"/>
              <a:gd name="connsiteX173" fmla="*/ 2107770 w 2754602"/>
              <a:gd name="connsiteY173" fmla="*/ 449451 h 3852972"/>
              <a:gd name="connsiteX174" fmla="*/ 2107770 w 2754602"/>
              <a:gd name="connsiteY174" fmla="*/ 449451 h 3852972"/>
              <a:gd name="connsiteX175" fmla="*/ 2169763 w 2754602"/>
              <a:gd name="connsiteY175" fmla="*/ 472698 h 3852972"/>
              <a:gd name="connsiteX176" fmla="*/ 2185262 w 2754602"/>
              <a:gd name="connsiteY176" fmla="*/ 511444 h 3852972"/>
              <a:gd name="connsiteX177" fmla="*/ 2247255 w 2754602"/>
              <a:gd name="connsiteY177" fmla="*/ 511444 h 3852972"/>
              <a:gd name="connsiteX178" fmla="*/ 2293750 w 2754602"/>
              <a:gd name="connsiteY178" fmla="*/ 526942 h 3852972"/>
              <a:gd name="connsiteX179" fmla="*/ 2324746 w 2754602"/>
              <a:gd name="connsiteY179" fmla="*/ 612183 h 3852972"/>
              <a:gd name="connsiteX180" fmla="*/ 2347994 w 2754602"/>
              <a:gd name="connsiteY180" fmla="*/ 619932 h 3852972"/>
              <a:gd name="connsiteX181" fmla="*/ 2363492 w 2754602"/>
              <a:gd name="connsiteY181" fmla="*/ 619932 h 3852972"/>
              <a:gd name="connsiteX182" fmla="*/ 2402238 w 2754602"/>
              <a:gd name="connsiteY182" fmla="*/ 627681 h 3852972"/>
              <a:gd name="connsiteX183" fmla="*/ 2448733 w 2754602"/>
              <a:gd name="connsiteY183" fmla="*/ 619932 h 3852972"/>
              <a:gd name="connsiteX184" fmla="*/ 2425485 w 2754602"/>
              <a:gd name="connsiteY184" fmla="*/ 604434 h 3852972"/>
              <a:gd name="connsiteX185" fmla="*/ 2402238 w 2754602"/>
              <a:gd name="connsiteY185" fmla="*/ 596685 h 3852972"/>
              <a:gd name="connsiteX186" fmla="*/ 2425485 w 2754602"/>
              <a:gd name="connsiteY186" fmla="*/ 581186 h 3852972"/>
              <a:gd name="connsiteX187" fmla="*/ 2456482 w 2754602"/>
              <a:gd name="connsiteY187" fmla="*/ 573437 h 3852972"/>
              <a:gd name="connsiteX188" fmla="*/ 2479729 w 2754602"/>
              <a:gd name="connsiteY188" fmla="*/ 565688 h 3852972"/>
              <a:gd name="connsiteX189" fmla="*/ 2510726 w 2754602"/>
              <a:gd name="connsiteY189" fmla="*/ 534691 h 3852972"/>
              <a:gd name="connsiteX190" fmla="*/ 2495228 w 2754602"/>
              <a:gd name="connsiteY190" fmla="*/ 511444 h 3852972"/>
              <a:gd name="connsiteX191" fmla="*/ 2518475 w 2754602"/>
              <a:gd name="connsiteY191" fmla="*/ 519193 h 3852972"/>
              <a:gd name="connsiteX192" fmla="*/ 2541723 w 2754602"/>
              <a:gd name="connsiteY192" fmla="*/ 534691 h 3852972"/>
              <a:gd name="connsiteX193" fmla="*/ 2557221 w 2754602"/>
              <a:gd name="connsiteY193" fmla="*/ 557939 h 3852972"/>
              <a:gd name="connsiteX194" fmla="*/ 2580468 w 2754602"/>
              <a:gd name="connsiteY194" fmla="*/ 565688 h 3852972"/>
              <a:gd name="connsiteX195" fmla="*/ 2595967 w 2754602"/>
              <a:gd name="connsiteY195" fmla="*/ 581186 h 3852972"/>
              <a:gd name="connsiteX196" fmla="*/ 2588217 w 2754602"/>
              <a:gd name="connsiteY196" fmla="*/ 604434 h 3852972"/>
              <a:gd name="connsiteX197" fmla="*/ 2557221 w 2754602"/>
              <a:gd name="connsiteY197" fmla="*/ 596685 h 3852972"/>
              <a:gd name="connsiteX198" fmla="*/ 2518475 w 2754602"/>
              <a:gd name="connsiteY198" fmla="*/ 588935 h 3852972"/>
              <a:gd name="connsiteX199" fmla="*/ 2502977 w 2754602"/>
              <a:gd name="connsiteY199" fmla="*/ 604434 h 3852972"/>
              <a:gd name="connsiteX200" fmla="*/ 2510726 w 2754602"/>
              <a:gd name="connsiteY200" fmla="*/ 627681 h 3852972"/>
              <a:gd name="connsiteX201" fmla="*/ 2518475 w 2754602"/>
              <a:gd name="connsiteY201" fmla="*/ 658678 h 3852972"/>
              <a:gd name="connsiteX202" fmla="*/ 2541723 w 2754602"/>
              <a:gd name="connsiteY202" fmla="*/ 666427 h 3852972"/>
              <a:gd name="connsiteX203" fmla="*/ 2549472 w 2754602"/>
              <a:gd name="connsiteY203" fmla="*/ 635430 h 3852972"/>
              <a:gd name="connsiteX204" fmla="*/ 2665709 w 2754602"/>
              <a:gd name="connsiteY204" fmla="*/ 689674 h 3852972"/>
              <a:gd name="connsiteX205" fmla="*/ 2642462 w 2754602"/>
              <a:gd name="connsiteY205" fmla="*/ 720671 h 3852972"/>
              <a:gd name="connsiteX206" fmla="*/ 2626963 w 2754602"/>
              <a:gd name="connsiteY206" fmla="*/ 736169 h 3852972"/>
              <a:gd name="connsiteX207" fmla="*/ 2634712 w 2754602"/>
              <a:gd name="connsiteY207" fmla="*/ 759417 h 3852972"/>
              <a:gd name="connsiteX208" fmla="*/ 2657960 w 2754602"/>
              <a:gd name="connsiteY208" fmla="*/ 767166 h 3852972"/>
              <a:gd name="connsiteX209" fmla="*/ 2650211 w 2754602"/>
              <a:gd name="connsiteY209" fmla="*/ 798163 h 3852972"/>
              <a:gd name="connsiteX210" fmla="*/ 2626963 w 2754602"/>
              <a:gd name="connsiteY210" fmla="*/ 805912 h 3852972"/>
              <a:gd name="connsiteX211" fmla="*/ 2588217 w 2754602"/>
              <a:gd name="connsiteY211" fmla="*/ 813661 h 3852972"/>
              <a:gd name="connsiteX212" fmla="*/ 2572719 w 2754602"/>
              <a:gd name="connsiteY212" fmla="*/ 836908 h 3852972"/>
              <a:gd name="connsiteX213" fmla="*/ 2595967 w 2754602"/>
              <a:gd name="connsiteY213" fmla="*/ 829159 h 3852972"/>
              <a:gd name="connsiteX214" fmla="*/ 2634712 w 2754602"/>
              <a:gd name="connsiteY214" fmla="*/ 883403 h 3852972"/>
              <a:gd name="connsiteX215" fmla="*/ 2650211 w 2754602"/>
              <a:gd name="connsiteY215" fmla="*/ 898902 h 3852972"/>
              <a:gd name="connsiteX216" fmla="*/ 2642462 w 2754602"/>
              <a:gd name="connsiteY216" fmla="*/ 922149 h 3852972"/>
              <a:gd name="connsiteX217" fmla="*/ 2704455 w 2754602"/>
              <a:gd name="connsiteY217" fmla="*/ 929898 h 3852972"/>
              <a:gd name="connsiteX218" fmla="*/ 2743200 w 2754602"/>
              <a:gd name="connsiteY218" fmla="*/ 968644 h 3852972"/>
              <a:gd name="connsiteX219" fmla="*/ 2719953 w 2754602"/>
              <a:gd name="connsiteY219" fmla="*/ 976393 h 3852972"/>
              <a:gd name="connsiteX220" fmla="*/ 2603716 w 2754602"/>
              <a:gd name="connsiteY220" fmla="*/ 953146 h 3852972"/>
              <a:gd name="connsiteX221" fmla="*/ 2564970 w 2754602"/>
              <a:gd name="connsiteY221" fmla="*/ 937647 h 3852972"/>
              <a:gd name="connsiteX222" fmla="*/ 2518475 w 2754602"/>
              <a:gd name="connsiteY222" fmla="*/ 945397 h 3852972"/>
              <a:gd name="connsiteX223" fmla="*/ 2510726 w 2754602"/>
              <a:gd name="connsiteY223" fmla="*/ 968644 h 3852972"/>
              <a:gd name="connsiteX224" fmla="*/ 2479729 w 2754602"/>
              <a:gd name="connsiteY224" fmla="*/ 976393 h 3852972"/>
              <a:gd name="connsiteX225" fmla="*/ 2440984 w 2754602"/>
              <a:gd name="connsiteY225" fmla="*/ 1046135 h 3852972"/>
              <a:gd name="connsiteX226" fmla="*/ 2448733 w 2754602"/>
              <a:gd name="connsiteY226" fmla="*/ 1077132 h 3852972"/>
              <a:gd name="connsiteX227" fmla="*/ 2479729 w 2754602"/>
              <a:gd name="connsiteY227" fmla="*/ 1084881 h 3852972"/>
              <a:gd name="connsiteX228" fmla="*/ 2471980 w 2754602"/>
              <a:gd name="connsiteY228" fmla="*/ 1115878 h 3852972"/>
              <a:gd name="connsiteX229" fmla="*/ 2425485 w 2754602"/>
              <a:gd name="connsiteY229" fmla="*/ 1139125 h 3852972"/>
              <a:gd name="connsiteX230" fmla="*/ 2433234 w 2754602"/>
              <a:gd name="connsiteY230" fmla="*/ 1170122 h 3852972"/>
              <a:gd name="connsiteX231" fmla="*/ 2448733 w 2754602"/>
              <a:gd name="connsiteY231" fmla="*/ 1185620 h 3852972"/>
              <a:gd name="connsiteX232" fmla="*/ 2456482 w 2754602"/>
              <a:gd name="connsiteY232" fmla="*/ 1216617 h 3852972"/>
              <a:gd name="connsiteX233" fmla="*/ 2487478 w 2754602"/>
              <a:gd name="connsiteY233" fmla="*/ 1201119 h 3852972"/>
              <a:gd name="connsiteX234" fmla="*/ 2510726 w 2754602"/>
              <a:gd name="connsiteY234" fmla="*/ 1154624 h 3852972"/>
              <a:gd name="connsiteX235" fmla="*/ 2549472 w 2754602"/>
              <a:gd name="connsiteY235" fmla="*/ 1201119 h 3852972"/>
              <a:gd name="connsiteX236" fmla="*/ 2526224 w 2754602"/>
              <a:gd name="connsiteY236" fmla="*/ 1216617 h 3852972"/>
              <a:gd name="connsiteX237" fmla="*/ 2479729 w 2754602"/>
              <a:gd name="connsiteY237" fmla="*/ 1232115 h 3852972"/>
              <a:gd name="connsiteX238" fmla="*/ 2479729 w 2754602"/>
              <a:gd name="connsiteY238" fmla="*/ 1294108 h 3852972"/>
              <a:gd name="connsiteX239" fmla="*/ 2526224 w 2754602"/>
              <a:gd name="connsiteY239" fmla="*/ 1286359 h 3852972"/>
              <a:gd name="connsiteX240" fmla="*/ 2549472 w 2754602"/>
              <a:gd name="connsiteY240" fmla="*/ 1317356 h 3852972"/>
              <a:gd name="connsiteX241" fmla="*/ 2557221 w 2754602"/>
              <a:gd name="connsiteY241" fmla="*/ 1363851 h 3852972"/>
              <a:gd name="connsiteX242" fmla="*/ 2533973 w 2754602"/>
              <a:gd name="connsiteY242" fmla="*/ 1379349 h 3852972"/>
              <a:gd name="connsiteX243" fmla="*/ 2510726 w 2754602"/>
              <a:gd name="connsiteY243" fmla="*/ 1387098 h 3852972"/>
              <a:gd name="connsiteX244" fmla="*/ 2471980 w 2754602"/>
              <a:gd name="connsiteY244" fmla="*/ 1402597 h 3852972"/>
              <a:gd name="connsiteX245" fmla="*/ 2456482 w 2754602"/>
              <a:gd name="connsiteY245" fmla="*/ 1449091 h 3852972"/>
              <a:gd name="connsiteX246" fmla="*/ 2471980 w 2754602"/>
              <a:gd name="connsiteY246" fmla="*/ 1464590 h 3852972"/>
              <a:gd name="connsiteX247" fmla="*/ 2440984 w 2754602"/>
              <a:gd name="connsiteY247" fmla="*/ 1503335 h 3852972"/>
              <a:gd name="connsiteX248" fmla="*/ 2417736 w 2754602"/>
              <a:gd name="connsiteY248" fmla="*/ 1495586 h 3852972"/>
              <a:gd name="connsiteX249" fmla="*/ 2386739 w 2754602"/>
              <a:gd name="connsiteY249" fmla="*/ 1518834 h 3852972"/>
              <a:gd name="connsiteX250" fmla="*/ 2371241 w 2754602"/>
              <a:gd name="connsiteY250" fmla="*/ 1495586 h 3852972"/>
              <a:gd name="connsiteX251" fmla="*/ 2355743 w 2754602"/>
              <a:gd name="connsiteY251" fmla="*/ 1511085 h 3852972"/>
              <a:gd name="connsiteX252" fmla="*/ 2340245 w 2754602"/>
              <a:gd name="connsiteY252" fmla="*/ 1534332 h 3852972"/>
              <a:gd name="connsiteX253" fmla="*/ 2340245 w 2754602"/>
              <a:gd name="connsiteY253" fmla="*/ 1588576 h 3852972"/>
              <a:gd name="connsiteX254" fmla="*/ 2286000 w 2754602"/>
              <a:gd name="connsiteY254" fmla="*/ 1596325 h 3852972"/>
              <a:gd name="connsiteX255" fmla="*/ 2262753 w 2754602"/>
              <a:gd name="connsiteY255" fmla="*/ 1642820 h 3852972"/>
              <a:gd name="connsiteX256" fmla="*/ 2255004 w 2754602"/>
              <a:gd name="connsiteY256" fmla="*/ 1666068 h 3852972"/>
              <a:gd name="connsiteX257" fmla="*/ 2224007 w 2754602"/>
              <a:gd name="connsiteY257" fmla="*/ 1673817 h 3852972"/>
              <a:gd name="connsiteX258" fmla="*/ 2185262 w 2754602"/>
              <a:gd name="connsiteY258" fmla="*/ 1681566 h 3852972"/>
              <a:gd name="connsiteX259" fmla="*/ 2131017 w 2754602"/>
              <a:gd name="connsiteY259" fmla="*/ 1697064 h 3852972"/>
              <a:gd name="connsiteX260" fmla="*/ 2100021 w 2754602"/>
              <a:gd name="connsiteY260" fmla="*/ 1689315 h 3852972"/>
              <a:gd name="connsiteX261" fmla="*/ 2061275 w 2754602"/>
              <a:gd name="connsiteY261" fmla="*/ 1658319 h 3852972"/>
              <a:gd name="connsiteX262" fmla="*/ 2045777 w 2754602"/>
              <a:gd name="connsiteY262" fmla="*/ 1642820 h 3852972"/>
              <a:gd name="connsiteX263" fmla="*/ 1937289 w 2754602"/>
              <a:gd name="connsiteY263" fmla="*/ 1627322 h 3852972"/>
              <a:gd name="connsiteX264" fmla="*/ 1890794 w 2754602"/>
              <a:gd name="connsiteY264" fmla="*/ 1619573 h 3852972"/>
              <a:gd name="connsiteX265" fmla="*/ 1867546 w 2754602"/>
              <a:gd name="connsiteY265" fmla="*/ 1681566 h 3852972"/>
              <a:gd name="connsiteX266" fmla="*/ 1813302 w 2754602"/>
              <a:gd name="connsiteY266" fmla="*/ 1751308 h 3852972"/>
              <a:gd name="connsiteX267" fmla="*/ 1828800 w 2754602"/>
              <a:gd name="connsiteY267" fmla="*/ 1813302 h 3852972"/>
              <a:gd name="connsiteX268" fmla="*/ 1813302 w 2754602"/>
              <a:gd name="connsiteY268" fmla="*/ 1836549 h 3852972"/>
              <a:gd name="connsiteX269" fmla="*/ 1844299 w 2754602"/>
              <a:gd name="connsiteY269" fmla="*/ 1898542 h 3852972"/>
              <a:gd name="connsiteX270" fmla="*/ 1836550 w 2754602"/>
              <a:gd name="connsiteY270" fmla="*/ 1960535 h 3852972"/>
              <a:gd name="connsiteX271" fmla="*/ 1828800 w 2754602"/>
              <a:gd name="connsiteY271" fmla="*/ 2053525 h 3852972"/>
              <a:gd name="connsiteX272" fmla="*/ 1813302 w 2754602"/>
              <a:gd name="connsiteY272" fmla="*/ 2100020 h 3852972"/>
              <a:gd name="connsiteX273" fmla="*/ 1821051 w 2754602"/>
              <a:gd name="connsiteY273" fmla="*/ 2169763 h 3852972"/>
              <a:gd name="connsiteX274" fmla="*/ 1805553 w 2754602"/>
              <a:gd name="connsiteY274" fmla="*/ 2193010 h 3852972"/>
              <a:gd name="connsiteX275" fmla="*/ 1821051 w 2754602"/>
              <a:gd name="connsiteY275" fmla="*/ 2293749 h 3852972"/>
              <a:gd name="connsiteX276" fmla="*/ 1828800 w 2754602"/>
              <a:gd name="connsiteY276" fmla="*/ 2371241 h 3852972"/>
              <a:gd name="connsiteX277" fmla="*/ 1821051 w 2754602"/>
              <a:gd name="connsiteY277" fmla="*/ 2394488 h 3852972"/>
              <a:gd name="connsiteX278" fmla="*/ 1813302 w 2754602"/>
              <a:gd name="connsiteY278" fmla="*/ 2433234 h 3852972"/>
              <a:gd name="connsiteX279" fmla="*/ 1836550 w 2754602"/>
              <a:gd name="connsiteY279" fmla="*/ 2448732 h 3852972"/>
              <a:gd name="connsiteX280" fmla="*/ 1844299 w 2754602"/>
              <a:gd name="connsiteY280" fmla="*/ 2479729 h 3852972"/>
              <a:gd name="connsiteX281" fmla="*/ 1828800 w 2754602"/>
              <a:gd name="connsiteY281" fmla="*/ 2580468 h 3852972"/>
              <a:gd name="connsiteX282" fmla="*/ 1844299 w 2754602"/>
              <a:gd name="connsiteY282" fmla="*/ 2704454 h 3852972"/>
              <a:gd name="connsiteX283" fmla="*/ 1859797 w 2754602"/>
              <a:gd name="connsiteY283" fmla="*/ 2743200 h 3852972"/>
              <a:gd name="connsiteX284" fmla="*/ 1906292 w 2754602"/>
              <a:gd name="connsiteY284" fmla="*/ 2789695 h 3852972"/>
              <a:gd name="connsiteX285" fmla="*/ 1914041 w 2754602"/>
              <a:gd name="connsiteY285" fmla="*/ 2766447 h 3852972"/>
              <a:gd name="connsiteX286" fmla="*/ 1937289 w 2754602"/>
              <a:gd name="connsiteY286" fmla="*/ 2774197 h 3852972"/>
              <a:gd name="connsiteX287" fmla="*/ 1968285 w 2754602"/>
              <a:gd name="connsiteY287" fmla="*/ 2789695 h 3852972"/>
              <a:gd name="connsiteX288" fmla="*/ 1999282 w 2754602"/>
              <a:gd name="connsiteY288" fmla="*/ 2812942 h 3852972"/>
              <a:gd name="connsiteX289" fmla="*/ 2092272 w 2754602"/>
              <a:gd name="connsiteY289" fmla="*/ 2836190 h 3852972"/>
              <a:gd name="connsiteX290" fmla="*/ 2107770 w 2754602"/>
              <a:gd name="connsiteY290" fmla="*/ 2867186 h 3852972"/>
              <a:gd name="connsiteX291" fmla="*/ 2216258 w 2754602"/>
              <a:gd name="connsiteY291" fmla="*/ 2913681 h 3852972"/>
              <a:gd name="connsiteX292" fmla="*/ 2231756 w 2754602"/>
              <a:gd name="connsiteY292" fmla="*/ 2936929 h 3852972"/>
              <a:gd name="connsiteX293" fmla="*/ 2278251 w 2754602"/>
              <a:gd name="connsiteY293" fmla="*/ 2975674 h 3852972"/>
              <a:gd name="connsiteX294" fmla="*/ 2324746 w 2754602"/>
              <a:gd name="connsiteY294" fmla="*/ 3037668 h 3852972"/>
              <a:gd name="connsiteX295" fmla="*/ 2347994 w 2754602"/>
              <a:gd name="connsiteY295" fmla="*/ 3045417 h 3852972"/>
              <a:gd name="connsiteX296" fmla="*/ 2371241 w 2754602"/>
              <a:gd name="connsiteY296" fmla="*/ 3060915 h 3852972"/>
              <a:gd name="connsiteX297" fmla="*/ 2394489 w 2754602"/>
              <a:gd name="connsiteY297" fmla="*/ 3053166 h 3852972"/>
              <a:gd name="connsiteX298" fmla="*/ 2402238 w 2754602"/>
              <a:gd name="connsiteY298" fmla="*/ 3076413 h 3852972"/>
              <a:gd name="connsiteX299" fmla="*/ 2417736 w 2754602"/>
              <a:gd name="connsiteY299" fmla="*/ 3091912 h 3852972"/>
              <a:gd name="connsiteX300" fmla="*/ 2371241 w 2754602"/>
              <a:gd name="connsiteY300" fmla="*/ 3107410 h 3852972"/>
              <a:gd name="connsiteX301" fmla="*/ 2363492 w 2754602"/>
              <a:gd name="connsiteY301" fmla="*/ 3076413 h 3852972"/>
              <a:gd name="connsiteX302" fmla="*/ 2332495 w 2754602"/>
              <a:gd name="connsiteY302" fmla="*/ 3068664 h 3852972"/>
              <a:gd name="connsiteX303" fmla="*/ 2247255 w 2754602"/>
              <a:gd name="connsiteY303" fmla="*/ 3053166 h 3852972"/>
              <a:gd name="connsiteX304" fmla="*/ 2231756 w 2754602"/>
              <a:gd name="connsiteY304" fmla="*/ 3037668 h 3852972"/>
              <a:gd name="connsiteX305" fmla="*/ 2169763 w 2754602"/>
              <a:gd name="connsiteY305" fmla="*/ 3037668 h 3852972"/>
              <a:gd name="connsiteX306" fmla="*/ 2131017 w 2754602"/>
              <a:gd name="connsiteY306" fmla="*/ 3084163 h 3852972"/>
              <a:gd name="connsiteX307" fmla="*/ 2100021 w 2754602"/>
              <a:gd name="connsiteY307" fmla="*/ 3130658 h 3852972"/>
              <a:gd name="connsiteX308" fmla="*/ 2115519 w 2754602"/>
              <a:gd name="connsiteY308" fmla="*/ 3153905 h 3852972"/>
              <a:gd name="connsiteX309" fmla="*/ 2169763 w 2754602"/>
              <a:gd name="connsiteY309" fmla="*/ 3177152 h 3852972"/>
              <a:gd name="connsiteX310" fmla="*/ 2224007 w 2754602"/>
              <a:gd name="connsiteY310" fmla="*/ 3208149 h 3852972"/>
              <a:gd name="connsiteX311" fmla="*/ 2239506 w 2754602"/>
              <a:gd name="connsiteY311" fmla="*/ 3184902 h 3852972"/>
              <a:gd name="connsiteX312" fmla="*/ 2262753 w 2754602"/>
              <a:gd name="connsiteY312" fmla="*/ 3192651 h 3852972"/>
              <a:gd name="connsiteX313" fmla="*/ 2309248 w 2754602"/>
              <a:gd name="connsiteY313" fmla="*/ 3169403 h 3852972"/>
              <a:gd name="connsiteX314" fmla="*/ 2347994 w 2754602"/>
              <a:gd name="connsiteY314" fmla="*/ 3130658 h 3852972"/>
              <a:gd name="connsiteX315" fmla="*/ 2332495 w 2754602"/>
              <a:gd name="connsiteY315" fmla="*/ 3169403 h 3852972"/>
              <a:gd name="connsiteX316" fmla="*/ 2324746 w 2754602"/>
              <a:gd name="connsiteY316" fmla="*/ 3192651 h 3852972"/>
              <a:gd name="connsiteX317" fmla="*/ 2278251 w 2754602"/>
              <a:gd name="connsiteY317" fmla="*/ 3239146 h 3852972"/>
              <a:gd name="connsiteX318" fmla="*/ 2262753 w 2754602"/>
              <a:gd name="connsiteY318" fmla="*/ 3262393 h 3852972"/>
              <a:gd name="connsiteX319" fmla="*/ 2239506 w 2754602"/>
              <a:gd name="connsiteY319" fmla="*/ 3293390 h 3852972"/>
              <a:gd name="connsiteX320" fmla="*/ 2231756 w 2754602"/>
              <a:gd name="connsiteY320" fmla="*/ 3339885 h 3852972"/>
              <a:gd name="connsiteX321" fmla="*/ 2169763 w 2754602"/>
              <a:gd name="connsiteY321" fmla="*/ 3448373 h 3852972"/>
              <a:gd name="connsiteX322" fmla="*/ 2154265 w 2754602"/>
              <a:gd name="connsiteY322" fmla="*/ 3471620 h 3852972"/>
              <a:gd name="connsiteX323" fmla="*/ 2100021 w 2754602"/>
              <a:gd name="connsiteY323" fmla="*/ 3502617 h 3852972"/>
              <a:gd name="connsiteX324" fmla="*/ 2115519 w 2754602"/>
              <a:gd name="connsiteY324" fmla="*/ 3580108 h 3852972"/>
              <a:gd name="connsiteX325" fmla="*/ 2131017 w 2754602"/>
              <a:gd name="connsiteY325" fmla="*/ 3626603 h 3852972"/>
              <a:gd name="connsiteX326" fmla="*/ 2076773 w 2754602"/>
              <a:gd name="connsiteY326" fmla="*/ 3618854 h 3852972"/>
              <a:gd name="connsiteX327" fmla="*/ 2030278 w 2754602"/>
              <a:gd name="connsiteY327" fmla="*/ 3556861 h 3852972"/>
              <a:gd name="connsiteX328" fmla="*/ 1999282 w 2754602"/>
              <a:gd name="connsiteY328" fmla="*/ 3502617 h 3852972"/>
              <a:gd name="connsiteX329" fmla="*/ 1991533 w 2754602"/>
              <a:gd name="connsiteY329" fmla="*/ 3479369 h 3852972"/>
              <a:gd name="connsiteX330" fmla="*/ 1921790 w 2754602"/>
              <a:gd name="connsiteY330" fmla="*/ 3425125 h 3852972"/>
              <a:gd name="connsiteX331" fmla="*/ 1867546 w 2754602"/>
              <a:gd name="connsiteY331" fmla="*/ 3440624 h 3852972"/>
              <a:gd name="connsiteX332" fmla="*/ 1859797 w 2754602"/>
              <a:gd name="connsiteY332" fmla="*/ 3471620 h 3852972"/>
              <a:gd name="connsiteX333" fmla="*/ 1836550 w 2754602"/>
              <a:gd name="connsiteY333" fmla="*/ 3479369 h 3852972"/>
              <a:gd name="connsiteX334" fmla="*/ 1797804 w 2754602"/>
              <a:gd name="connsiteY334" fmla="*/ 3510366 h 3852972"/>
              <a:gd name="connsiteX335" fmla="*/ 1774556 w 2754602"/>
              <a:gd name="connsiteY335" fmla="*/ 3518115 h 3852972"/>
              <a:gd name="connsiteX336" fmla="*/ 1658319 w 2754602"/>
              <a:gd name="connsiteY336" fmla="*/ 3533613 h 3852972"/>
              <a:gd name="connsiteX337" fmla="*/ 1627323 w 2754602"/>
              <a:gd name="connsiteY337" fmla="*/ 3541363 h 3852972"/>
              <a:gd name="connsiteX338" fmla="*/ 1596326 w 2754602"/>
              <a:gd name="connsiteY338" fmla="*/ 3556861 h 3852972"/>
              <a:gd name="connsiteX339" fmla="*/ 1549831 w 2754602"/>
              <a:gd name="connsiteY339" fmla="*/ 3587858 h 3852972"/>
              <a:gd name="connsiteX340" fmla="*/ 1619573 w 2754602"/>
              <a:gd name="connsiteY340" fmla="*/ 3603356 h 3852972"/>
              <a:gd name="connsiteX341" fmla="*/ 1635072 w 2754602"/>
              <a:gd name="connsiteY341" fmla="*/ 3618854 h 3852972"/>
              <a:gd name="connsiteX342" fmla="*/ 1681567 w 2754602"/>
              <a:gd name="connsiteY342" fmla="*/ 3680847 h 3852972"/>
              <a:gd name="connsiteX343" fmla="*/ 1712563 w 2754602"/>
              <a:gd name="connsiteY343" fmla="*/ 3673098 h 3852972"/>
              <a:gd name="connsiteX344" fmla="*/ 1704814 w 2754602"/>
              <a:gd name="connsiteY344" fmla="*/ 3704095 h 3852972"/>
              <a:gd name="connsiteX345" fmla="*/ 1673817 w 2754602"/>
              <a:gd name="connsiteY345" fmla="*/ 3688597 h 3852972"/>
              <a:gd name="connsiteX346" fmla="*/ 1635072 w 2754602"/>
              <a:gd name="connsiteY346" fmla="*/ 3680847 h 3852972"/>
              <a:gd name="connsiteX347" fmla="*/ 1611824 w 2754602"/>
              <a:gd name="connsiteY347" fmla="*/ 3673098 h 3852972"/>
              <a:gd name="connsiteX348" fmla="*/ 1526584 w 2754602"/>
              <a:gd name="connsiteY348" fmla="*/ 3680847 h 3852972"/>
              <a:gd name="connsiteX349" fmla="*/ 1653090 w 2754602"/>
              <a:gd name="connsiteY349" fmla="*/ 3673098 h 3852972"/>
              <a:gd name="connsiteX350" fmla="*/ 1629842 w 2754602"/>
              <a:gd name="connsiteY350" fmla="*/ 3688597 h 3852972"/>
              <a:gd name="connsiteX351" fmla="*/ 1620620 w 2754602"/>
              <a:gd name="connsiteY351" fmla="*/ 3693440 h 3852972"/>
              <a:gd name="connsiteX352" fmla="*/ 1606595 w 2754602"/>
              <a:gd name="connsiteY352" fmla="*/ 3807912 h 3852972"/>
              <a:gd name="connsiteX353" fmla="*/ 1549653 w 2754602"/>
              <a:gd name="connsiteY353" fmla="*/ 3802377 h 3852972"/>
              <a:gd name="connsiteX354" fmla="*/ 1497258 w 2754602"/>
              <a:gd name="connsiteY354" fmla="*/ 3831141 h 3852972"/>
              <a:gd name="connsiteX355" fmla="*/ 1383656 w 2754602"/>
              <a:gd name="connsiteY355" fmla="*/ 3829215 h 3852972"/>
              <a:gd name="connsiteX356" fmla="*/ 1278611 w 2754602"/>
              <a:gd name="connsiteY356" fmla="*/ 3688597 h 3852972"/>
              <a:gd name="connsiteX357" fmla="*/ 1270862 w 2754602"/>
              <a:gd name="connsiteY357" fmla="*/ 3680847 h 3852972"/>
              <a:gd name="connsiteX358" fmla="*/ 1263112 w 2754602"/>
              <a:gd name="connsiteY358" fmla="*/ 3456122 h 3852972"/>
              <a:gd name="connsiteX359" fmla="*/ 1247614 w 2754602"/>
              <a:gd name="connsiteY359" fmla="*/ 3432874 h 3852972"/>
              <a:gd name="connsiteX360" fmla="*/ 1247614 w 2754602"/>
              <a:gd name="connsiteY360" fmla="*/ 3425125 h 3852972"/>
              <a:gd name="connsiteX361" fmla="*/ 1007390 w 2754602"/>
              <a:gd name="connsiteY361" fmla="*/ 2991173 h 3852972"/>
              <a:gd name="connsiteX0" fmla="*/ 1007390 w 2754602"/>
              <a:gd name="connsiteY0" fmla="*/ 2991173 h 3852972"/>
              <a:gd name="connsiteX1" fmla="*/ 1053885 w 2754602"/>
              <a:gd name="connsiteY1" fmla="*/ 2983424 h 3852972"/>
              <a:gd name="connsiteX2" fmla="*/ 1061634 w 2754602"/>
              <a:gd name="connsiteY2" fmla="*/ 2952427 h 3852972"/>
              <a:gd name="connsiteX3" fmla="*/ 1115878 w 2754602"/>
              <a:gd name="connsiteY3" fmla="*/ 2890434 h 3852972"/>
              <a:gd name="connsiteX4" fmla="*/ 1123628 w 2754602"/>
              <a:gd name="connsiteY4" fmla="*/ 2867186 h 3852972"/>
              <a:gd name="connsiteX5" fmla="*/ 1139126 w 2754602"/>
              <a:gd name="connsiteY5" fmla="*/ 2882685 h 3852972"/>
              <a:gd name="connsiteX6" fmla="*/ 1154624 w 2754602"/>
              <a:gd name="connsiteY6" fmla="*/ 2905932 h 3852972"/>
              <a:gd name="connsiteX7" fmla="*/ 1185621 w 2754602"/>
              <a:gd name="connsiteY7" fmla="*/ 2936929 h 3852972"/>
              <a:gd name="connsiteX8" fmla="*/ 1193370 w 2754602"/>
              <a:gd name="connsiteY8" fmla="*/ 2960176 h 3852972"/>
              <a:gd name="connsiteX9" fmla="*/ 1216617 w 2754602"/>
              <a:gd name="connsiteY9" fmla="*/ 2967925 h 3852972"/>
              <a:gd name="connsiteX10" fmla="*/ 1278611 w 2754602"/>
              <a:gd name="connsiteY10" fmla="*/ 2952427 h 3852972"/>
              <a:gd name="connsiteX11" fmla="*/ 1286360 w 2754602"/>
              <a:gd name="connsiteY11" fmla="*/ 2867186 h 3852972"/>
              <a:gd name="connsiteX12" fmla="*/ 1309607 w 2754602"/>
              <a:gd name="connsiteY12" fmla="*/ 2851688 h 3852972"/>
              <a:gd name="connsiteX13" fmla="*/ 1301858 w 2754602"/>
              <a:gd name="connsiteY13" fmla="*/ 2828441 h 3852972"/>
              <a:gd name="connsiteX14" fmla="*/ 1263112 w 2754602"/>
              <a:gd name="connsiteY14" fmla="*/ 2797444 h 3852972"/>
              <a:gd name="connsiteX15" fmla="*/ 1255363 w 2754602"/>
              <a:gd name="connsiteY15" fmla="*/ 2774197 h 3852972"/>
              <a:gd name="connsiteX16" fmla="*/ 1278611 w 2754602"/>
              <a:gd name="connsiteY16" fmla="*/ 2727702 h 3852972"/>
              <a:gd name="connsiteX17" fmla="*/ 1270862 w 2754602"/>
              <a:gd name="connsiteY17" fmla="*/ 2704454 h 3852972"/>
              <a:gd name="connsiteX18" fmla="*/ 1255363 w 2754602"/>
              <a:gd name="connsiteY18" fmla="*/ 2665708 h 3852972"/>
              <a:gd name="connsiteX19" fmla="*/ 1224367 w 2754602"/>
              <a:gd name="connsiteY19" fmla="*/ 2650210 h 3852972"/>
              <a:gd name="connsiteX20" fmla="*/ 1112094 w 2754602"/>
              <a:gd name="connsiteY20" fmla="*/ 2640390 h 3852972"/>
              <a:gd name="connsiteX21" fmla="*/ 1270862 w 2754602"/>
              <a:gd name="connsiteY21" fmla="*/ 2588217 h 3852972"/>
              <a:gd name="connsiteX22" fmla="*/ 1309607 w 2754602"/>
              <a:gd name="connsiteY22" fmla="*/ 2541722 h 3852972"/>
              <a:gd name="connsiteX23" fmla="*/ 1325106 w 2754602"/>
              <a:gd name="connsiteY23" fmla="*/ 2518474 h 3852972"/>
              <a:gd name="connsiteX24" fmla="*/ 1348353 w 2754602"/>
              <a:gd name="connsiteY24" fmla="*/ 2502976 h 3852972"/>
              <a:gd name="connsiteX25" fmla="*/ 1379350 w 2754602"/>
              <a:gd name="connsiteY25" fmla="*/ 2510725 h 3852972"/>
              <a:gd name="connsiteX26" fmla="*/ 1402597 w 2754602"/>
              <a:gd name="connsiteY26" fmla="*/ 2549471 h 3852972"/>
              <a:gd name="connsiteX27" fmla="*/ 1425845 w 2754602"/>
              <a:gd name="connsiteY27" fmla="*/ 2564969 h 3852972"/>
              <a:gd name="connsiteX28" fmla="*/ 1472339 w 2754602"/>
              <a:gd name="connsiteY28" fmla="*/ 2549471 h 3852972"/>
              <a:gd name="connsiteX29" fmla="*/ 1487838 w 2754602"/>
              <a:gd name="connsiteY29" fmla="*/ 2533973 h 3852972"/>
              <a:gd name="connsiteX30" fmla="*/ 1503336 w 2754602"/>
              <a:gd name="connsiteY30" fmla="*/ 2510725 h 3852972"/>
              <a:gd name="connsiteX31" fmla="*/ 1526584 w 2754602"/>
              <a:gd name="connsiteY31" fmla="*/ 2495227 h 3852972"/>
              <a:gd name="connsiteX32" fmla="*/ 1565329 w 2754602"/>
              <a:gd name="connsiteY32" fmla="*/ 2510725 h 3852972"/>
              <a:gd name="connsiteX33" fmla="*/ 1604075 w 2754602"/>
              <a:gd name="connsiteY33" fmla="*/ 2526224 h 3852972"/>
              <a:gd name="connsiteX34" fmla="*/ 1596326 w 2754602"/>
              <a:gd name="connsiteY34" fmla="*/ 2549471 h 3852972"/>
              <a:gd name="connsiteX35" fmla="*/ 1573078 w 2754602"/>
              <a:gd name="connsiteY35" fmla="*/ 2557220 h 3852972"/>
              <a:gd name="connsiteX36" fmla="*/ 1588577 w 2754602"/>
              <a:gd name="connsiteY36" fmla="*/ 2642461 h 3852972"/>
              <a:gd name="connsiteX37" fmla="*/ 1565329 w 2754602"/>
              <a:gd name="connsiteY37" fmla="*/ 2681207 h 3852972"/>
              <a:gd name="connsiteX38" fmla="*/ 1542082 w 2754602"/>
              <a:gd name="connsiteY38" fmla="*/ 2688956 h 3852972"/>
              <a:gd name="connsiteX39" fmla="*/ 1534333 w 2754602"/>
              <a:gd name="connsiteY39" fmla="*/ 2712203 h 3852972"/>
              <a:gd name="connsiteX40" fmla="*/ 1495587 w 2754602"/>
              <a:gd name="connsiteY40" fmla="*/ 2743200 h 3852972"/>
              <a:gd name="connsiteX41" fmla="*/ 1487838 w 2754602"/>
              <a:gd name="connsiteY41" fmla="*/ 2766447 h 3852972"/>
              <a:gd name="connsiteX42" fmla="*/ 1464590 w 2754602"/>
              <a:gd name="connsiteY42" fmla="*/ 2774197 h 3852972"/>
              <a:gd name="connsiteX43" fmla="*/ 1449092 w 2754602"/>
              <a:gd name="connsiteY43" fmla="*/ 2867186 h 3852972"/>
              <a:gd name="connsiteX44" fmla="*/ 1433594 w 2754602"/>
              <a:gd name="connsiteY44" fmla="*/ 2882685 h 3852972"/>
              <a:gd name="connsiteX45" fmla="*/ 1425845 w 2754602"/>
              <a:gd name="connsiteY45" fmla="*/ 2913681 h 3852972"/>
              <a:gd name="connsiteX46" fmla="*/ 1433594 w 2754602"/>
              <a:gd name="connsiteY46" fmla="*/ 2944678 h 3852972"/>
              <a:gd name="connsiteX47" fmla="*/ 1441343 w 2754602"/>
              <a:gd name="connsiteY47" fmla="*/ 2991173 h 3852972"/>
              <a:gd name="connsiteX48" fmla="*/ 1425845 w 2754602"/>
              <a:gd name="connsiteY48" fmla="*/ 3045417 h 3852972"/>
              <a:gd name="connsiteX49" fmla="*/ 1402597 w 2754602"/>
              <a:gd name="connsiteY49" fmla="*/ 3037668 h 3852972"/>
              <a:gd name="connsiteX50" fmla="*/ 1387099 w 2754602"/>
              <a:gd name="connsiteY50" fmla="*/ 3022169 h 3852972"/>
              <a:gd name="connsiteX51" fmla="*/ 1356102 w 2754602"/>
              <a:gd name="connsiteY51" fmla="*/ 3060915 h 3852972"/>
              <a:gd name="connsiteX52" fmla="*/ 1363851 w 2754602"/>
              <a:gd name="connsiteY52" fmla="*/ 3091912 h 3852972"/>
              <a:gd name="connsiteX53" fmla="*/ 1371600 w 2754602"/>
              <a:gd name="connsiteY53" fmla="*/ 3115159 h 3852972"/>
              <a:gd name="connsiteX54" fmla="*/ 1418095 w 2754602"/>
              <a:gd name="connsiteY54" fmla="*/ 3130658 h 3852972"/>
              <a:gd name="connsiteX55" fmla="*/ 1441343 w 2754602"/>
              <a:gd name="connsiteY55" fmla="*/ 3122908 h 3852972"/>
              <a:gd name="connsiteX56" fmla="*/ 1611824 w 2754602"/>
              <a:gd name="connsiteY56" fmla="*/ 3115159 h 3852972"/>
              <a:gd name="connsiteX57" fmla="*/ 1596326 w 2754602"/>
              <a:gd name="connsiteY57" fmla="*/ 3068664 h 3852972"/>
              <a:gd name="connsiteX58" fmla="*/ 1588577 w 2754602"/>
              <a:gd name="connsiteY58" fmla="*/ 3045417 h 3852972"/>
              <a:gd name="connsiteX59" fmla="*/ 1580828 w 2754602"/>
              <a:gd name="connsiteY59" fmla="*/ 3022169 h 3852972"/>
              <a:gd name="connsiteX60" fmla="*/ 1611824 w 2754602"/>
              <a:gd name="connsiteY60" fmla="*/ 2952427 h 3852972"/>
              <a:gd name="connsiteX61" fmla="*/ 1596326 w 2754602"/>
              <a:gd name="connsiteY61" fmla="*/ 2905932 h 3852972"/>
              <a:gd name="connsiteX62" fmla="*/ 1611824 w 2754602"/>
              <a:gd name="connsiteY62" fmla="*/ 2859437 h 3852972"/>
              <a:gd name="connsiteX63" fmla="*/ 1619573 w 2754602"/>
              <a:gd name="connsiteY63" fmla="*/ 2805193 h 3852972"/>
              <a:gd name="connsiteX64" fmla="*/ 1650570 w 2754602"/>
              <a:gd name="connsiteY64" fmla="*/ 2797444 h 3852972"/>
              <a:gd name="connsiteX65" fmla="*/ 1704814 w 2754602"/>
              <a:gd name="connsiteY65" fmla="*/ 2774197 h 3852972"/>
              <a:gd name="connsiteX66" fmla="*/ 1728062 w 2754602"/>
              <a:gd name="connsiteY66" fmla="*/ 2758698 h 3852972"/>
              <a:gd name="connsiteX67" fmla="*/ 1774556 w 2754602"/>
              <a:gd name="connsiteY67" fmla="*/ 2719952 h 3852972"/>
              <a:gd name="connsiteX68" fmla="*/ 1797804 w 2754602"/>
              <a:gd name="connsiteY68" fmla="*/ 2688956 h 3852972"/>
              <a:gd name="connsiteX69" fmla="*/ 1751309 w 2754602"/>
              <a:gd name="connsiteY69" fmla="*/ 2650210 h 3852972"/>
              <a:gd name="connsiteX70" fmla="*/ 1712563 w 2754602"/>
              <a:gd name="connsiteY70" fmla="*/ 2657959 h 3852972"/>
              <a:gd name="connsiteX71" fmla="*/ 1704814 w 2754602"/>
              <a:gd name="connsiteY71" fmla="*/ 2681207 h 3852972"/>
              <a:gd name="connsiteX72" fmla="*/ 1697065 w 2754602"/>
              <a:gd name="connsiteY72" fmla="*/ 2743200 h 3852972"/>
              <a:gd name="connsiteX73" fmla="*/ 1650570 w 2754602"/>
              <a:gd name="connsiteY73" fmla="*/ 2774197 h 3852972"/>
              <a:gd name="connsiteX74" fmla="*/ 1635072 w 2754602"/>
              <a:gd name="connsiteY74" fmla="*/ 2758698 h 3852972"/>
              <a:gd name="connsiteX75" fmla="*/ 1635072 w 2754602"/>
              <a:gd name="connsiteY75" fmla="*/ 2688956 h 3852972"/>
              <a:gd name="connsiteX76" fmla="*/ 1642821 w 2754602"/>
              <a:gd name="connsiteY76" fmla="*/ 2665708 h 3852972"/>
              <a:gd name="connsiteX77" fmla="*/ 1666068 w 2754602"/>
              <a:gd name="connsiteY77" fmla="*/ 2619213 h 3852972"/>
              <a:gd name="connsiteX78" fmla="*/ 1689316 w 2754602"/>
              <a:gd name="connsiteY78" fmla="*/ 2611464 h 3852972"/>
              <a:gd name="connsiteX79" fmla="*/ 1766807 w 2754602"/>
              <a:gd name="connsiteY79" fmla="*/ 2595966 h 3852972"/>
              <a:gd name="connsiteX80" fmla="*/ 1805553 w 2754602"/>
              <a:gd name="connsiteY80" fmla="*/ 2526224 h 3852972"/>
              <a:gd name="connsiteX81" fmla="*/ 1813302 w 2754602"/>
              <a:gd name="connsiteY81" fmla="*/ 2502976 h 3852972"/>
              <a:gd name="connsiteX82" fmla="*/ 1743560 w 2754602"/>
              <a:gd name="connsiteY82" fmla="*/ 2502976 h 3852972"/>
              <a:gd name="connsiteX83" fmla="*/ 1689316 w 2754602"/>
              <a:gd name="connsiteY83" fmla="*/ 2526224 h 3852972"/>
              <a:gd name="connsiteX84" fmla="*/ 1666068 w 2754602"/>
              <a:gd name="connsiteY84" fmla="*/ 2510725 h 3852972"/>
              <a:gd name="connsiteX85" fmla="*/ 1635072 w 2754602"/>
              <a:gd name="connsiteY85" fmla="*/ 2502976 h 3852972"/>
              <a:gd name="connsiteX86" fmla="*/ 1627323 w 2754602"/>
              <a:gd name="connsiteY86" fmla="*/ 2471980 h 3852972"/>
              <a:gd name="connsiteX87" fmla="*/ 1642821 w 2754602"/>
              <a:gd name="connsiteY87" fmla="*/ 2402237 h 3852972"/>
              <a:gd name="connsiteX88" fmla="*/ 1658319 w 2754602"/>
              <a:gd name="connsiteY88" fmla="*/ 2332495 h 3852972"/>
              <a:gd name="connsiteX89" fmla="*/ 1666068 w 2754602"/>
              <a:gd name="connsiteY89" fmla="*/ 2309247 h 3852972"/>
              <a:gd name="connsiteX90" fmla="*/ 1681567 w 2754602"/>
              <a:gd name="connsiteY90" fmla="*/ 2293749 h 3852972"/>
              <a:gd name="connsiteX91" fmla="*/ 1673817 w 2754602"/>
              <a:gd name="connsiteY91" fmla="*/ 2255003 h 3852972"/>
              <a:gd name="connsiteX92" fmla="*/ 1627323 w 2754602"/>
              <a:gd name="connsiteY92" fmla="*/ 2239505 h 3852972"/>
              <a:gd name="connsiteX93" fmla="*/ 1580828 w 2754602"/>
              <a:gd name="connsiteY93" fmla="*/ 2247254 h 3852972"/>
              <a:gd name="connsiteX94" fmla="*/ 1542082 w 2754602"/>
              <a:gd name="connsiteY94" fmla="*/ 2255003 h 3852972"/>
              <a:gd name="connsiteX95" fmla="*/ 1472339 w 2754602"/>
              <a:gd name="connsiteY95" fmla="*/ 2262752 h 3852972"/>
              <a:gd name="connsiteX96" fmla="*/ 1418095 w 2754602"/>
              <a:gd name="connsiteY96" fmla="*/ 2309247 h 3852972"/>
              <a:gd name="connsiteX97" fmla="*/ 1394848 w 2754602"/>
              <a:gd name="connsiteY97" fmla="*/ 2301498 h 3852972"/>
              <a:gd name="connsiteX98" fmla="*/ 1363851 w 2754602"/>
              <a:gd name="connsiteY98" fmla="*/ 2293749 h 3852972"/>
              <a:gd name="connsiteX99" fmla="*/ 1387099 w 2754602"/>
              <a:gd name="connsiteY99" fmla="*/ 2386739 h 3852972"/>
              <a:gd name="connsiteX100" fmla="*/ 1394848 w 2754602"/>
              <a:gd name="connsiteY100" fmla="*/ 2409986 h 3852972"/>
              <a:gd name="connsiteX101" fmla="*/ 1402597 w 2754602"/>
              <a:gd name="connsiteY101" fmla="*/ 2440983 h 3852972"/>
              <a:gd name="connsiteX102" fmla="*/ 1363852 w 2754602"/>
              <a:gd name="connsiteY102" fmla="*/ 2479729 h 3852972"/>
              <a:gd name="connsiteX103" fmla="*/ 1317356 w 2754602"/>
              <a:gd name="connsiteY103" fmla="*/ 2495227 h 3852972"/>
              <a:gd name="connsiteX104" fmla="*/ 1286360 w 2754602"/>
              <a:gd name="connsiteY104" fmla="*/ 2541722 h 3852972"/>
              <a:gd name="connsiteX105" fmla="*/ 1270862 w 2754602"/>
              <a:gd name="connsiteY105" fmla="*/ 2564969 h 3852972"/>
              <a:gd name="connsiteX106" fmla="*/ 1247614 w 2754602"/>
              <a:gd name="connsiteY106" fmla="*/ 2572719 h 3852972"/>
              <a:gd name="connsiteX107" fmla="*/ 1224367 w 2754602"/>
              <a:gd name="connsiteY107" fmla="*/ 2595966 h 3852972"/>
              <a:gd name="connsiteX108" fmla="*/ 1177872 w 2754602"/>
              <a:gd name="connsiteY108" fmla="*/ 2634712 h 3852972"/>
              <a:gd name="connsiteX109" fmla="*/ 1170123 w 2754602"/>
              <a:gd name="connsiteY109" fmla="*/ 2696705 h 3852972"/>
              <a:gd name="connsiteX110" fmla="*/ 1154624 w 2754602"/>
              <a:gd name="connsiteY110" fmla="*/ 2719952 h 3852972"/>
              <a:gd name="connsiteX111" fmla="*/ 1131377 w 2754602"/>
              <a:gd name="connsiteY111" fmla="*/ 2766447 h 3852972"/>
              <a:gd name="connsiteX112" fmla="*/ 1100380 w 2754602"/>
              <a:gd name="connsiteY112" fmla="*/ 2805193 h 3852972"/>
              <a:gd name="connsiteX113" fmla="*/ 1084882 w 2754602"/>
              <a:gd name="connsiteY113" fmla="*/ 2851688 h 3852972"/>
              <a:gd name="connsiteX114" fmla="*/ 1069384 w 2754602"/>
              <a:gd name="connsiteY114" fmla="*/ 2874935 h 3852972"/>
              <a:gd name="connsiteX115" fmla="*/ 1061634 w 2754602"/>
              <a:gd name="connsiteY115" fmla="*/ 2898183 h 3852972"/>
              <a:gd name="connsiteX116" fmla="*/ 1038387 w 2754602"/>
              <a:gd name="connsiteY116" fmla="*/ 2921430 h 3852972"/>
              <a:gd name="connsiteX117" fmla="*/ 999641 w 2754602"/>
              <a:gd name="connsiteY117" fmla="*/ 2967925 h 3852972"/>
              <a:gd name="connsiteX118" fmla="*/ 960895 w 2754602"/>
              <a:gd name="connsiteY118" fmla="*/ 2918015 h 3852972"/>
              <a:gd name="connsiteX119" fmla="*/ 937648 w 2754602"/>
              <a:gd name="connsiteY119" fmla="*/ 2972259 h 3852972"/>
              <a:gd name="connsiteX120" fmla="*/ 941429 w 2754602"/>
              <a:gd name="connsiteY120" fmla="*/ 2967199 h 3852972"/>
              <a:gd name="connsiteX121" fmla="*/ 940231 w 2754602"/>
              <a:gd name="connsiteY121" fmla="*/ 2895979 h 3852972"/>
              <a:gd name="connsiteX122" fmla="*/ 922150 w 2754602"/>
              <a:gd name="connsiteY122" fmla="*/ 2860380 h 3852972"/>
              <a:gd name="connsiteX123" fmla="*/ 906651 w 2754602"/>
              <a:gd name="connsiteY123" fmla="*/ 2924069 h 3852972"/>
              <a:gd name="connsiteX124" fmla="*/ 906651 w 2754602"/>
              <a:gd name="connsiteY124" fmla="*/ 2924069 h 3852972"/>
              <a:gd name="connsiteX125" fmla="*/ 902131 w 2754602"/>
              <a:gd name="connsiteY125" fmla="*/ 2848354 h 3852972"/>
              <a:gd name="connsiteX126" fmla="*/ 922150 w 2754602"/>
              <a:gd name="connsiteY126" fmla="*/ 2852607 h 3852972"/>
              <a:gd name="connsiteX127" fmla="*/ 911656 w 2754602"/>
              <a:gd name="connsiteY127" fmla="*/ 2848354 h 3852972"/>
              <a:gd name="connsiteX128" fmla="*/ 902131 w 2754602"/>
              <a:gd name="connsiteY128" fmla="*/ 2767392 h 3852972"/>
              <a:gd name="connsiteX129" fmla="*/ 842930 w 2754602"/>
              <a:gd name="connsiteY129" fmla="*/ 2788918 h 3852972"/>
              <a:gd name="connsiteX130" fmla="*/ 836909 w 2754602"/>
              <a:gd name="connsiteY130" fmla="*/ 2727702 h 3852972"/>
              <a:gd name="connsiteX131" fmla="*/ 813662 w 2754602"/>
              <a:gd name="connsiteY131" fmla="*/ 2704454 h 3852972"/>
              <a:gd name="connsiteX132" fmla="*/ 767167 w 2754602"/>
              <a:gd name="connsiteY132" fmla="*/ 2665708 h 3852972"/>
              <a:gd name="connsiteX133" fmla="*/ 612184 w 2754602"/>
              <a:gd name="connsiteY133" fmla="*/ 2502976 h 3852972"/>
              <a:gd name="connsiteX134" fmla="*/ 410706 w 2754602"/>
              <a:gd name="connsiteY134" fmla="*/ 2286000 h 3852972"/>
              <a:gd name="connsiteX135" fmla="*/ 0 w 2754602"/>
              <a:gd name="connsiteY135" fmla="*/ 1844298 h 3852972"/>
              <a:gd name="connsiteX136" fmla="*/ 1046136 w 2754602"/>
              <a:gd name="connsiteY136" fmla="*/ 658678 h 3852972"/>
              <a:gd name="connsiteX137" fmla="*/ 1084882 w 2754602"/>
              <a:gd name="connsiteY137" fmla="*/ 573437 h 3852972"/>
              <a:gd name="connsiteX138" fmla="*/ 1061634 w 2754602"/>
              <a:gd name="connsiteY138" fmla="*/ 526942 h 3852972"/>
              <a:gd name="connsiteX139" fmla="*/ 1015139 w 2754602"/>
              <a:gd name="connsiteY139" fmla="*/ 488197 h 3852972"/>
              <a:gd name="connsiteX140" fmla="*/ 922150 w 2754602"/>
              <a:gd name="connsiteY140" fmla="*/ 472698 h 3852972"/>
              <a:gd name="connsiteX141" fmla="*/ 1371600 w 2754602"/>
              <a:gd name="connsiteY141" fmla="*/ 0 h 3852972"/>
              <a:gd name="connsiteX142" fmla="*/ 1425845 w 2754602"/>
              <a:gd name="connsiteY142" fmla="*/ 54244 h 3852972"/>
              <a:gd name="connsiteX143" fmla="*/ 1464590 w 2754602"/>
              <a:gd name="connsiteY143" fmla="*/ 61993 h 3852972"/>
              <a:gd name="connsiteX144" fmla="*/ 1480089 w 2754602"/>
              <a:gd name="connsiteY144" fmla="*/ 116237 h 3852972"/>
              <a:gd name="connsiteX145" fmla="*/ 1511085 w 2754602"/>
              <a:gd name="connsiteY145" fmla="*/ 116237 h 3852972"/>
              <a:gd name="connsiteX146" fmla="*/ 1526584 w 2754602"/>
              <a:gd name="connsiteY146" fmla="*/ 139485 h 3852972"/>
              <a:gd name="connsiteX147" fmla="*/ 1526584 w 2754602"/>
              <a:gd name="connsiteY147" fmla="*/ 139485 h 3852972"/>
              <a:gd name="connsiteX148" fmla="*/ 1542082 w 2754602"/>
              <a:gd name="connsiteY148" fmla="*/ 170481 h 3852972"/>
              <a:gd name="connsiteX149" fmla="*/ 1573078 w 2754602"/>
              <a:gd name="connsiteY149" fmla="*/ 201478 h 3852972"/>
              <a:gd name="connsiteX150" fmla="*/ 1604075 w 2754602"/>
              <a:gd name="connsiteY150" fmla="*/ 263471 h 3852972"/>
              <a:gd name="connsiteX151" fmla="*/ 1627323 w 2754602"/>
              <a:gd name="connsiteY151" fmla="*/ 247973 h 3852972"/>
              <a:gd name="connsiteX152" fmla="*/ 1681567 w 2754602"/>
              <a:gd name="connsiteY152" fmla="*/ 232474 h 3852972"/>
              <a:gd name="connsiteX153" fmla="*/ 1681567 w 2754602"/>
              <a:gd name="connsiteY153" fmla="*/ 232474 h 3852972"/>
              <a:gd name="connsiteX154" fmla="*/ 1697065 w 2754602"/>
              <a:gd name="connsiteY154" fmla="*/ 302217 h 3852972"/>
              <a:gd name="connsiteX155" fmla="*/ 1673817 w 2754602"/>
              <a:gd name="connsiteY155" fmla="*/ 317715 h 3852972"/>
              <a:gd name="connsiteX156" fmla="*/ 1673817 w 2754602"/>
              <a:gd name="connsiteY156" fmla="*/ 317715 h 3852972"/>
              <a:gd name="connsiteX157" fmla="*/ 1774556 w 2754602"/>
              <a:gd name="connsiteY157" fmla="*/ 348712 h 3852972"/>
              <a:gd name="connsiteX158" fmla="*/ 1821051 w 2754602"/>
              <a:gd name="connsiteY158" fmla="*/ 325464 h 3852972"/>
              <a:gd name="connsiteX159" fmla="*/ 1852048 w 2754602"/>
              <a:gd name="connsiteY159" fmla="*/ 348712 h 3852972"/>
              <a:gd name="connsiteX160" fmla="*/ 1844299 w 2754602"/>
              <a:gd name="connsiteY160" fmla="*/ 348712 h 3852972"/>
              <a:gd name="connsiteX161" fmla="*/ 1852048 w 2754602"/>
              <a:gd name="connsiteY161" fmla="*/ 348712 h 3852972"/>
              <a:gd name="connsiteX162" fmla="*/ 1883045 w 2754602"/>
              <a:gd name="connsiteY162" fmla="*/ 340963 h 3852972"/>
              <a:gd name="connsiteX163" fmla="*/ 1906292 w 2754602"/>
              <a:gd name="connsiteY163" fmla="*/ 333213 h 3852972"/>
              <a:gd name="connsiteX164" fmla="*/ 1937289 w 2754602"/>
              <a:gd name="connsiteY164" fmla="*/ 255722 h 3852972"/>
              <a:gd name="connsiteX165" fmla="*/ 1945038 w 2754602"/>
              <a:gd name="connsiteY165" fmla="*/ 255722 h 3852972"/>
              <a:gd name="connsiteX166" fmla="*/ 1945038 w 2754602"/>
              <a:gd name="connsiteY166" fmla="*/ 255722 h 3852972"/>
              <a:gd name="connsiteX167" fmla="*/ 2014780 w 2754602"/>
              <a:gd name="connsiteY167" fmla="*/ 232474 h 3852972"/>
              <a:gd name="connsiteX168" fmla="*/ 2030278 w 2754602"/>
              <a:gd name="connsiteY168" fmla="*/ 255722 h 3852972"/>
              <a:gd name="connsiteX169" fmla="*/ 2061275 w 2754602"/>
              <a:gd name="connsiteY169" fmla="*/ 317715 h 3852972"/>
              <a:gd name="connsiteX170" fmla="*/ 2069024 w 2754602"/>
              <a:gd name="connsiteY170" fmla="*/ 348712 h 3852972"/>
              <a:gd name="connsiteX171" fmla="*/ 2061275 w 2754602"/>
              <a:gd name="connsiteY171" fmla="*/ 410705 h 3852972"/>
              <a:gd name="connsiteX172" fmla="*/ 2084523 w 2754602"/>
              <a:gd name="connsiteY172" fmla="*/ 426203 h 3852972"/>
              <a:gd name="connsiteX173" fmla="*/ 2107770 w 2754602"/>
              <a:gd name="connsiteY173" fmla="*/ 449451 h 3852972"/>
              <a:gd name="connsiteX174" fmla="*/ 2107770 w 2754602"/>
              <a:gd name="connsiteY174" fmla="*/ 449451 h 3852972"/>
              <a:gd name="connsiteX175" fmla="*/ 2169763 w 2754602"/>
              <a:gd name="connsiteY175" fmla="*/ 472698 h 3852972"/>
              <a:gd name="connsiteX176" fmla="*/ 2185262 w 2754602"/>
              <a:gd name="connsiteY176" fmla="*/ 511444 h 3852972"/>
              <a:gd name="connsiteX177" fmla="*/ 2247255 w 2754602"/>
              <a:gd name="connsiteY177" fmla="*/ 511444 h 3852972"/>
              <a:gd name="connsiteX178" fmla="*/ 2293750 w 2754602"/>
              <a:gd name="connsiteY178" fmla="*/ 526942 h 3852972"/>
              <a:gd name="connsiteX179" fmla="*/ 2324746 w 2754602"/>
              <a:gd name="connsiteY179" fmla="*/ 612183 h 3852972"/>
              <a:gd name="connsiteX180" fmla="*/ 2347994 w 2754602"/>
              <a:gd name="connsiteY180" fmla="*/ 619932 h 3852972"/>
              <a:gd name="connsiteX181" fmla="*/ 2363492 w 2754602"/>
              <a:gd name="connsiteY181" fmla="*/ 619932 h 3852972"/>
              <a:gd name="connsiteX182" fmla="*/ 2402238 w 2754602"/>
              <a:gd name="connsiteY182" fmla="*/ 627681 h 3852972"/>
              <a:gd name="connsiteX183" fmla="*/ 2448733 w 2754602"/>
              <a:gd name="connsiteY183" fmla="*/ 619932 h 3852972"/>
              <a:gd name="connsiteX184" fmla="*/ 2425485 w 2754602"/>
              <a:gd name="connsiteY184" fmla="*/ 604434 h 3852972"/>
              <a:gd name="connsiteX185" fmla="*/ 2402238 w 2754602"/>
              <a:gd name="connsiteY185" fmla="*/ 596685 h 3852972"/>
              <a:gd name="connsiteX186" fmla="*/ 2425485 w 2754602"/>
              <a:gd name="connsiteY186" fmla="*/ 581186 h 3852972"/>
              <a:gd name="connsiteX187" fmla="*/ 2456482 w 2754602"/>
              <a:gd name="connsiteY187" fmla="*/ 573437 h 3852972"/>
              <a:gd name="connsiteX188" fmla="*/ 2479729 w 2754602"/>
              <a:gd name="connsiteY188" fmla="*/ 565688 h 3852972"/>
              <a:gd name="connsiteX189" fmla="*/ 2510726 w 2754602"/>
              <a:gd name="connsiteY189" fmla="*/ 534691 h 3852972"/>
              <a:gd name="connsiteX190" fmla="*/ 2495228 w 2754602"/>
              <a:gd name="connsiteY190" fmla="*/ 511444 h 3852972"/>
              <a:gd name="connsiteX191" fmla="*/ 2518475 w 2754602"/>
              <a:gd name="connsiteY191" fmla="*/ 519193 h 3852972"/>
              <a:gd name="connsiteX192" fmla="*/ 2541723 w 2754602"/>
              <a:gd name="connsiteY192" fmla="*/ 534691 h 3852972"/>
              <a:gd name="connsiteX193" fmla="*/ 2557221 w 2754602"/>
              <a:gd name="connsiteY193" fmla="*/ 557939 h 3852972"/>
              <a:gd name="connsiteX194" fmla="*/ 2580468 w 2754602"/>
              <a:gd name="connsiteY194" fmla="*/ 565688 h 3852972"/>
              <a:gd name="connsiteX195" fmla="*/ 2595967 w 2754602"/>
              <a:gd name="connsiteY195" fmla="*/ 581186 h 3852972"/>
              <a:gd name="connsiteX196" fmla="*/ 2588217 w 2754602"/>
              <a:gd name="connsiteY196" fmla="*/ 604434 h 3852972"/>
              <a:gd name="connsiteX197" fmla="*/ 2557221 w 2754602"/>
              <a:gd name="connsiteY197" fmla="*/ 596685 h 3852972"/>
              <a:gd name="connsiteX198" fmla="*/ 2518475 w 2754602"/>
              <a:gd name="connsiteY198" fmla="*/ 588935 h 3852972"/>
              <a:gd name="connsiteX199" fmla="*/ 2502977 w 2754602"/>
              <a:gd name="connsiteY199" fmla="*/ 604434 h 3852972"/>
              <a:gd name="connsiteX200" fmla="*/ 2510726 w 2754602"/>
              <a:gd name="connsiteY200" fmla="*/ 627681 h 3852972"/>
              <a:gd name="connsiteX201" fmla="*/ 2518475 w 2754602"/>
              <a:gd name="connsiteY201" fmla="*/ 658678 h 3852972"/>
              <a:gd name="connsiteX202" fmla="*/ 2541723 w 2754602"/>
              <a:gd name="connsiteY202" fmla="*/ 666427 h 3852972"/>
              <a:gd name="connsiteX203" fmla="*/ 2549472 w 2754602"/>
              <a:gd name="connsiteY203" fmla="*/ 635430 h 3852972"/>
              <a:gd name="connsiteX204" fmla="*/ 2665709 w 2754602"/>
              <a:gd name="connsiteY204" fmla="*/ 689674 h 3852972"/>
              <a:gd name="connsiteX205" fmla="*/ 2642462 w 2754602"/>
              <a:gd name="connsiteY205" fmla="*/ 720671 h 3852972"/>
              <a:gd name="connsiteX206" fmla="*/ 2626963 w 2754602"/>
              <a:gd name="connsiteY206" fmla="*/ 736169 h 3852972"/>
              <a:gd name="connsiteX207" fmla="*/ 2634712 w 2754602"/>
              <a:gd name="connsiteY207" fmla="*/ 759417 h 3852972"/>
              <a:gd name="connsiteX208" fmla="*/ 2657960 w 2754602"/>
              <a:gd name="connsiteY208" fmla="*/ 767166 h 3852972"/>
              <a:gd name="connsiteX209" fmla="*/ 2650211 w 2754602"/>
              <a:gd name="connsiteY209" fmla="*/ 798163 h 3852972"/>
              <a:gd name="connsiteX210" fmla="*/ 2626963 w 2754602"/>
              <a:gd name="connsiteY210" fmla="*/ 805912 h 3852972"/>
              <a:gd name="connsiteX211" fmla="*/ 2588217 w 2754602"/>
              <a:gd name="connsiteY211" fmla="*/ 813661 h 3852972"/>
              <a:gd name="connsiteX212" fmla="*/ 2572719 w 2754602"/>
              <a:gd name="connsiteY212" fmla="*/ 836908 h 3852972"/>
              <a:gd name="connsiteX213" fmla="*/ 2595967 w 2754602"/>
              <a:gd name="connsiteY213" fmla="*/ 829159 h 3852972"/>
              <a:gd name="connsiteX214" fmla="*/ 2634712 w 2754602"/>
              <a:gd name="connsiteY214" fmla="*/ 883403 h 3852972"/>
              <a:gd name="connsiteX215" fmla="*/ 2650211 w 2754602"/>
              <a:gd name="connsiteY215" fmla="*/ 898902 h 3852972"/>
              <a:gd name="connsiteX216" fmla="*/ 2642462 w 2754602"/>
              <a:gd name="connsiteY216" fmla="*/ 922149 h 3852972"/>
              <a:gd name="connsiteX217" fmla="*/ 2704455 w 2754602"/>
              <a:gd name="connsiteY217" fmla="*/ 929898 h 3852972"/>
              <a:gd name="connsiteX218" fmla="*/ 2743200 w 2754602"/>
              <a:gd name="connsiteY218" fmla="*/ 968644 h 3852972"/>
              <a:gd name="connsiteX219" fmla="*/ 2719953 w 2754602"/>
              <a:gd name="connsiteY219" fmla="*/ 976393 h 3852972"/>
              <a:gd name="connsiteX220" fmla="*/ 2603716 w 2754602"/>
              <a:gd name="connsiteY220" fmla="*/ 953146 h 3852972"/>
              <a:gd name="connsiteX221" fmla="*/ 2564970 w 2754602"/>
              <a:gd name="connsiteY221" fmla="*/ 937647 h 3852972"/>
              <a:gd name="connsiteX222" fmla="*/ 2518475 w 2754602"/>
              <a:gd name="connsiteY222" fmla="*/ 945397 h 3852972"/>
              <a:gd name="connsiteX223" fmla="*/ 2510726 w 2754602"/>
              <a:gd name="connsiteY223" fmla="*/ 968644 h 3852972"/>
              <a:gd name="connsiteX224" fmla="*/ 2479729 w 2754602"/>
              <a:gd name="connsiteY224" fmla="*/ 976393 h 3852972"/>
              <a:gd name="connsiteX225" fmla="*/ 2440984 w 2754602"/>
              <a:gd name="connsiteY225" fmla="*/ 1046135 h 3852972"/>
              <a:gd name="connsiteX226" fmla="*/ 2448733 w 2754602"/>
              <a:gd name="connsiteY226" fmla="*/ 1077132 h 3852972"/>
              <a:gd name="connsiteX227" fmla="*/ 2479729 w 2754602"/>
              <a:gd name="connsiteY227" fmla="*/ 1084881 h 3852972"/>
              <a:gd name="connsiteX228" fmla="*/ 2471980 w 2754602"/>
              <a:gd name="connsiteY228" fmla="*/ 1115878 h 3852972"/>
              <a:gd name="connsiteX229" fmla="*/ 2425485 w 2754602"/>
              <a:gd name="connsiteY229" fmla="*/ 1139125 h 3852972"/>
              <a:gd name="connsiteX230" fmla="*/ 2433234 w 2754602"/>
              <a:gd name="connsiteY230" fmla="*/ 1170122 h 3852972"/>
              <a:gd name="connsiteX231" fmla="*/ 2448733 w 2754602"/>
              <a:gd name="connsiteY231" fmla="*/ 1185620 h 3852972"/>
              <a:gd name="connsiteX232" fmla="*/ 2456482 w 2754602"/>
              <a:gd name="connsiteY232" fmla="*/ 1216617 h 3852972"/>
              <a:gd name="connsiteX233" fmla="*/ 2487478 w 2754602"/>
              <a:gd name="connsiteY233" fmla="*/ 1201119 h 3852972"/>
              <a:gd name="connsiteX234" fmla="*/ 2510726 w 2754602"/>
              <a:gd name="connsiteY234" fmla="*/ 1154624 h 3852972"/>
              <a:gd name="connsiteX235" fmla="*/ 2549472 w 2754602"/>
              <a:gd name="connsiteY235" fmla="*/ 1201119 h 3852972"/>
              <a:gd name="connsiteX236" fmla="*/ 2526224 w 2754602"/>
              <a:gd name="connsiteY236" fmla="*/ 1216617 h 3852972"/>
              <a:gd name="connsiteX237" fmla="*/ 2479729 w 2754602"/>
              <a:gd name="connsiteY237" fmla="*/ 1232115 h 3852972"/>
              <a:gd name="connsiteX238" fmla="*/ 2479729 w 2754602"/>
              <a:gd name="connsiteY238" fmla="*/ 1294108 h 3852972"/>
              <a:gd name="connsiteX239" fmla="*/ 2526224 w 2754602"/>
              <a:gd name="connsiteY239" fmla="*/ 1286359 h 3852972"/>
              <a:gd name="connsiteX240" fmla="*/ 2549472 w 2754602"/>
              <a:gd name="connsiteY240" fmla="*/ 1317356 h 3852972"/>
              <a:gd name="connsiteX241" fmla="*/ 2557221 w 2754602"/>
              <a:gd name="connsiteY241" fmla="*/ 1363851 h 3852972"/>
              <a:gd name="connsiteX242" fmla="*/ 2533973 w 2754602"/>
              <a:gd name="connsiteY242" fmla="*/ 1379349 h 3852972"/>
              <a:gd name="connsiteX243" fmla="*/ 2510726 w 2754602"/>
              <a:gd name="connsiteY243" fmla="*/ 1387098 h 3852972"/>
              <a:gd name="connsiteX244" fmla="*/ 2471980 w 2754602"/>
              <a:gd name="connsiteY244" fmla="*/ 1402597 h 3852972"/>
              <a:gd name="connsiteX245" fmla="*/ 2456482 w 2754602"/>
              <a:gd name="connsiteY245" fmla="*/ 1449091 h 3852972"/>
              <a:gd name="connsiteX246" fmla="*/ 2471980 w 2754602"/>
              <a:gd name="connsiteY246" fmla="*/ 1464590 h 3852972"/>
              <a:gd name="connsiteX247" fmla="*/ 2440984 w 2754602"/>
              <a:gd name="connsiteY247" fmla="*/ 1503335 h 3852972"/>
              <a:gd name="connsiteX248" fmla="*/ 2417736 w 2754602"/>
              <a:gd name="connsiteY248" fmla="*/ 1495586 h 3852972"/>
              <a:gd name="connsiteX249" fmla="*/ 2386739 w 2754602"/>
              <a:gd name="connsiteY249" fmla="*/ 1518834 h 3852972"/>
              <a:gd name="connsiteX250" fmla="*/ 2371241 w 2754602"/>
              <a:gd name="connsiteY250" fmla="*/ 1495586 h 3852972"/>
              <a:gd name="connsiteX251" fmla="*/ 2355743 w 2754602"/>
              <a:gd name="connsiteY251" fmla="*/ 1511085 h 3852972"/>
              <a:gd name="connsiteX252" fmla="*/ 2340245 w 2754602"/>
              <a:gd name="connsiteY252" fmla="*/ 1534332 h 3852972"/>
              <a:gd name="connsiteX253" fmla="*/ 2340245 w 2754602"/>
              <a:gd name="connsiteY253" fmla="*/ 1588576 h 3852972"/>
              <a:gd name="connsiteX254" fmla="*/ 2286000 w 2754602"/>
              <a:gd name="connsiteY254" fmla="*/ 1596325 h 3852972"/>
              <a:gd name="connsiteX255" fmla="*/ 2262753 w 2754602"/>
              <a:gd name="connsiteY255" fmla="*/ 1642820 h 3852972"/>
              <a:gd name="connsiteX256" fmla="*/ 2255004 w 2754602"/>
              <a:gd name="connsiteY256" fmla="*/ 1666068 h 3852972"/>
              <a:gd name="connsiteX257" fmla="*/ 2224007 w 2754602"/>
              <a:gd name="connsiteY257" fmla="*/ 1673817 h 3852972"/>
              <a:gd name="connsiteX258" fmla="*/ 2185262 w 2754602"/>
              <a:gd name="connsiteY258" fmla="*/ 1681566 h 3852972"/>
              <a:gd name="connsiteX259" fmla="*/ 2131017 w 2754602"/>
              <a:gd name="connsiteY259" fmla="*/ 1697064 h 3852972"/>
              <a:gd name="connsiteX260" fmla="*/ 2100021 w 2754602"/>
              <a:gd name="connsiteY260" fmla="*/ 1689315 h 3852972"/>
              <a:gd name="connsiteX261" fmla="*/ 2061275 w 2754602"/>
              <a:gd name="connsiteY261" fmla="*/ 1658319 h 3852972"/>
              <a:gd name="connsiteX262" fmla="*/ 2045777 w 2754602"/>
              <a:gd name="connsiteY262" fmla="*/ 1642820 h 3852972"/>
              <a:gd name="connsiteX263" fmla="*/ 1937289 w 2754602"/>
              <a:gd name="connsiteY263" fmla="*/ 1627322 h 3852972"/>
              <a:gd name="connsiteX264" fmla="*/ 1890794 w 2754602"/>
              <a:gd name="connsiteY264" fmla="*/ 1619573 h 3852972"/>
              <a:gd name="connsiteX265" fmla="*/ 1867546 w 2754602"/>
              <a:gd name="connsiteY265" fmla="*/ 1681566 h 3852972"/>
              <a:gd name="connsiteX266" fmla="*/ 1813302 w 2754602"/>
              <a:gd name="connsiteY266" fmla="*/ 1751308 h 3852972"/>
              <a:gd name="connsiteX267" fmla="*/ 1828800 w 2754602"/>
              <a:gd name="connsiteY267" fmla="*/ 1813302 h 3852972"/>
              <a:gd name="connsiteX268" fmla="*/ 1813302 w 2754602"/>
              <a:gd name="connsiteY268" fmla="*/ 1836549 h 3852972"/>
              <a:gd name="connsiteX269" fmla="*/ 1844299 w 2754602"/>
              <a:gd name="connsiteY269" fmla="*/ 1898542 h 3852972"/>
              <a:gd name="connsiteX270" fmla="*/ 1836550 w 2754602"/>
              <a:gd name="connsiteY270" fmla="*/ 1960535 h 3852972"/>
              <a:gd name="connsiteX271" fmla="*/ 1828800 w 2754602"/>
              <a:gd name="connsiteY271" fmla="*/ 2053525 h 3852972"/>
              <a:gd name="connsiteX272" fmla="*/ 1813302 w 2754602"/>
              <a:gd name="connsiteY272" fmla="*/ 2100020 h 3852972"/>
              <a:gd name="connsiteX273" fmla="*/ 1821051 w 2754602"/>
              <a:gd name="connsiteY273" fmla="*/ 2169763 h 3852972"/>
              <a:gd name="connsiteX274" fmla="*/ 1805553 w 2754602"/>
              <a:gd name="connsiteY274" fmla="*/ 2193010 h 3852972"/>
              <a:gd name="connsiteX275" fmla="*/ 1821051 w 2754602"/>
              <a:gd name="connsiteY275" fmla="*/ 2293749 h 3852972"/>
              <a:gd name="connsiteX276" fmla="*/ 1828800 w 2754602"/>
              <a:gd name="connsiteY276" fmla="*/ 2371241 h 3852972"/>
              <a:gd name="connsiteX277" fmla="*/ 1821051 w 2754602"/>
              <a:gd name="connsiteY277" fmla="*/ 2394488 h 3852972"/>
              <a:gd name="connsiteX278" fmla="*/ 1813302 w 2754602"/>
              <a:gd name="connsiteY278" fmla="*/ 2433234 h 3852972"/>
              <a:gd name="connsiteX279" fmla="*/ 1836550 w 2754602"/>
              <a:gd name="connsiteY279" fmla="*/ 2448732 h 3852972"/>
              <a:gd name="connsiteX280" fmla="*/ 1844299 w 2754602"/>
              <a:gd name="connsiteY280" fmla="*/ 2479729 h 3852972"/>
              <a:gd name="connsiteX281" fmla="*/ 1828800 w 2754602"/>
              <a:gd name="connsiteY281" fmla="*/ 2580468 h 3852972"/>
              <a:gd name="connsiteX282" fmla="*/ 1844299 w 2754602"/>
              <a:gd name="connsiteY282" fmla="*/ 2704454 h 3852972"/>
              <a:gd name="connsiteX283" fmla="*/ 1859797 w 2754602"/>
              <a:gd name="connsiteY283" fmla="*/ 2743200 h 3852972"/>
              <a:gd name="connsiteX284" fmla="*/ 1906292 w 2754602"/>
              <a:gd name="connsiteY284" fmla="*/ 2789695 h 3852972"/>
              <a:gd name="connsiteX285" fmla="*/ 1914041 w 2754602"/>
              <a:gd name="connsiteY285" fmla="*/ 2766447 h 3852972"/>
              <a:gd name="connsiteX286" fmla="*/ 1937289 w 2754602"/>
              <a:gd name="connsiteY286" fmla="*/ 2774197 h 3852972"/>
              <a:gd name="connsiteX287" fmla="*/ 1968285 w 2754602"/>
              <a:gd name="connsiteY287" fmla="*/ 2789695 h 3852972"/>
              <a:gd name="connsiteX288" fmla="*/ 1999282 w 2754602"/>
              <a:gd name="connsiteY288" fmla="*/ 2812942 h 3852972"/>
              <a:gd name="connsiteX289" fmla="*/ 2092272 w 2754602"/>
              <a:gd name="connsiteY289" fmla="*/ 2836190 h 3852972"/>
              <a:gd name="connsiteX290" fmla="*/ 2107770 w 2754602"/>
              <a:gd name="connsiteY290" fmla="*/ 2867186 h 3852972"/>
              <a:gd name="connsiteX291" fmla="*/ 2216258 w 2754602"/>
              <a:gd name="connsiteY291" fmla="*/ 2913681 h 3852972"/>
              <a:gd name="connsiteX292" fmla="*/ 2231756 w 2754602"/>
              <a:gd name="connsiteY292" fmla="*/ 2936929 h 3852972"/>
              <a:gd name="connsiteX293" fmla="*/ 2278251 w 2754602"/>
              <a:gd name="connsiteY293" fmla="*/ 2975674 h 3852972"/>
              <a:gd name="connsiteX294" fmla="*/ 2324746 w 2754602"/>
              <a:gd name="connsiteY294" fmla="*/ 3037668 h 3852972"/>
              <a:gd name="connsiteX295" fmla="*/ 2347994 w 2754602"/>
              <a:gd name="connsiteY295" fmla="*/ 3045417 h 3852972"/>
              <a:gd name="connsiteX296" fmla="*/ 2371241 w 2754602"/>
              <a:gd name="connsiteY296" fmla="*/ 3060915 h 3852972"/>
              <a:gd name="connsiteX297" fmla="*/ 2394489 w 2754602"/>
              <a:gd name="connsiteY297" fmla="*/ 3053166 h 3852972"/>
              <a:gd name="connsiteX298" fmla="*/ 2402238 w 2754602"/>
              <a:gd name="connsiteY298" fmla="*/ 3076413 h 3852972"/>
              <a:gd name="connsiteX299" fmla="*/ 2417736 w 2754602"/>
              <a:gd name="connsiteY299" fmla="*/ 3091912 h 3852972"/>
              <a:gd name="connsiteX300" fmla="*/ 2371241 w 2754602"/>
              <a:gd name="connsiteY300" fmla="*/ 3107410 h 3852972"/>
              <a:gd name="connsiteX301" fmla="*/ 2363492 w 2754602"/>
              <a:gd name="connsiteY301" fmla="*/ 3076413 h 3852972"/>
              <a:gd name="connsiteX302" fmla="*/ 2332495 w 2754602"/>
              <a:gd name="connsiteY302" fmla="*/ 3068664 h 3852972"/>
              <a:gd name="connsiteX303" fmla="*/ 2247255 w 2754602"/>
              <a:gd name="connsiteY303" fmla="*/ 3053166 h 3852972"/>
              <a:gd name="connsiteX304" fmla="*/ 2231756 w 2754602"/>
              <a:gd name="connsiteY304" fmla="*/ 3037668 h 3852972"/>
              <a:gd name="connsiteX305" fmla="*/ 2169763 w 2754602"/>
              <a:gd name="connsiteY305" fmla="*/ 3037668 h 3852972"/>
              <a:gd name="connsiteX306" fmla="*/ 2131017 w 2754602"/>
              <a:gd name="connsiteY306" fmla="*/ 3084163 h 3852972"/>
              <a:gd name="connsiteX307" fmla="*/ 2100021 w 2754602"/>
              <a:gd name="connsiteY307" fmla="*/ 3130658 h 3852972"/>
              <a:gd name="connsiteX308" fmla="*/ 2115519 w 2754602"/>
              <a:gd name="connsiteY308" fmla="*/ 3153905 h 3852972"/>
              <a:gd name="connsiteX309" fmla="*/ 2169763 w 2754602"/>
              <a:gd name="connsiteY309" fmla="*/ 3177152 h 3852972"/>
              <a:gd name="connsiteX310" fmla="*/ 2224007 w 2754602"/>
              <a:gd name="connsiteY310" fmla="*/ 3208149 h 3852972"/>
              <a:gd name="connsiteX311" fmla="*/ 2239506 w 2754602"/>
              <a:gd name="connsiteY311" fmla="*/ 3184902 h 3852972"/>
              <a:gd name="connsiteX312" fmla="*/ 2262753 w 2754602"/>
              <a:gd name="connsiteY312" fmla="*/ 3192651 h 3852972"/>
              <a:gd name="connsiteX313" fmla="*/ 2309248 w 2754602"/>
              <a:gd name="connsiteY313" fmla="*/ 3169403 h 3852972"/>
              <a:gd name="connsiteX314" fmla="*/ 2347994 w 2754602"/>
              <a:gd name="connsiteY314" fmla="*/ 3130658 h 3852972"/>
              <a:gd name="connsiteX315" fmla="*/ 2332495 w 2754602"/>
              <a:gd name="connsiteY315" fmla="*/ 3169403 h 3852972"/>
              <a:gd name="connsiteX316" fmla="*/ 2324746 w 2754602"/>
              <a:gd name="connsiteY316" fmla="*/ 3192651 h 3852972"/>
              <a:gd name="connsiteX317" fmla="*/ 2278251 w 2754602"/>
              <a:gd name="connsiteY317" fmla="*/ 3239146 h 3852972"/>
              <a:gd name="connsiteX318" fmla="*/ 2262753 w 2754602"/>
              <a:gd name="connsiteY318" fmla="*/ 3262393 h 3852972"/>
              <a:gd name="connsiteX319" fmla="*/ 2239506 w 2754602"/>
              <a:gd name="connsiteY319" fmla="*/ 3293390 h 3852972"/>
              <a:gd name="connsiteX320" fmla="*/ 2231756 w 2754602"/>
              <a:gd name="connsiteY320" fmla="*/ 3339885 h 3852972"/>
              <a:gd name="connsiteX321" fmla="*/ 2169763 w 2754602"/>
              <a:gd name="connsiteY321" fmla="*/ 3448373 h 3852972"/>
              <a:gd name="connsiteX322" fmla="*/ 2154265 w 2754602"/>
              <a:gd name="connsiteY322" fmla="*/ 3471620 h 3852972"/>
              <a:gd name="connsiteX323" fmla="*/ 2100021 w 2754602"/>
              <a:gd name="connsiteY323" fmla="*/ 3502617 h 3852972"/>
              <a:gd name="connsiteX324" fmla="*/ 2115519 w 2754602"/>
              <a:gd name="connsiteY324" fmla="*/ 3580108 h 3852972"/>
              <a:gd name="connsiteX325" fmla="*/ 2131017 w 2754602"/>
              <a:gd name="connsiteY325" fmla="*/ 3626603 h 3852972"/>
              <a:gd name="connsiteX326" fmla="*/ 2076773 w 2754602"/>
              <a:gd name="connsiteY326" fmla="*/ 3618854 h 3852972"/>
              <a:gd name="connsiteX327" fmla="*/ 2030278 w 2754602"/>
              <a:gd name="connsiteY327" fmla="*/ 3556861 h 3852972"/>
              <a:gd name="connsiteX328" fmla="*/ 1999282 w 2754602"/>
              <a:gd name="connsiteY328" fmla="*/ 3502617 h 3852972"/>
              <a:gd name="connsiteX329" fmla="*/ 1991533 w 2754602"/>
              <a:gd name="connsiteY329" fmla="*/ 3479369 h 3852972"/>
              <a:gd name="connsiteX330" fmla="*/ 1921790 w 2754602"/>
              <a:gd name="connsiteY330" fmla="*/ 3425125 h 3852972"/>
              <a:gd name="connsiteX331" fmla="*/ 1867546 w 2754602"/>
              <a:gd name="connsiteY331" fmla="*/ 3440624 h 3852972"/>
              <a:gd name="connsiteX332" fmla="*/ 1859797 w 2754602"/>
              <a:gd name="connsiteY332" fmla="*/ 3471620 h 3852972"/>
              <a:gd name="connsiteX333" fmla="*/ 1836550 w 2754602"/>
              <a:gd name="connsiteY333" fmla="*/ 3479369 h 3852972"/>
              <a:gd name="connsiteX334" fmla="*/ 1797804 w 2754602"/>
              <a:gd name="connsiteY334" fmla="*/ 3510366 h 3852972"/>
              <a:gd name="connsiteX335" fmla="*/ 1774556 w 2754602"/>
              <a:gd name="connsiteY335" fmla="*/ 3518115 h 3852972"/>
              <a:gd name="connsiteX336" fmla="*/ 1658319 w 2754602"/>
              <a:gd name="connsiteY336" fmla="*/ 3533613 h 3852972"/>
              <a:gd name="connsiteX337" fmla="*/ 1627323 w 2754602"/>
              <a:gd name="connsiteY337" fmla="*/ 3541363 h 3852972"/>
              <a:gd name="connsiteX338" fmla="*/ 1596326 w 2754602"/>
              <a:gd name="connsiteY338" fmla="*/ 3556861 h 3852972"/>
              <a:gd name="connsiteX339" fmla="*/ 1549831 w 2754602"/>
              <a:gd name="connsiteY339" fmla="*/ 3587858 h 3852972"/>
              <a:gd name="connsiteX340" fmla="*/ 1619573 w 2754602"/>
              <a:gd name="connsiteY340" fmla="*/ 3603356 h 3852972"/>
              <a:gd name="connsiteX341" fmla="*/ 1635072 w 2754602"/>
              <a:gd name="connsiteY341" fmla="*/ 3618854 h 3852972"/>
              <a:gd name="connsiteX342" fmla="*/ 1681567 w 2754602"/>
              <a:gd name="connsiteY342" fmla="*/ 3680847 h 3852972"/>
              <a:gd name="connsiteX343" fmla="*/ 1712563 w 2754602"/>
              <a:gd name="connsiteY343" fmla="*/ 3673098 h 3852972"/>
              <a:gd name="connsiteX344" fmla="*/ 1704814 w 2754602"/>
              <a:gd name="connsiteY344" fmla="*/ 3704095 h 3852972"/>
              <a:gd name="connsiteX345" fmla="*/ 1673817 w 2754602"/>
              <a:gd name="connsiteY345" fmla="*/ 3688597 h 3852972"/>
              <a:gd name="connsiteX346" fmla="*/ 1635072 w 2754602"/>
              <a:gd name="connsiteY346" fmla="*/ 3680847 h 3852972"/>
              <a:gd name="connsiteX347" fmla="*/ 1611824 w 2754602"/>
              <a:gd name="connsiteY347" fmla="*/ 3673098 h 3852972"/>
              <a:gd name="connsiteX348" fmla="*/ 1526584 w 2754602"/>
              <a:gd name="connsiteY348" fmla="*/ 3680847 h 3852972"/>
              <a:gd name="connsiteX349" fmla="*/ 1653090 w 2754602"/>
              <a:gd name="connsiteY349" fmla="*/ 3673098 h 3852972"/>
              <a:gd name="connsiteX350" fmla="*/ 1629842 w 2754602"/>
              <a:gd name="connsiteY350" fmla="*/ 3688597 h 3852972"/>
              <a:gd name="connsiteX351" fmla="*/ 1620620 w 2754602"/>
              <a:gd name="connsiteY351" fmla="*/ 3693440 h 3852972"/>
              <a:gd name="connsiteX352" fmla="*/ 1606595 w 2754602"/>
              <a:gd name="connsiteY352" fmla="*/ 3807912 h 3852972"/>
              <a:gd name="connsiteX353" fmla="*/ 1549653 w 2754602"/>
              <a:gd name="connsiteY353" fmla="*/ 3802377 h 3852972"/>
              <a:gd name="connsiteX354" fmla="*/ 1497258 w 2754602"/>
              <a:gd name="connsiteY354" fmla="*/ 3831141 h 3852972"/>
              <a:gd name="connsiteX355" fmla="*/ 1383656 w 2754602"/>
              <a:gd name="connsiteY355" fmla="*/ 3829215 h 3852972"/>
              <a:gd name="connsiteX356" fmla="*/ 1278611 w 2754602"/>
              <a:gd name="connsiteY356" fmla="*/ 3688597 h 3852972"/>
              <a:gd name="connsiteX357" fmla="*/ 1270862 w 2754602"/>
              <a:gd name="connsiteY357" fmla="*/ 3680847 h 3852972"/>
              <a:gd name="connsiteX358" fmla="*/ 1263112 w 2754602"/>
              <a:gd name="connsiteY358" fmla="*/ 3456122 h 3852972"/>
              <a:gd name="connsiteX359" fmla="*/ 1247614 w 2754602"/>
              <a:gd name="connsiteY359" fmla="*/ 3432874 h 3852972"/>
              <a:gd name="connsiteX360" fmla="*/ 1247614 w 2754602"/>
              <a:gd name="connsiteY360" fmla="*/ 3425125 h 3852972"/>
              <a:gd name="connsiteX361" fmla="*/ 1007390 w 2754602"/>
              <a:gd name="connsiteY361" fmla="*/ 2991173 h 3852972"/>
              <a:gd name="connsiteX0" fmla="*/ 1007390 w 2754602"/>
              <a:gd name="connsiteY0" fmla="*/ 2991173 h 3852972"/>
              <a:gd name="connsiteX1" fmla="*/ 1053885 w 2754602"/>
              <a:gd name="connsiteY1" fmla="*/ 2983424 h 3852972"/>
              <a:gd name="connsiteX2" fmla="*/ 1061634 w 2754602"/>
              <a:gd name="connsiteY2" fmla="*/ 2952427 h 3852972"/>
              <a:gd name="connsiteX3" fmla="*/ 1115878 w 2754602"/>
              <a:gd name="connsiteY3" fmla="*/ 2890434 h 3852972"/>
              <a:gd name="connsiteX4" fmla="*/ 1123628 w 2754602"/>
              <a:gd name="connsiteY4" fmla="*/ 2867186 h 3852972"/>
              <a:gd name="connsiteX5" fmla="*/ 1139126 w 2754602"/>
              <a:gd name="connsiteY5" fmla="*/ 2882685 h 3852972"/>
              <a:gd name="connsiteX6" fmla="*/ 1154624 w 2754602"/>
              <a:gd name="connsiteY6" fmla="*/ 2905932 h 3852972"/>
              <a:gd name="connsiteX7" fmla="*/ 1185621 w 2754602"/>
              <a:gd name="connsiteY7" fmla="*/ 2936929 h 3852972"/>
              <a:gd name="connsiteX8" fmla="*/ 1193370 w 2754602"/>
              <a:gd name="connsiteY8" fmla="*/ 2960176 h 3852972"/>
              <a:gd name="connsiteX9" fmla="*/ 1216617 w 2754602"/>
              <a:gd name="connsiteY9" fmla="*/ 2967925 h 3852972"/>
              <a:gd name="connsiteX10" fmla="*/ 1278611 w 2754602"/>
              <a:gd name="connsiteY10" fmla="*/ 2952427 h 3852972"/>
              <a:gd name="connsiteX11" fmla="*/ 1286360 w 2754602"/>
              <a:gd name="connsiteY11" fmla="*/ 2867186 h 3852972"/>
              <a:gd name="connsiteX12" fmla="*/ 1309607 w 2754602"/>
              <a:gd name="connsiteY12" fmla="*/ 2851688 h 3852972"/>
              <a:gd name="connsiteX13" fmla="*/ 1301858 w 2754602"/>
              <a:gd name="connsiteY13" fmla="*/ 2828441 h 3852972"/>
              <a:gd name="connsiteX14" fmla="*/ 1263112 w 2754602"/>
              <a:gd name="connsiteY14" fmla="*/ 2797444 h 3852972"/>
              <a:gd name="connsiteX15" fmla="*/ 1255363 w 2754602"/>
              <a:gd name="connsiteY15" fmla="*/ 2774197 h 3852972"/>
              <a:gd name="connsiteX16" fmla="*/ 1278611 w 2754602"/>
              <a:gd name="connsiteY16" fmla="*/ 2727702 h 3852972"/>
              <a:gd name="connsiteX17" fmla="*/ 1270862 w 2754602"/>
              <a:gd name="connsiteY17" fmla="*/ 2704454 h 3852972"/>
              <a:gd name="connsiteX18" fmla="*/ 1255363 w 2754602"/>
              <a:gd name="connsiteY18" fmla="*/ 2665708 h 3852972"/>
              <a:gd name="connsiteX19" fmla="*/ 1224367 w 2754602"/>
              <a:gd name="connsiteY19" fmla="*/ 2650210 h 3852972"/>
              <a:gd name="connsiteX20" fmla="*/ 1112094 w 2754602"/>
              <a:gd name="connsiteY20" fmla="*/ 2640390 h 3852972"/>
              <a:gd name="connsiteX21" fmla="*/ 1270862 w 2754602"/>
              <a:gd name="connsiteY21" fmla="*/ 2588217 h 3852972"/>
              <a:gd name="connsiteX22" fmla="*/ 1309607 w 2754602"/>
              <a:gd name="connsiteY22" fmla="*/ 2541722 h 3852972"/>
              <a:gd name="connsiteX23" fmla="*/ 1325106 w 2754602"/>
              <a:gd name="connsiteY23" fmla="*/ 2518474 h 3852972"/>
              <a:gd name="connsiteX24" fmla="*/ 1348353 w 2754602"/>
              <a:gd name="connsiteY24" fmla="*/ 2502976 h 3852972"/>
              <a:gd name="connsiteX25" fmla="*/ 1379350 w 2754602"/>
              <a:gd name="connsiteY25" fmla="*/ 2510725 h 3852972"/>
              <a:gd name="connsiteX26" fmla="*/ 1402597 w 2754602"/>
              <a:gd name="connsiteY26" fmla="*/ 2549471 h 3852972"/>
              <a:gd name="connsiteX27" fmla="*/ 1425845 w 2754602"/>
              <a:gd name="connsiteY27" fmla="*/ 2564969 h 3852972"/>
              <a:gd name="connsiteX28" fmla="*/ 1472339 w 2754602"/>
              <a:gd name="connsiteY28" fmla="*/ 2549471 h 3852972"/>
              <a:gd name="connsiteX29" fmla="*/ 1487838 w 2754602"/>
              <a:gd name="connsiteY29" fmla="*/ 2533973 h 3852972"/>
              <a:gd name="connsiteX30" fmla="*/ 1503336 w 2754602"/>
              <a:gd name="connsiteY30" fmla="*/ 2510725 h 3852972"/>
              <a:gd name="connsiteX31" fmla="*/ 1526584 w 2754602"/>
              <a:gd name="connsiteY31" fmla="*/ 2495227 h 3852972"/>
              <a:gd name="connsiteX32" fmla="*/ 1565329 w 2754602"/>
              <a:gd name="connsiteY32" fmla="*/ 2510725 h 3852972"/>
              <a:gd name="connsiteX33" fmla="*/ 1604075 w 2754602"/>
              <a:gd name="connsiteY33" fmla="*/ 2526224 h 3852972"/>
              <a:gd name="connsiteX34" fmla="*/ 1596326 w 2754602"/>
              <a:gd name="connsiteY34" fmla="*/ 2549471 h 3852972"/>
              <a:gd name="connsiteX35" fmla="*/ 1573078 w 2754602"/>
              <a:gd name="connsiteY35" fmla="*/ 2557220 h 3852972"/>
              <a:gd name="connsiteX36" fmla="*/ 1588577 w 2754602"/>
              <a:gd name="connsiteY36" fmla="*/ 2642461 h 3852972"/>
              <a:gd name="connsiteX37" fmla="*/ 1565329 w 2754602"/>
              <a:gd name="connsiteY37" fmla="*/ 2681207 h 3852972"/>
              <a:gd name="connsiteX38" fmla="*/ 1542082 w 2754602"/>
              <a:gd name="connsiteY38" fmla="*/ 2688956 h 3852972"/>
              <a:gd name="connsiteX39" fmla="*/ 1534333 w 2754602"/>
              <a:gd name="connsiteY39" fmla="*/ 2712203 h 3852972"/>
              <a:gd name="connsiteX40" fmla="*/ 1495587 w 2754602"/>
              <a:gd name="connsiteY40" fmla="*/ 2743200 h 3852972"/>
              <a:gd name="connsiteX41" fmla="*/ 1487838 w 2754602"/>
              <a:gd name="connsiteY41" fmla="*/ 2766447 h 3852972"/>
              <a:gd name="connsiteX42" fmla="*/ 1464590 w 2754602"/>
              <a:gd name="connsiteY42" fmla="*/ 2774197 h 3852972"/>
              <a:gd name="connsiteX43" fmla="*/ 1449092 w 2754602"/>
              <a:gd name="connsiteY43" fmla="*/ 2867186 h 3852972"/>
              <a:gd name="connsiteX44" fmla="*/ 1433594 w 2754602"/>
              <a:gd name="connsiteY44" fmla="*/ 2882685 h 3852972"/>
              <a:gd name="connsiteX45" fmla="*/ 1425845 w 2754602"/>
              <a:gd name="connsiteY45" fmla="*/ 2913681 h 3852972"/>
              <a:gd name="connsiteX46" fmla="*/ 1433594 w 2754602"/>
              <a:gd name="connsiteY46" fmla="*/ 2944678 h 3852972"/>
              <a:gd name="connsiteX47" fmla="*/ 1441343 w 2754602"/>
              <a:gd name="connsiteY47" fmla="*/ 2991173 h 3852972"/>
              <a:gd name="connsiteX48" fmla="*/ 1425845 w 2754602"/>
              <a:gd name="connsiteY48" fmla="*/ 3045417 h 3852972"/>
              <a:gd name="connsiteX49" fmla="*/ 1402597 w 2754602"/>
              <a:gd name="connsiteY49" fmla="*/ 3037668 h 3852972"/>
              <a:gd name="connsiteX50" fmla="*/ 1387099 w 2754602"/>
              <a:gd name="connsiteY50" fmla="*/ 3022169 h 3852972"/>
              <a:gd name="connsiteX51" fmla="*/ 1356102 w 2754602"/>
              <a:gd name="connsiteY51" fmla="*/ 3060915 h 3852972"/>
              <a:gd name="connsiteX52" fmla="*/ 1363851 w 2754602"/>
              <a:gd name="connsiteY52" fmla="*/ 3091912 h 3852972"/>
              <a:gd name="connsiteX53" fmla="*/ 1371600 w 2754602"/>
              <a:gd name="connsiteY53" fmla="*/ 3115159 h 3852972"/>
              <a:gd name="connsiteX54" fmla="*/ 1418095 w 2754602"/>
              <a:gd name="connsiteY54" fmla="*/ 3130658 h 3852972"/>
              <a:gd name="connsiteX55" fmla="*/ 1441343 w 2754602"/>
              <a:gd name="connsiteY55" fmla="*/ 3122908 h 3852972"/>
              <a:gd name="connsiteX56" fmla="*/ 1611824 w 2754602"/>
              <a:gd name="connsiteY56" fmla="*/ 3115159 h 3852972"/>
              <a:gd name="connsiteX57" fmla="*/ 1596326 w 2754602"/>
              <a:gd name="connsiteY57" fmla="*/ 3068664 h 3852972"/>
              <a:gd name="connsiteX58" fmla="*/ 1588577 w 2754602"/>
              <a:gd name="connsiteY58" fmla="*/ 3045417 h 3852972"/>
              <a:gd name="connsiteX59" fmla="*/ 1580828 w 2754602"/>
              <a:gd name="connsiteY59" fmla="*/ 3022169 h 3852972"/>
              <a:gd name="connsiteX60" fmla="*/ 1611824 w 2754602"/>
              <a:gd name="connsiteY60" fmla="*/ 2952427 h 3852972"/>
              <a:gd name="connsiteX61" fmla="*/ 1596326 w 2754602"/>
              <a:gd name="connsiteY61" fmla="*/ 2905932 h 3852972"/>
              <a:gd name="connsiteX62" fmla="*/ 1611824 w 2754602"/>
              <a:gd name="connsiteY62" fmla="*/ 2859437 h 3852972"/>
              <a:gd name="connsiteX63" fmla="*/ 1619573 w 2754602"/>
              <a:gd name="connsiteY63" fmla="*/ 2805193 h 3852972"/>
              <a:gd name="connsiteX64" fmla="*/ 1650570 w 2754602"/>
              <a:gd name="connsiteY64" fmla="*/ 2797444 h 3852972"/>
              <a:gd name="connsiteX65" fmla="*/ 1704814 w 2754602"/>
              <a:gd name="connsiteY65" fmla="*/ 2774197 h 3852972"/>
              <a:gd name="connsiteX66" fmla="*/ 1728062 w 2754602"/>
              <a:gd name="connsiteY66" fmla="*/ 2758698 h 3852972"/>
              <a:gd name="connsiteX67" fmla="*/ 1774556 w 2754602"/>
              <a:gd name="connsiteY67" fmla="*/ 2719952 h 3852972"/>
              <a:gd name="connsiteX68" fmla="*/ 1797804 w 2754602"/>
              <a:gd name="connsiteY68" fmla="*/ 2688956 h 3852972"/>
              <a:gd name="connsiteX69" fmla="*/ 1751309 w 2754602"/>
              <a:gd name="connsiteY69" fmla="*/ 2650210 h 3852972"/>
              <a:gd name="connsiteX70" fmla="*/ 1712563 w 2754602"/>
              <a:gd name="connsiteY70" fmla="*/ 2657959 h 3852972"/>
              <a:gd name="connsiteX71" fmla="*/ 1704814 w 2754602"/>
              <a:gd name="connsiteY71" fmla="*/ 2681207 h 3852972"/>
              <a:gd name="connsiteX72" fmla="*/ 1697065 w 2754602"/>
              <a:gd name="connsiteY72" fmla="*/ 2743200 h 3852972"/>
              <a:gd name="connsiteX73" fmla="*/ 1650570 w 2754602"/>
              <a:gd name="connsiteY73" fmla="*/ 2774197 h 3852972"/>
              <a:gd name="connsiteX74" fmla="*/ 1635072 w 2754602"/>
              <a:gd name="connsiteY74" fmla="*/ 2758698 h 3852972"/>
              <a:gd name="connsiteX75" fmla="*/ 1635072 w 2754602"/>
              <a:gd name="connsiteY75" fmla="*/ 2688956 h 3852972"/>
              <a:gd name="connsiteX76" fmla="*/ 1642821 w 2754602"/>
              <a:gd name="connsiteY76" fmla="*/ 2665708 h 3852972"/>
              <a:gd name="connsiteX77" fmla="*/ 1666068 w 2754602"/>
              <a:gd name="connsiteY77" fmla="*/ 2619213 h 3852972"/>
              <a:gd name="connsiteX78" fmla="*/ 1689316 w 2754602"/>
              <a:gd name="connsiteY78" fmla="*/ 2611464 h 3852972"/>
              <a:gd name="connsiteX79" fmla="*/ 1766807 w 2754602"/>
              <a:gd name="connsiteY79" fmla="*/ 2595966 h 3852972"/>
              <a:gd name="connsiteX80" fmla="*/ 1805553 w 2754602"/>
              <a:gd name="connsiteY80" fmla="*/ 2526224 h 3852972"/>
              <a:gd name="connsiteX81" fmla="*/ 1813302 w 2754602"/>
              <a:gd name="connsiteY81" fmla="*/ 2502976 h 3852972"/>
              <a:gd name="connsiteX82" fmla="*/ 1743560 w 2754602"/>
              <a:gd name="connsiteY82" fmla="*/ 2502976 h 3852972"/>
              <a:gd name="connsiteX83" fmla="*/ 1689316 w 2754602"/>
              <a:gd name="connsiteY83" fmla="*/ 2526224 h 3852972"/>
              <a:gd name="connsiteX84" fmla="*/ 1666068 w 2754602"/>
              <a:gd name="connsiteY84" fmla="*/ 2510725 h 3852972"/>
              <a:gd name="connsiteX85" fmla="*/ 1635072 w 2754602"/>
              <a:gd name="connsiteY85" fmla="*/ 2502976 h 3852972"/>
              <a:gd name="connsiteX86" fmla="*/ 1627323 w 2754602"/>
              <a:gd name="connsiteY86" fmla="*/ 2471980 h 3852972"/>
              <a:gd name="connsiteX87" fmla="*/ 1642821 w 2754602"/>
              <a:gd name="connsiteY87" fmla="*/ 2402237 h 3852972"/>
              <a:gd name="connsiteX88" fmla="*/ 1658319 w 2754602"/>
              <a:gd name="connsiteY88" fmla="*/ 2332495 h 3852972"/>
              <a:gd name="connsiteX89" fmla="*/ 1666068 w 2754602"/>
              <a:gd name="connsiteY89" fmla="*/ 2309247 h 3852972"/>
              <a:gd name="connsiteX90" fmla="*/ 1681567 w 2754602"/>
              <a:gd name="connsiteY90" fmla="*/ 2293749 h 3852972"/>
              <a:gd name="connsiteX91" fmla="*/ 1673817 w 2754602"/>
              <a:gd name="connsiteY91" fmla="*/ 2255003 h 3852972"/>
              <a:gd name="connsiteX92" fmla="*/ 1627323 w 2754602"/>
              <a:gd name="connsiteY92" fmla="*/ 2239505 h 3852972"/>
              <a:gd name="connsiteX93" fmla="*/ 1580828 w 2754602"/>
              <a:gd name="connsiteY93" fmla="*/ 2247254 h 3852972"/>
              <a:gd name="connsiteX94" fmla="*/ 1542082 w 2754602"/>
              <a:gd name="connsiteY94" fmla="*/ 2255003 h 3852972"/>
              <a:gd name="connsiteX95" fmla="*/ 1472339 w 2754602"/>
              <a:gd name="connsiteY95" fmla="*/ 2262752 h 3852972"/>
              <a:gd name="connsiteX96" fmla="*/ 1418095 w 2754602"/>
              <a:gd name="connsiteY96" fmla="*/ 2309247 h 3852972"/>
              <a:gd name="connsiteX97" fmla="*/ 1394848 w 2754602"/>
              <a:gd name="connsiteY97" fmla="*/ 2301498 h 3852972"/>
              <a:gd name="connsiteX98" fmla="*/ 1363851 w 2754602"/>
              <a:gd name="connsiteY98" fmla="*/ 2293749 h 3852972"/>
              <a:gd name="connsiteX99" fmla="*/ 1387099 w 2754602"/>
              <a:gd name="connsiteY99" fmla="*/ 2386739 h 3852972"/>
              <a:gd name="connsiteX100" fmla="*/ 1394848 w 2754602"/>
              <a:gd name="connsiteY100" fmla="*/ 2409986 h 3852972"/>
              <a:gd name="connsiteX101" fmla="*/ 1402597 w 2754602"/>
              <a:gd name="connsiteY101" fmla="*/ 2440983 h 3852972"/>
              <a:gd name="connsiteX102" fmla="*/ 1363852 w 2754602"/>
              <a:gd name="connsiteY102" fmla="*/ 2479729 h 3852972"/>
              <a:gd name="connsiteX103" fmla="*/ 1317356 w 2754602"/>
              <a:gd name="connsiteY103" fmla="*/ 2495227 h 3852972"/>
              <a:gd name="connsiteX104" fmla="*/ 1286360 w 2754602"/>
              <a:gd name="connsiteY104" fmla="*/ 2541722 h 3852972"/>
              <a:gd name="connsiteX105" fmla="*/ 1270862 w 2754602"/>
              <a:gd name="connsiteY105" fmla="*/ 2564969 h 3852972"/>
              <a:gd name="connsiteX106" fmla="*/ 1247614 w 2754602"/>
              <a:gd name="connsiteY106" fmla="*/ 2572719 h 3852972"/>
              <a:gd name="connsiteX107" fmla="*/ 1224367 w 2754602"/>
              <a:gd name="connsiteY107" fmla="*/ 2595966 h 3852972"/>
              <a:gd name="connsiteX108" fmla="*/ 1177872 w 2754602"/>
              <a:gd name="connsiteY108" fmla="*/ 2634712 h 3852972"/>
              <a:gd name="connsiteX109" fmla="*/ 1170123 w 2754602"/>
              <a:gd name="connsiteY109" fmla="*/ 2696705 h 3852972"/>
              <a:gd name="connsiteX110" fmla="*/ 1154624 w 2754602"/>
              <a:gd name="connsiteY110" fmla="*/ 2719952 h 3852972"/>
              <a:gd name="connsiteX111" fmla="*/ 1131377 w 2754602"/>
              <a:gd name="connsiteY111" fmla="*/ 2766447 h 3852972"/>
              <a:gd name="connsiteX112" fmla="*/ 1100380 w 2754602"/>
              <a:gd name="connsiteY112" fmla="*/ 2805193 h 3852972"/>
              <a:gd name="connsiteX113" fmla="*/ 1084882 w 2754602"/>
              <a:gd name="connsiteY113" fmla="*/ 2851688 h 3852972"/>
              <a:gd name="connsiteX114" fmla="*/ 1069384 w 2754602"/>
              <a:gd name="connsiteY114" fmla="*/ 2874935 h 3852972"/>
              <a:gd name="connsiteX115" fmla="*/ 1061634 w 2754602"/>
              <a:gd name="connsiteY115" fmla="*/ 2898183 h 3852972"/>
              <a:gd name="connsiteX116" fmla="*/ 1038387 w 2754602"/>
              <a:gd name="connsiteY116" fmla="*/ 2921430 h 3852972"/>
              <a:gd name="connsiteX117" fmla="*/ 999641 w 2754602"/>
              <a:gd name="connsiteY117" fmla="*/ 2967925 h 3852972"/>
              <a:gd name="connsiteX118" fmla="*/ 960895 w 2754602"/>
              <a:gd name="connsiteY118" fmla="*/ 2918015 h 3852972"/>
              <a:gd name="connsiteX119" fmla="*/ 937648 w 2754602"/>
              <a:gd name="connsiteY119" fmla="*/ 2972259 h 3852972"/>
              <a:gd name="connsiteX120" fmla="*/ 941429 w 2754602"/>
              <a:gd name="connsiteY120" fmla="*/ 2967199 h 3852972"/>
              <a:gd name="connsiteX121" fmla="*/ 940231 w 2754602"/>
              <a:gd name="connsiteY121" fmla="*/ 2895979 h 3852972"/>
              <a:gd name="connsiteX122" fmla="*/ 922150 w 2754602"/>
              <a:gd name="connsiteY122" fmla="*/ 2860380 h 3852972"/>
              <a:gd name="connsiteX123" fmla="*/ 906651 w 2754602"/>
              <a:gd name="connsiteY123" fmla="*/ 2924069 h 3852972"/>
              <a:gd name="connsiteX124" fmla="*/ 906651 w 2754602"/>
              <a:gd name="connsiteY124" fmla="*/ 2924069 h 3852972"/>
              <a:gd name="connsiteX125" fmla="*/ 902131 w 2754602"/>
              <a:gd name="connsiteY125" fmla="*/ 2848354 h 3852972"/>
              <a:gd name="connsiteX126" fmla="*/ 922150 w 2754602"/>
              <a:gd name="connsiteY126" fmla="*/ 2852607 h 3852972"/>
              <a:gd name="connsiteX127" fmla="*/ 911656 w 2754602"/>
              <a:gd name="connsiteY127" fmla="*/ 2848354 h 3852972"/>
              <a:gd name="connsiteX128" fmla="*/ 902131 w 2754602"/>
              <a:gd name="connsiteY128" fmla="*/ 2767392 h 3852972"/>
              <a:gd name="connsiteX129" fmla="*/ 842930 w 2754602"/>
              <a:gd name="connsiteY129" fmla="*/ 2788918 h 3852972"/>
              <a:gd name="connsiteX130" fmla="*/ 836909 w 2754602"/>
              <a:gd name="connsiteY130" fmla="*/ 2727702 h 3852972"/>
              <a:gd name="connsiteX131" fmla="*/ 813662 w 2754602"/>
              <a:gd name="connsiteY131" fmla="*/ 2704454 h 3852972"/>
              <a:gd name="connsiteX132" fmla="*/ 767167 w 2754602"/>
              <a:gd name="connsiteY132" fmla="*/ 2665708 h 3852972"/>
              <a:gd name="connsiteX133" fmla="*/ 612184 w 2754602"/>
              <a:gd name="connsiteY133" fmla="*/ 2502976 h 3852972"/>
              <a:gd name="connsiteX134" fmla="*/ 410706 w 2754602"/>
              <a:gd name="connsiteY134" fmla="*/ 2286000 h 3852972"/>
              <a:gd name="connsiteX135" fmla="*/ 0 w 2754602"/>
              <a:gd name="connsiteY135" fmla="*/ 1844298 h 3852972"/>
              <a:gd name="connsiteX136" fmla="*/ 1046136 w 2754602"/>
              <a:gd name="connsiteY136" fmla="*/ 658678 h 3852972"/>
              <a:gd name="connsiteX137" fmla="*/ 1084882 w 2754602"/>
              <a:gd name="connsiteY137" fmla="*/ 573437 h 3852972"/>
              <a:gd name="connsiteX138" fmla="*/ 1061634 w 2754602"/>
              <a:gd name="connsiteY138" fmla="*/ 526942 h 3852972"/>
              <a:gd name="connsiteX139" fmla="*/ 1015139 w 2754602"/>
              <a:gd name="connsiteY139" fmla="*/ 488197 h 3852972"/>
              <a:gd name="connsiteX140" fmla="*/ 922150 w 2754602"/>
              <a:gd name="connsiteY140" fmla="*/ 472698 h 3852972"/>
              <a:gd name="connsiteX141" fmla="*/ 1371600 w 2754602"/>
              <a:gd name="connsiteY141" fmla="*/ 0 h 3852972"/>
              <a:gd name="connsiteX142" fmla="*/ 1425845 w 2754602"/>
              <a:gd name="connsiteY142" fmla="*/ 54244 h 3852972"/>
              <a:gd name="connsiteX143" fmla="*/ 1464590 w 2754602"/>
              <a:gd name="connsiteY143" fmla="*/ 61993 h 3852972"/>
              <a:gd name="connsiteX144" fmla="*/ 1480089 w 2754602"/>
              <a:gd name="connsiteY144" fmla="*/ 116237 h 3852972"/>
              <a:gd name="connsiteX145" fmla="*/ 1511085 w 2754602"/>
              <a:gd name="connsiteY145" fmla="*/ 116237 h 3852972"/>
              <a:gd name="connsiteX146" fmla="*/ 1526584 w 2754602"/>
              <a:gd name="connsiteY146" fmla="*/ 139485 h 3852972"/>
              <a:gd name="connsiteX147" fmla="*/ 1526584 w 2754602"/>
              <a:gd name="connsiteY147" fmla="*/ 139485 h 3852972"/>
              <a:gd name="connsiteX148" fmla="*/ 1542082 w 2754602"/>
              <a:gd name="connsiteY148" fmla="*/ 170481 h 3852972"/>
              <a:gd name="connsiteX149" fmla="*/ 1573078 w 2754602"/>
              <a:gd name="connsiteY149" fmla="*/ 201478 h 3852972"/>
              <a:gd name="connsiteX150" fmla="*/ 1604075 w 2754602"/>
              <a:gd name="connsiteY150" fmla="*/ 263471 h 3852972"/>
              <a:gd name="connsiteX151" fmla="*/ 1627323 w 2754602"/>
              <a:gd name="connsiteY151" fmla="*/ 247973 h 3852972"/>
              <a:gd name="connsiteX152" fmla="*/ 1681567 w 2754602"/>
              <a:gd name="connsiteY152" fmla="*/ 232474 h 3852972"/>
              <a:gd name="connsiteX153" fmla="*/ 1681567 w 2754602"/>
              <a:gd name="connsiteY153" fmla="*/ 232474 h 3852972"/>
              <a:gd name="connsiteX154" fmla="*/ 1697065 w 2754602"/>
              <a:gd name="connsiteY154" fmla="*/ 302217 h 3852972"/>
              <a:gd name="connsiteX155" fmla="*/ 1673817 w 2754602"/>
              <a:gd name="connsiteY155" fmla="*/ 317715 h 3852972"/>
              <a:gd name="connsiteX156" fmla="*/ 1673817 w 2754602"/>
              <a:gd name="connsiteY156" fmla="*/ 317715 h 3852972"/>
              <a:gd name="connsiteX157" fmla="*/ 1774556 w 2754602"/>
              <a:gd name="connsiteY157" fmla="*/ 348712 h 3852972"/>
              <a:gd name="connsiteX158" fmla="*/ 1821051 w 2754602"/>
              <a:gd name="connsiteY158" fmla="*/ 325464 h 3852972"/>
              <a:gd name="connsiteX159" fmla="*/ 1852048 w 2754602"/>
              <a:gd name="connsiteY159" fmla="*/ 348712 h 3852972"/>
              <a:gd name="connsiteX160" fmla="*/ 1844299 w 2754602"/>
              <a:gd name="connsiteY160" fmla="*/ 348712 h 3852972"/>
              <a:gd name="connsiteX161" fmla="*/ 1852048 w 2754602"/>
              <a:gd name="connsiteY161" fmla="*/ 348712 h 3852972"/>
              <a:gd name="connsiteX162" fmla="*/ 1883045 w 2754602"/>
              <a:gd name="connsiteY162" fmla="*/ 340963 h 3852972"/>
              <a:gd name="connsiteX163" fmla="*/ 1906292 w 2754602"/>
              <a:gd name="connsiteY163" fmla="*/ 333213 h 3852972"/>
              <a:gd name="connsiteX164" fmla="*/ 1937289 w 2754602"/>
              <a:gd name="connsiteY164" fmla="*/ 255722 h 3852972"/>
              <a:gd name="connsiteX165" fmla="*/ 1945038 w 2754602"/>
              <a:gd name="connsiteY165" fmla="*/ 255722 h 3852972"/>
              <a:gd name="connsiteX166" fmla="*/ 1945038 w 2754602"/>
              <a:gd name="connsiteY166" fmla="*/ 255722 h 3852972"/>
              <a:gd name="connsiteX167" fmla="*/ 2014780 w 2754602"/>
              <a:gd name="connsiteY167" fmla="*/ 232474 h 3852972"/>
              <a:gd name="connsiteX168" fmla="*/ 2030278 w 2754602"/>
              <a:gd name="connsiteY168" fmla="*/ 255722 h 3852972"/>
              <a:gd name="connsiteX169" fmla="*/ 2061275 w 2754602"/>
              <a:gd name="connsiteY169" fmla="*/ 317715 h 3852972"/>
              <a:gd name="connsiteX170" fmla="*/ 2069024 w 2754602"/>
              <a:gd name="connsiteY170" fmla="*/ 348712 h 3852972"/>
              <a:gd name="connsiteX171" fmla="*/ 2061275 w 2754602"/>
              <a:gd name="connsiteY171" fmla="*/ 410705 h 3852972"/>
              <a:gd name="connsiteX172" fmla="*/ 2084523 w 2754602"/>
              <a:gd name="connsiteY172" fmla="*/ 426203 h 3852972"/>
              <a:gd name="connsiteX173" fmla="*/ 2107770 w 2754602"/>
              <a:gd name="connsiteY173" fmla="*/ 449451 h 3852972"/>
              <a:gd name="connsiteX174" fmla="*/ 2107770 w 2754602"/>
              <a:gd name="connsiteY174" fmla="*/ 449451 h 3852972"/>
              <a:gd name="connsiteX175" fmla="*/ 2169763 w 2754602"/>
              <a:gd name="connsiteY175" fmla="*/ 472698 h 3852972"/>
              <a:gd name="connsiteX176" fmla="*/ 2185262 w 2754602"/>
              <a:gd name="connsiteY176" fmla="*/ 511444 h 3852972"/>
              <a:gd name="connsiteX177" fmla="*/ 2247255 w 2754602"/>
              <a:gd name="connsiteY177" fmla="*/ 511444 h 3852972"/>
              <a:gd name="connsiteX178" fmla="*/ 2293750 w 2754602"/>
              <a:gd name="connsiteY178" fmla="*/ 526942 h 3852972"/>
              <a:gd name="connsiteX179" fmla="*/ 2324746 w 2754602"/>
              <a:gd name="connsiteY179" fmla="*/ 612183 h 3852972"/>
              <a:gd name="connsiteX180" fmla="*/ 2347994 w 2754602"/>
              <a:gd name="connsiteY180" fmla="*/ 619932 h 3852972"/>
              <a:gd name="connsiteX181" fmla="*/ 2363492 w 2754602"/>
              <a:gd name="connsiteY181" fmla="*/ 619932 h 3852972"/>
              <a:gd name="connsiteX182" fmla="*/ 2402238 w 2754602"/>
              <a:gd name="connsiteY182" fmla="*/ 627681 h 3852972"/>
              <a:gd name="connsiteX183" fmla="*/ 2448733 w 2754602"/>
              <a:gd name="connsiteY183" fmla="*/ 619932 h 3852972"/>
              <a:gd name="connsiteX184" fmla="*/ 2425485 w 2754602"/>
              <a:gd name="connsiteY184" fmla="*/ 604434 h 3852972"/>
              <a:gd name="connsiteX185" fmla="*/ 2402238 w 2754602"/>
              <a:gd name="connsiteY185" fmla="*/ 596685 h 3852972"/>
              <a:gd name="connsiteX186" fmla="*/ 2425485 w 2754602"/>
              <a:gd name="connsiteY186" fmla="*/ 581186 h 3852972"/>
              <a:gd name="connsiteX187" fmla="*/ 2456482 w 2754602"/>
              <a:gd name="connsiteY187" fmla="*/ 573437 h 3852972"/>
              <a:gd name="connsiteX188" fmla="*/ 2479729 w 2754602"/>
              <a:gd name="connsiteY188" fmla="*/ 565688 h 3852972"/>
              <a:gd name="connsiteX189" fmla="*/ 2510726 w 2754602"/>
              <a:gd name="connsiteY189" fmla="*/ 534691 h 3852972"/>
              <a:gd name="connsiteX190" fmla="*/ 2495228 w 2754602"/>
              <a:gd name="connsiteY190" fmla="*/ 511444 h 3852972"/>
              <a:gd name="connsiteX191" fmla="*/ 2518475 w 2754602"/>
              <a:gd name="connsiteY191" fmla="*/ 519193 h 3852972"/>
              <a:gd name="connsiteX192" fmla="*/ 2541723 w 2754602"/>
              <a:gd name="connsiteY192" fmla="*/ 534691 h 3852972"/>
              <a:gd name="connsiteX193" fmla="*/ 2557221 w 2754602"/>
              <a:gd name="connsiteY193" fmla="*/ 557939 h 3852972"/>
              <a:gd name="connsiteX194" fmla="*/ 2580468 w 2754602"/>
              <a:gd name="connsiteY194" fmla="*/ 565688 h 3852972"/>
              <a:gd name="connsiteX195" fmla="*/ 2595967 w 2754602"/>
              <a:gd name="connsiteY195" fmla="*/ 581186 h 3852972"/>
              <a:gd name="connsiteX196" fmla="*/ 2588217 w 2754602"/>
              <a:gd name="connsiteY196" fmla="*/ 604434 h 3852972"/>
              <a:gd name="connsiteX197" fmla="*/ 2557221 w 2754602"/>
              <a:gd name="connsiteY197" fmla="*/ 596685 h 3852972"/>
              <a:gd name="connsiteX198" fmla="*/ 2518475 w 2754602"/>
              <a:gd name="connsiteY198" fmla="*/ 588935 h 3852972"/>
              <a:gd name="connsiteX199" fmla="*/ 2502977 w 2754602"/>
              <a:gd name="connsiteY199" fmla="*/ 604434 h 3852972"/>
              <a:gd name="connsiteX200" fmla="*/ 2510726 w 2754602"/>
              <a:gd name="connsiteY200" fmla="*/ 627681 h 3852972"/>
              <a:gd name="connsiteX201" fmla="*/ 2518475 w 2754602"/>
              <a:gd name="connsiteY201" fmla="*/ 658678 h 3852972"/>
              <a:gd name="connsiteX202" fmla="*/ 2541723 w 2754602"/>
              <a:gd name="connsiteY202" fmla="*/ 666427 h 3852972"/>
              <a:gd name="connsiteX203" fmla="*/ 2549472 w 2754602"/>
              <a:gd name="connsiteY203" fmla="*/ 635430 h 3852972"/>
              <a:gd name="connsiteX204" fmla="*/ 2665709 w 2754602"/>
              <a:gd name="connsiteY204" fmla="*/ 689674 h 3852972"/>
              <a:gd name="connsiteX205" fmla="*/ 2642462 w 2754602"/>
              <a:gd name="connsiteY205" fmla="*/ 720671 h 3852972"/>
              <a:gd name="connsiteX206" fmla="*/ 2626963 w 2754602"/>
              <a:gd name="connsiteY206" fmla="*/ 736169 h 3852972"/>
              <a:gd name="connsiteX207" fmla="*/ 2634712 w 2754602"/>
              <a:gd name="connsiteY207" fmla="*/ 759417 h 3852972"/>
              <a:gd name="connsiteX208" fmla="*/ 2657960 w 2754602"/>
              <a:gd name="connsiteY208" fmla="*/ 767166 h 3852972"/>
              <a:gd name="connsiteX209" fmla="*/ 2650211 w 2754602"/>
              <a:gd name="connsiteY209" fmla="*/ 798163 h 3852972"/>
              <a:gd name="connsiteX210" fmla="*/ 2626963 w 2754602"/>
              <a:gd name="connsiteY210" fmla="*/ 805912 h 3852972"/>
              <a:gd name="connsiteX211" fmla="*/ 2588217 w 2754602"/>
              <a:gd name="connsiteY211" fmla="*/ 813661 h 3852972"/>
              <a:gd name="connsiteX212" fmla="*/ 2572719 w 2754602"/>
              <a:gd name="connsiteY212" fmla="*/ 836908 h 3852972"/>
              <a:gd name="connsiteX213" fmla="*/ 2595967 w 2754602"/>
              <a:gd name="connsiteY213" fmla="*/ 829159 h 3852972"/>
              <a:gd name="connsiteX214" fmla="*/ 2634712 w 2754602"/>
              <a:gd name="connsiteY214" fmla="*/ 883403 h 3852972"/>
              <a:gd name="connsiteX215" fmla="*/ 2650211 w 2754602"/>
              <a:gd name="connsiteY215" fmla="*/ 898902 h 3852972"/>
              <a:gd name="connsiteX216" fmla="*/ 2642462 w 2754602"/>
              <a:gd name="connsiteY216" fmla="*/ 922149 h 3852972"/>
              <a:gd name="connsiteX217" fmla="*/ 2704455 w 2754602"/>
              <a:gd name="connsiteY217" fmla="*/ 929898 h 3852972"/>
              <a:gd name="connsiteX218" fmla="*/ 2743200 w 2754602"/>
              <a:gd name="connsiteY218" fmla="*/ 968644 h 3852972"/>
              <a:gd name="connsiteX219" fmla="*/ 2719953 w 2754602"/>
              <a:gd name="connsiteY219" fmla="*/ 976393 h 3852972"/>
              <a:gd name="connsiteX220" fmla="*/ 2603716 w 2754602"/>
              <a:gd name="connsiteY220" fmla="*/ 953146 h 3852972"/>
              <a:gd name="connsiteX221" fmla="*/ 2564970 w 2754602"/>
              <a:gd name="connsiteY221" fmla="*/ 937647 h 3852972"/>
              <a:gd name="connsiteX222" fmla="*/ 2518475 w 2754602"/>
              <a:gd name="connsiteY222" fmla="*/ 945397 h 3852972"/>
              <a:gd name="connsiteX223" fmla="*/ 2510726 w 2754602"/>
              <a:gd name="connsiteY223" fmla="*/ 968644 h 3852972"/>
              <a:gd name="connsiteX224" fmla="*/ 2479729 w 2754602"/>
              <a:gd name="connsiteY224" fmla="*/ 976393 h 3852972"/>
              <a:gd name="connsiteX225" fmla="*/ 2440984 w 2754602"/>
              <a:gd name="connsiteY225" fmla="*/ 1046135 h 3852972"/>
              <a:gd name="connsiteX226" fmla="*/ 2448733 w 2754602"/>
              <a:gd name="connsiteY226" fmla="*/ 1077132 h 3852972"/>
              <a:gd name="connsiteX227" fmla="*/ 2479729 w 2754602"/>
              <a:gd name="connsiteY227" fmla="*/ 1084881 h 3852972"/>
              <a:gd name="connsiteX228" fmla="*/ 2471980 w 2754602"/>
              <a:gd name="connsiteY228" fmla="*/ 1115878 h 3852972"/>
              <a:gd name="connsiteX229" fmla="*/ 2425485 w 2754602"/>
              <a:gd name="connsiteY229" fmla="*/ 1139125 h 3852972"/>
              <a:gd name="connsiteX230" fmla="*/ 2433234 w 2754602"/>
              <a:gd name="connsiteY230" fmla="*/ 1170122 h 3852972"/>
              <a:gd name="connsiteX231" fmla="*/ 2448733 w 2754602"/>
              <a:gd name="connsiteY231" fmla="*/ 1185620 h 3852972"/>
              <a:gd name="connsiteX232" fmla="*/ 2456482 w 2754602"/>
              <a:gd name="connsiteY232" fmla="*/ 1216617 h 3852972"/>
              <a:gd name="connsiteX233" fmla="*/ 2487478 w 2754602"/>
              <a:gd name="connsiteY233" fmla="*/ 1201119 h 3852972"/>
              <a:gd name="connsiteX234" fmla="*/ 2510726 w 2754602"/>
              <a:gd name="connsiteY234" fmla="*/ 1154624 h 3852972"/>
              <a:gd name="connsiteX235" fmla="*/ 2549472 w 2754602"/>
              <a:gd name="connsiteY235" fmla="*/ 1201119 h 3852972"/>
              <a:gd name="connsiteX236" fmla="*/ 2526224 w 2754602"/>
              <a:gd name="connsiteY236" fmla="*/ 1216617 h 3852972"/>
              <a:gd name="connsiteX237" fmla="*/ 2479729 w 2754602"/>
              <a:gd name="connsiteY237" fmla="*/ 1232115 h 3852972"/>
              <a:gd name="connsiteX238" fmla="*/ 2479729 w 2754602"/>
              <a:gd name="connsiteY238" fmla="*/ 1294108 h 3852972"/>
              <a:gd name="connsiteX239" fmla="*/ 2526224 w 2754602"/>
              <a:gd name="connsiteY239" fmla="*/ 1286359 h 3852972"/>
              <a:gd name="connsiteX240" fmla="*/ 2549472 w 2754602"/>
              <a:gd name="connsiteY240" fmla="*/ 1317356 h 3852972"/>
              <a:gd name="connsiteX241" fmla="*/ 2557221 w 2754602"/>
              <a:gd name="connsiteY241" fmla="*/ 1363851 h 3852972"/>
              <a:gd name="connsiteX242" fmla="*/ 2533973 w 2754602"/>
              <a:gd name="connsiteY242" fmla="*/ 1379349 h 3852972"/>
              <a:gd name="connsiteX243" fmla="*/ 2510726 w 2754602"/>
              <a:gd name="connsiteY243" fmla="*/ 1387098 h 3852972"/>
              <a:gd name="connsiteX244" fmla="*/ 2471980 w 2754602"/>
              <a:gd name="connsiteY244" fmla="*/ 1402597 h 3852972"/>
              <a:gd name="connsiteX245" fmla="*/ 2456482 w 2754602"/>
              <a:gd name="connsiteY245" fmla="*/ 1449091 h 3852972"/>
              <a:gd name="connsiteX246" fmla="*/ 2471980 w 2754602"/>
              <a:gd name="connsiteY246" fmla="*/ 1464590 h 3852972"/>
              <a:gd name="connsiteX247" fmla="*/ 2440984 w 2754602"/>
              <a:gd name="connsiteY247" fmla="*/ 1503335 h 3852972"/>
              <a:gd name="connsiteX248" fmla="*/ 2417736 w 2754602"/>
              <a:gd name="connsiteY248" fmla="*/ 1495586 h 3852972"/>
              <a:gd name="connsiteX249" fmla="*/ 2386739 w 2754602"/>
              <a:gd name="connsiteY249" fmla="*/ 1518834 h 3852972"/>
              <a:gd name="connsiteX250" fmla="*/ 2371241 w 2754602"/>
              <a:gd name="connsiteY250" fmla="*/ 1495586 h 3852972"/>
              <a:gd name="connsiteX251" fmla="*/ 2355743 w 2754602"/>
              <a:gd name="connsiteY251" fmla="*/ 1511085 h 3852972"/>
              <a:gd name="connsiteX252" fmla="*/ 2340245 w 2754602"/>
              <a:gd name="connsiteY252" fmla="*/ 1534332 h 3852972"/>
              <a:gd name="connsiteX253" fmla="*/ 2340245 w 2754602"/>
              <a:gd name="connsiteY253" fmla="*/ 1588576 h 3852972"/>
              <a:gd name="connsiteX254" fmla="*/ 2286000 w 2754602"/>
              <a:gd name="connsiteY254" fmla="*/ 1596325 h 3852972"/>
              <a:gd name="connsiteX255" fmla="*/ 2262753 w 2754602"/>
              <a:gd name="connsiteY255" fmla="*/ 1642820 h 3852972"/>
              <a:gd name="connsiteX256" fmla="*/ 2255004 w 2754602"/>
              <a:gd name="connsiteY256" fmla="*/ 1666068 h 3852972"/>
              <a:gd name="connsiteX257" fmla="*/ 2224007 w 2754602"/>
              <a:gd name="connsiteY257" fmla="*/ 1673817 h 3852972"/>
              <a:gd name="connsiteX258" fmla="*/ 2185262 w 2754602"/>
              <a:gd name="connsiteY258" fmla="*/ 1681566 h 3852972"/>
              <a:gd name="connsiteX259" fmla="*/ 2131017 w 2754602"/>
              <a:gd name="connsiteY259" fmla="*/ 1697064 h 3852972"/>
              <a:gd name="connsiteX260" fmla="*/ 2100021 w 2754602"/>
              <a:gd name="connsiteY260" fmla="*/ 1689315 h 3852972"/>
              <a:gd name="connsiteX261" fmla="*/ 2061275 w 2754602"/>
              <a:gd name="connsiteY261" fmla="*/ 1658319 h 3852972"/>
              <a:gd name="connsiteX262" fmla="*/ 2045777 w 2754602"/>
              <a:gd name="connsiteY262" fmla="*/ 1642820 h 3852972"/>
              <a:gd name="connsiteX263" fmla="*/ 1937289 w 2754602"/>
              <a:gd name="connsiteY263" fmla="*/ 1627322 h 3852972"/>
              <a:gd name="connsiteX264" fmla="*/ 1890794 w 2754602"/>
              <a:gd name="connsiteY264" fmla="*/ 1619573 h 3852972"/>
              <a:gd name="connsiteX265" fmla="*/ 1867546 w 2754602"/>
              <a:gd name="connsiteY265" fmla="*/ 1681566 h 3852972"/>
              <a:gd name="connsiteX266" fmla="*/ 1813302 w 2754602"/>
              <a:gd name="connsiteY266" fmla="*/ 1751308 h 3852972"/>
              <a:gd name="connsiteX267" fmla="*/ 1828800 w 2754602"/>
              <a:gd name="connsiteY267" fmla="*/ 1813302 h 3852972"/>
              <a:gd name="connsiteX268" fmla="*/ 1813302 w 2754602"/>
              <a:gd name="connsiteY268" fmla="*/ 1836549 h 3852972"/>
              <a:gd name="connsiteX269" fmla="*/ 1844299 w 2754602"/>
              <a:gd name="connsiteY269" fmla="*/ 1898542 h 3852972"/>
              <a:gd name="connsiteX270" fmla="*/ 1836550 w 2754602"/>
              <a:gd name="connsiteY270" fmla="*/ 1960535 h 3852972"/>
              <a:gd name="connsiteX271" fmla="*/ 1828800 w 2754602"/>
              <a:gd name="connsiteY271" fmla="*/ 2053525 h 3852972"/>
              <a:gd name="connsiteX272" fmla="*/ 1813302 w 2754602"/>
              <a:gd name="connsiteY272" fmla="*/ 2100020 h 3852972"/>
              <a:gd name="connsiteX273" fmla="*/ 1821051 w 2754602"/>
              <a:gd name="connsiteY273" fmla="*/ 2169763 h 3852972"/>
              <a:gd name="connsiteX274" fmla="*/ 1805553 w 2754602"/>
              <a:gd name="connsiteY274" fmla="*/ 2193010 h 3852972"/>
              <a:gd name="connsiteX275" fmla="*/ 1821051 w 2754602"/>
              <a:gd name="connsiteY275" fmla="*/ 2293749 h 3852972"/>
              <a:gd name="connsiteX276" fmla="*/ 1828800 w 2754602"/>
              <a:gd name="connsiteY276" fmla="*/ 2371241 h 3852972"/>
              <a:gd name="connsiteX277" fmla="*/ 1821051 w 2754602"/>
              <a:gd name="connsiteY277" fmla="*/ 2394488 h 3852972"/>
              <a:gd name="connsiteX278" fmla="*/ 1813302 w 2754602"/>
              <a:gd name="connsiteY278" fmla="*/ 2433234 h 3852972"/>
              <a:gd name="connsiteX279" fmla="*/ 1836550 w 2754602"/>
              <a:gd name="connsiteY279" fmla="*/ 2448732 h 3852972"/>
              <a:gd name="connsiteX280" fmla="*/ 1844299 w 2754602"/>
              <a:gd name="connsiteY280" fmla="*/ 2479729 h 3852972"/>
              <a:gd name="connsiteX281" fmla="*/ 1828800 w 2754602"/>
              <a:gd name="connsiteY281" fmla="*/ 2580468 h 3852972"/>
              <a:gd name="connsiteX282" fmla="*/ 1844299 w 2754602"/>
              <a:gd name="connsiteY282" fmla="*/ 2704454 h 3852972"/>
              <a:gd name="connsiteX283" fmla="*/ 1859797 w 2754602"/>
              <a:gd name="connsiteY283" fmla="*/ 2743200 h 3852972"/>
              <a:gd name="connsiteX284" fmla="*/ 1906292 w 2754602"/>
              <a:gd name="connsiteY284" fmla="*/ 2789695 h 3852972"/>
              <a:gd name="connsiteX285" fmla="*/ 1914041 w 2754602"/>
              <a:gd name="connsiteY285" fmla="*/ 2766447 h 3852972"/>
              <a:gd name="connsiteX286" fmla="*/ 1937289 w 2754602"/>
              <a:gd name="connsiteY286" fmla="*/ 2774197 h 3852972"/>
              <a:gd name="connsiteX287" fmla="*/ 1968285 w 2754602"/>
              <a:gd name="connsiteY287" fmla="*/ 2789695 h 3852972"/>
              <a:gd name="connsiteX288" fmla="*/ 1999282 w 2754602"/>
              <a:gd name="connsiteY288" fmla="*/ 2812942 h 3852972"/>
              <a:gd name="connsiteX289" fmla="*/ 2092272 w 2754602"/>
              <a:gd name="connsiteY289" fmla="*/ 2836190 h 3852972"/>
              <a:gd name="connsiteX290" fmla="*/ 2107770 w 2754602"/>
              <a:gd name="connsiteY290" fmla="*/ 2867186 h 3852972"/>
              <a:gd name="connsiteX291" fmla="*/ 2216258 w 2754602"/>
              <a:gd name="connsiteY291" fmla="*/ 2913681 h 3852972"/>
              <a:gd name="connsiteX292" fmla="*/ 2231756 w 2754602"/>
              <a:gd name="connsiteY292" fmla="*/ 2936929 h 3852972"/>
              <a:gd name="connsiteX293" fmla="*/ 2278251 w 2754602"/>
              <a:gd name="connsiteY293" fmla="*/ 2975674 h 3852972"/>
              <a:gd name="connsiteX294" fmla="*/ 2324746 w 2754602"/>
              <a:gd name="connsiteY294" fmla="*/ 3037668 h 3852972"/>
              <a:gd name="connsiteX295" fmla="*/ 2347994 w 2754602"/>
              <a:gd name="connsiteY295" fmla="*/ 3045417 h 3852972"/>
              <a:gd name="connsiteX296" fmla="*/ 2371241 w 2754602"/>
              <a:gd name="connsiteY296" fmla="*/ 3060915 h 3852972"/>
              <a:gd name="connsiteX297" fmla="*/ 2394489 w 2754602"/>
              <a:gd name="connsiteY297" fmla="*/ 3053166 h 3852972"/>
              <a:gd name="connsiteX298" fmla="*/ 2402238 w 2754602"/>
              <a:gd name="connsiteY298" fmla="*/ 3076413 h 3852972"/>
              <a:gd name="connsiteX299" fmla="*/ 2417736 w 2754602"/>
              <a:gd name="connsiteY299" fmla="*/ 3091912 h 3852972"/>
              <a:gd name="connsiteX300" fmla="*/ 2371241 w 2754602"/>
              <a:gd name="connsiteY300" fmla="*/ 3107410 h 3852972"/>
              <a:gd name="connsiteX301" fmla="*/ 2363492 w 2754602"/>
              <a:gd name="connsiteY301" fmla="*/ 3076413 h 3852972"/>
              <a:gd name="connsiteX302" fmla="*/ 2332495 w 2754602"/>
              <a:gd name="connsiteY302" fmla="*/ 3068664 h 3852972"/>
              <a:gd name="connsiteX303" fmla="*/ 2247255 w 2754602"/>
              <a:gd name="connsiteY303" fmla="*/ 3053166 h 3852972"/>
              <a:gd name="connsiteX304" fmla="*/ 2231756 w 2754602"/>
              <a:gd name="connsiteY304" fmla="*/ 3037668 h 3852972"/>
              <a:gd name="connsiteX305" fmla="*/ 2169763 w 2754602"/>
              <a:gd name="connsiteY305" fmla="*/ 3037668 h 3852972"/>
              <a:gd name="connsiteX306" fmla="*/ 2131017 w 2754602"/>
              <a:gd name="connsiteY306" fmla="*/ 3084163 h 3852972"/>
              <a:gd name="connsiteX307" fmla="*/ 2100021 w 2754602"/>
              <a:gd name="connsiteY307" fmla="*/ 3130658 h 3852972"/>
              <a:gd name="connsiteX308" fmla="*/ 2115519 w 2754602"/>
              <a:gd name="connsiteY308" fmla="*/ 3153905 h 3852972"/>
              <a:gd name="connsiteX309" fmla="*/ 2169763 w 2754602"/>
              <a:gd name="connsiteY309" fmla="*/ 3177152 h 3852972"/>
              <a:gd name="connsiteX310" fmla="*/ 2224007 w 2754602"/>
              <a:gd name="connsiteY310" fmla="*/ 3208149 h 3852972"/>
              <a:gd name="connsiteX311" fmla="*/ 2239506 w 2754602"/>
              <a:gd name="connsiteY311" fmla="*/ 3184902 h 3852972"/>
              <a:gd name="connsiteX312" fmla="*/ 2262753 w 2754602"/>
              <a:gd name="connsiteY312" fmla="*/ 3192651 h 3852972"/>
              <a:gd name="connsiteX313" fmla="*/ 2309248 w 2754602"/>
              <a:gd name="connsiteY313" fmla="*/ 3169403 h 3852972"/>
              <a:gd name="connsiteX314" fmla="*/ 2347994 w 2754602"/>
              <a:gd name="connsiteY314" fmla="*/ 3130658 h 3852972"/>
              <a:gd name="connsiteX315" fmla="*/ 2332495 w 2754602"/>
              <a:gd name="connsiteY315" fmla="*/ 3169403 h 3852972"/>
              <a:gd name="connsiteX316" fmla="*/ 2324746 w 2754602"/>
              <a:gd name="connsiteY316" fmla="*/ 3192651 h 3852972"/>
              <a:gd name="connsiteX317" fmla="*/ 2278251 w 2754602"/>
              <a:gd name="connsiteY317" fmla="*/ 3239146 h 3852972"/>
              <a:gd name="connsiteX318" fmla="*/ 2262753 w 2754602"/>
              <a:gd name="connsiteY318" fmla="*/ 3262393 h 3852972"/>
              <a:gd name="connsiteX319" fmla="*/ 2239506 w 2754602"/>
              <a:gd name="connsiteY319" fmla="*/ 3293390 h 3852972"/>
              <a:gd name="connsiteX320" fmla="*/ 2231756 w 2754602"/>
              <a:gd name="connsiteY320" fmla="*/ 3339885 h 3852972"/>
              <a:gd name="connsiteX321" fmla="*/ 2169763 w 2754602"/>
              <a:gd name="connsiteY321" fmla="*/ 3448373 h 3852972"/>
              <a:gd name="connsiteX322" fmla="*/ 2154265 w 2754602"/>
              <a:gd name="connsiteY322" fmla="*/ 3471620 h 3852972"/>
              <a:gd name="connsiteX323" fmla="*/ 2100021 w 2754602"/>
              <a:gd name="connsiteY323" fmla="*/ 3502617 h 3852972"/>
              <a:gd name="connsiteX324" fmla="*/ 2115519 w 2754602"/>
              <a:gd name="connsiteY324" fmla="*/ 3580108 h 3852972"/>
              <a:gd name="connsiteX325" fmla="*/ 2131017 w 2754602"/>
              <a:gd name="connsiteY325" fmla="*/ 3626603 h 3852972"/>
              <a:gd name="connsiteX326" fmla="*/ 2076773 w 2754602"/>
              <a:gd name="connsiteY326" fmla="*/ 3618854 h 3852972"/>
              <a:gd name="connsiteX327" fmla="*/ 2030278 w 2754602"/>
              <a:gd name="connsiteY327" fmla="*/ 3556861 h 3852972"/>
              <a:gd name="connsiteX328" fmla="*/ 1999282 w 2754602"/>
              <a:gd name="connsiteY328" fmla="*/ 3502617 h 3852972"/>
              <a:gd name="connsiteX329" fmla="*/ 1991533 w 2754602"/>
              <a:gd name="connsiteY329" fmla="*/ 3479369 h 3852972"/>
              <a:gd name="connsiteX330" fmla="*/ 1921790 w 2754602"/>
              <a:gd name="connsiteY330" fmla="*/ 3425125 h 3852972"/>
              <a:gd name="connsiteX331" fmla="*/ 1867546 w 2754602"/>
              <a:gd name="connsiteY331" fmla="*/ 3440624 h 3852972"/>
              <a:gd name="connsiteX332" fmla="*/ 1859797 w 2754602"/>
              <a:gd name="connsiteY332" fmla="*/ 3471620 h 3852972"/>
              <a:gd name="connsiteX333" fmla="*/ 1836550 w 2754602"/>
              <a:gd name="connsiteY333" fmla="*/ 3479369 h 3852972"/>
              <a:gd name="connsiteX334" fmla="*/ 1797804 w 2754602"/>
              <a:gd name="connsiteY334" fmla="*/ 3510366 h 3852972"/>
              <a:gd name="connsiteX335" fmla="*/ 1774556 w 2754602"/>
              <a:gd name="connsiteY335" fmla="*/ 3518115 h 3852972"/>
              <a:gd name="connsiteX336" fmla="*/ 1658319 w 2754602"/>
              <a:gd name="connsiteY336" fmla="*/ 3533613 h 3852972"/>
              <a:gd name="connsiteX337" fmla="*/ 1627323 w 2754602"/>
              <a:gd name="connsiteY337" fmla="*/ 3541363 h 3852972"/>
              <a:gd name="connsiteX338" fmla="*/ 1596326 w 2754602"/>
              <a:gd name="connsiteY338" fmla="*/ 3556861 h 3852972"/>
              <a:gd name="connsiteX339" fmla="*/ 1549831 w 2754602"/>
              <a:gd name="connsiteY339" fmla="*/ 3587858 h 3852972"/>
              <a:gd name="connsiteX340" fmla="*/ 1619573 w 2754602"/>
              <a:gd name="connsiteY340" fmla="*/ 3603356 h 3852972"/>
              <a:gd name="connsiteX341" fmla="*/ 1635072 w 2754602"/>
              <a:gd name="connsiteY341" fmla="*/ 3618854 h 3852972"/>
              <a:gd name="connsiteX342" fmla="*/ 1681567 w 2754602"/>
              <a:gd name="connsiteY342" fmla="*/ 3680847 h 3852972"/>
              <a:gd name="connsiteX343" fmla="*/ 1712563 w 2754602"/>
              <a:gd name="connsiteY343" fmla="*/ 3673098 h 3852972"/>
              <a:gd name="connsiteX344" fmla="*/ 1704814 w 2754602"/>
              <a:gd name="connsiteY344" fmla="*/ 3704095 h 3852972"/>
              <a:gd name="connsiteX345" fmla="*/ 1673817 w 2754602"/>
              <a:gd name="connsiteY345" fmla="*/ 3688597 h 3852972"/>
              <a:gd name="connsiteX346" fmla="*/ 1635072 w 2754602"/>
              <a:gd name="connsiteY346" fmla="*/ 3680847 h 3852972"/>
              <a:gd name="connsiteX347" fmla="*/ 1611824 w 2754602"/>
              <a:gd name="connsiteY347" fmla="*/ 3673098 h 3852972"/>
              <a:gd name="connsiteX348" fmla="*/ 1526584 w 2754602"/>
              <a:gd name="connsiteY348" fmla="*/ 3680847 h 3852972"/>
              <a:gd name="connsiteX349" fmla="*/ 1653090 w 2754602"/>
              <a:gd name="connsiteY349" fmla="*/ 3673098 h 3852972"/>
              <a:gd name="connsiteX350" fmla="*/ 1629842 w 2754602"/>
              <a:gd name="connsiteY350" fmla="*/ 3688597 h 3852972"/>
              <a:gd name="connsiteX351" fmla="*/ 1620620 w 2754602"/>
              <a:gd name="connsiteY351" fmla="*/ 3693440 h 3852972"/>
              <a:gd name="connsiteX352" fmla="*/ 1606595 w 2754602"/>
              <a:gd name="connsiteY352" fmla="*/ 3807912 h 3852972"/>
              <a:gd name="connsiteX353" fmla="*/ 1549653 w 2754602"/>
              <a:gd name="connsiteY353" fmla="*/ 3802377 h 3852972"/>
              <a:gd name="connsiteX354" fmla="*/ 1497258 w 2754602"/>
              <a:gd name="connsiteY354" fmla="*/ 3831141 h 3852972"/>
              <a:gd name="connsiteX355" fmla="*/ 1383656 w 2754602"/>
              <a:gd name="connsiteY355" fmla="*/ 3829215 h 3852972"/>
              <a:gd name="connsiteX356" fmla="*/ 1278611 w 2754602"/>
              <a:gd name="connsiteY356" fmla="*/ 3688597 h 3852972"/>
              <a:gd name="connsiteX357" fmla="*/ 1270862 w 2754602"/>
              <a:gd name="connsiteY357" fmla="*/ 3680847 h 3852972"/>
              <a:gd name="connsiteX358" fmla="*/ 1263112 w 2754602"/>
              <a:gd name="connsiteY358" fmla="*/ 3456122 h 3852972"/>
              <a:gd name="connsiteX359" fmla="*/ 1247614 w 2754602"/>
              <a:gd name="connsiteY359" fmla="*/ 3432874 h 3852972"/>
              <a:gd name="connsiteX360" fmla="*/ 1247614 w 2754602"/>
              <a:gd name="connsiteY360" fmla="*/ 3425125 h 3852972"/>
              <a:gd name="connsiteX361" fmla="*/ 1007390 w 2754602"/>
              <a:gd name="connsiteY361" fmla="*/ 2991173 h 3852972"/>
              <a:gd name="connsiteX0" fmla="*/ 1007390 w 2754602"/>
              <a:gd name="connsiteY0" fmla="*/ 2991173 h 3852972"/>
              <a:gd name="connsiteX1" fmla="*/ 1053885 w 2754602"/>
              <a:gd name="connsiteY1" fmla="*/ 2983424 h 3852972"/>
              <a:gd name="connsiteX2" fmla="*/ 1061634 w 2754602"/>
              <a:gd name="connsiteY2" fmla="*/ 2952427 h 3852972"/>
              <a:gd name="connsiteX3" fmla="*/ 1115878 w 2754602"/>
              <a:gd name="connsiteY3" fmla="*/ 2890434 h 3852972"/>
              <a:gd name="connsiteX4" fmla="*/ 1123628 w 2754602"/>
              <a:gd name="connsiteY4" fmla="*/ 2867186 h 3852972"/>
              <a:gd name="connsiteX5" fmla="*/ 1139126 w 2754602"/>
              <a:gd name="connsiteY5" fmla="*/ 2882685 h 3852972"/>
              <a:gd name="connsiteX6" fmla="*/ 1154624 w 2754602"/>
              <a:gd name="connsiteY6" fmla="*/ 2905932 h 3852972"/>
              <a:gd name="connsiteX7" fmla="*/ 1185621 w 2754602"/>
              <a:gd name="connsiteY7" fmla="*/ 2936929 h 3852972"/>
              <a:gd name="connsiteX8" fmla="*/ 1193370 w 2754602"/>
              <a:gd name="connsiteY8" fmla="*/ 2960176 h 3852972"/>
              <a:gd name="connsiteX9" fmla="*/ 1216617 w 2754602"/>
              <a:gd name="connsiteY9" fmla="*/ 2967925 h 3852972"/>
              <a:gd name="connsiteX10" fmla="*/ 1278611 w 2754602"/>
              <a:gd name="connsiteY10" fmla="*/ 2952427 h 3852972"/>
              <a:gd name="connsiteX11" fmla="*/ 1286360 w 2754602"/>
              <a:gd name="connsiteY11" fmla="*/ 2867186 h 3852972"/>
              <a:gd name="connsiteX12" fmla="*/ 1309607 w 2754602"/>
              <a:gd name="connsiteY12" fmla="*/ 2851688 h 3852972"/>
              <a:gd name="connsiteX13" fmla="*/ 1301858 w 2754602"/>
              <a:gd name="connsiteY13" fmla="*/ 2828441 h 3852972"/>
              <a:gd name="connsiteX14" fmla="*/ 1263112 w 2754602"/>
              <a:gd name="connsiteY14" fmla="*/ 2797444 h 3852972"/>
              <a:gd name="connsiteX15" fmla="*/ 1255363 w 2754602"/>
              <a:gd name="connsiteY15" fmla="*/ 2774197 h 3852972"/>
              <a:gd name="connsiteX16" fmla="*/ 1278611 w 2754602"/>
              <a:gd name="connsiteY16" fmla="*/ 2727702 h 3852972"/>
              <a:gd name="connsiteX17" fmla="*/ 1270862 w 2754602"/>
              <a:gd name="connsiteY17" fmla="*/ 2704454 h 3852972"/>
              <a:gd name="connsiteX18" fmla="*/ 1255363 w 2754602"/>
              <a:gd name="connsiteY18" fmla="*/ 2665708 h 3852972"/>
              <a:gd name="connsiteX19" fmla="*/ 1224367 w 2754602"/>
              <a:gd name="connsiteY19" fmla="*/ 2650210 h 3852972"/>
              <a:gd name="connsiteX20" fmla="*/ 1112094 w 2754602"/>
              <a:gd name="connsiteY20" fmla="*/ 2640390 h 3852972"/>
              <a:gd name="connsiteX21" fmla="*/ 1270862 w 2754602"/>
              <a:gd name="connsiteY21" fmla="*/ 2588217 h 3852972"/>
              <a:gd name="connsiteX22" fmla="*/ 1309607 w 2754602"/>
              <a:gd name="connsiteY22" fmla="*/ 2541722 h 3852972"/>
              <a:gd name="connsiteX23" fmla="*/ 1325106 w 2754602"/>
              <a:gd name="connsiteY23" fmla="*/ 2518474 h 3852972"/>
              <a:gd name="connsiteX24" fmla="*/ 1348353 w 2754602"/>
              <a:gd name="connsiteY24" fmla="*/ 2502976 h 3852972"/>
              <a:gd name="connsiteX25" fmla="*/ 1379350 w 2754602"/>
              <a:gd name="connsiteY25" fmla="*/ 2510725 h 3852972"/>
              <a:gd name="connsiteX26" fmla="*/ 1402597 w 2754602"/>
              <a:gd name="connsiteY26" fmla="*/ 2549471 h 3852972"/>
              <a:gd name="connsiteX27" fmla="*/ 1425845 w 2754602"/>
              <a:gd name="connsiteY27" fmla="*/ 2564969 h 3852972"/>
              <a:gd name="connsiteX28" fmla="*/ 1472339 w 2754602"/>
              <a:gd name="connsiteY28" fmla="*/ 2549471 h 3852972"/>
              <a:gd name="connsiteX29" fmla="*/ 1487838 w 2754602"/>
              <a:gd name="connsiteY29" fmla="*/ 2533973 h 3852972"/>
              <a:gd name="connsiteX30" fmla="*/ 1503336 w 2754602"/>
              <a:gd name="connsiteY30" fmla="*/ 2510725 h 3852972"/>
              <a:gd name="connsiteX31" fmla="*/ 1526584 w 2754602"/>
              <a:gd name="connsiteY31" fmla="*/ 2495227 h 3852972"/>
              <a:gd name="connsiteX32" fmla="*/ 1565329 w 2754602"/>
              <a:gd name="connsiteY32" fmla="*/ 2510725 h 3852972"/>
              <a:gd name="connsiteX33" fmla="*/ 1604075 w 2754602"/>
              <a:gd name="connsiteY33" fmla="*/ 2526224 h 3852972"/>
              <a:gd name="connsiteX34" fmla="*/ 1596326 w 2754602"/>
              <a:gd name="connsiteY34" fmla="*/ 2549471 h 3852972"/>
              <a:gd name="connsiteX35" fmla="*/ 1573078 w 2754602"/>
              <a:gd name="connsiteY35" fmla="*/ 2557220 h 3852972"/>
              <a:gd name="connsiteX36" fmla="*/ 1588577 w 2754602"/>
              <a:gd name="connsiteY36" fmla="*/ 2642461 h 3852972"/>
              <a:gd name="connsiteX37" fmla="*/ 1565329 w 2754602"/>
              <a:gd name="connsiteY37" fmla="*/ 2681207 h 3852972"/>
              <a:gd name="connsiteX38" fmla="*/ 1542082 w 2754602"/>
              <a:gd name="connsiteY38" fmla="*/ 2688956 h 3852972"/>
              <a:gd name="connsiteX39" fmla="*/ 1534333 w 2754602"/>
              <a:gd name="connsiteY39" fmla="*/ 2712203 h 3852972"/>
              <a:gd name="connsiteX40" fmla="*/ 1495587 w 2754602"/>
              <a:gd name="connsiteY40" fmla="*/ 2743200 h 3852972"/>
              <a:gd name="connsiteX41" fmla="*/ 1487838 w 2754602"/>
              <a:gd name="connsiteY41" fmla="*/ 2766447 h 3852972"/>
              <a:gd name="connsiteX42" fmla="*/ 1464590 w 2754602"/>
              <a:gd name="connsiteY42" fmla="*/ 2774197 h 3852972"/>
              <a:gd name="connsiteX43" fmla="*/ 1449092 w 2754602"/>
              <a:gd name="connsiteY43" fmla="*/ 2867186 h 3852972"/>
              <a:gd name="connsiteX44" fmla="*/ 1433594 w 2754602"/>
              <a:gd name="connsiteY44" fmla="*/ 2882685 h 3852972"/>
              <a:gd name="connsiteX45" fmla="*/ 1425845 w 2754602"/>
              <a:gd name="connsiteY45" fmla="*/ 2913681 h 3852972"/>
              <a:gd name="connsiteX46" fmla="*/ 1433594 w 2754602"/>
              <a:gd name="connsiteY46" fmla="*/ 2944678 h 3852972"/>
              <a:gd name="connsiteX47" fmla="*/ 1441343 w 2754602"/>
              <a:gd name="connsiteY47" fmla="*/ 2991173 h 3852972"/>
              <a:gd name="connsiteX48" fmla="*/ 1425845 w 2754602"/>
              <a:gd name="connsiteY48" fmla="*/ 3045417 h 3852972"/>
              <a:gd name="connsiteX49" fmla="*/ 1402597 w 2754602"/>
              <a:gd name="connsiteY49" fmla="*/ 3037668 h 3852972"/>
              <a:gd name="connsiteX50" fmla="*/ 1387099 w 2754602"/>
              <a:gd name="connsiteY50" fmla="*/ 3022169 h 3852972"/>
              <a:gd name="connsiteX51" fmla="*/ 1356102 w 2754602"/>
              <a:gd name="connsiteY51" fmla="*/ 3060915 h 3852972"/>
              <a:gd name="connsiteX52" fmla="*/ 1363851 w 2754602"/>
              <a:gd name="connsiteY52" fmla="*/ 3091912 h 3852972"/>
              <a:gd name="connsiteX53" fmla="*/ 1371600 w 2754602"/>
              <a:gd name="connsiteY53" fmla="*/ 3115159 h 3852972"/>
              <a:gd name="connsiteX54" fmla="*/ 1418095 w 2754602"/>
              <a:gd name="connsiteY54" fmla="*/ 3130658 h 3852972"/>
              <a:gd name="connsiteX55" fmla="*/ 1441343 w 2754602"/>
              <a:gd name="connsiteY55" fmla="*/ 3122908 h 3852972"/>
              <a:gd name="connsiteX56" fmla="*/ 1611824 w 2754602"/>
              <a:gd name="connsiteY56" fmla="*/ 3115159 h 3852972"/>
              <a:gd name="connsiteX57" fmla="*/ 1596326 w 2754602"/>
              <a:gd name="connsiteY57" fmla="*/ 3068664 h 3852972"/>
              <a:gd name="connsiteX58" fmla="*/ 1588577 w 2754602"/>
              <a:gd name="connsiteY58" fmla="*/ 3045417 h 3852972"/>
              <a:gd name="connsiteX59" fmla="*/ 1580828 w 2754602"/>
              <a:gd name="connsiteY59" fmla="*/ 3022169 h 3852972"/>
              <a:gd name="connsiteX60" fmla="*/ 1611824 w 2754602"/>
              <a:gd name="connsiteY60" fmla="*/ 2952427 h 3852972"/>
              <a:gd name="connsiteX61" fmla="*/ 1596326 w 2754602"/>
              <a:gd name="connsiteY61" fmla="*/ 2905932 h 3852972"/>
              <a:gd name="connsiteX62" fmla="*/ 1611824 w 2754602"/>
              <a:gd name="connsiteY62" fmla="*/ 2859437 h 3852972"/>
              <a:gd name="connsiteX63" fmla="*/ 1619573 w 2754602"/>
              <a:gd name="connsiteY63" fmla="*/ 2805193 h 3852972"/>
              <a:gd name="connsiteX64" fmla="*/ 1650570 w 2754602"/>
              <a:gd name="connsiteY64" fmla="*/ 2797444 h 3852972"/>
              <a:gd name="connsiteX65" fmla="*/ 1704814 w 2754602"/>
              <a:gd name="connsiteY65" fmla="*/ 2774197 h 3852972"/>
              <a:gd name="connsiteX66" fmla="*/ 1728062 w 2754602"/>
              <a:gd name="connsiteY66" fmla="*/ 2758698 h 3852972"/>
              <a:gd name="connsiteX67" fmla="*/ 1774556 w 2754602"/>
              <a:gd name="connsiteY67" fmla="*/ 2719952 h 3852972"/>
              <a:gd name="connsiteX68" fmla="*/ 1797804 w 2754602"/>
              <a:gd name="connsiteY68" fmla="*/ 2688956 h 3852972"/>
              <a:gd name="connsiteX69" fmla="*/ 1751309 w 2754602"/>
              <a:gd name="connsiteY69" fmla="*/ 2650210 h 3852972"/>
              <a:gd name="connsiteX70" fmla="*/ 1712563 w 2754602"/>
              <a:gd name="connsiteY70" fmla="*/ 2657959 h 3852972"/>
              <a:gd name="connsiteX71" fmla="*/ 1704814 w 2754602"/>
              <a:gd name="connsiteY71" fmla="*/ 2681207 h 3852972"/>
              <a:gd name="connsiteX72" fmla="*/ 1697065 w 2754602"/>
              <a:gd name="connsiteY72" fmla="*/ 2743200 h 3852972"/>
              <a:gd name="connsiteX73" fmla="*/ 1650570 w 2754602"/>
              <a:gd name="connsiteY73" fmla="*/ 2774197 h 3852972"/>
              <a:gd name="connsiteX74" fmla="*/ 1635072 w 2754602"/>
              <a:gd name="connsiteY74" fmla="*/ 2758698 h 3852972"/>
              <a:gd name="connsiteX75" fmla="*/ 1635072 w 2754602"/>
              <a:gd name="connsiteY75" fmla="*/ 2688956 h 3852972"/>
              <a:gd name="connsiteX76" fmla="*/ 1642821 w 2754602"/>
              <a:gd name="connsiteY76" fmla="*/ 2665708 h 3852972"/>
              <a:gd name="connsiteX77" fmla="*/ 1666068 w 2754602"/>
              <a:gd name="connsiteY77" fmla="*/ 2619213 h 3852972"/>
              <a:gd name="connsiteX78" fmla="*/ 1689316 w 2754602"/>
              <a:gd name="connsiteY78" fmla="*/ 2611464 h 3852972"/>
              <a:gd name="connsiteX79" fmla="*/ 1766807 w 2754602"/>
              <a:gd name="connsiteY79" fmla="*/ 2595966 h 3852972"/>
              <a:gd name="connsiteX80" fmla="*/ 1805553 w 2754602"/>
              <a:gd name="connsiteY80" fmla="*/ 2526224 h 3852972"/>
              <a:gd name="connsiteX81" fmla="*/ 1813302 w 2754602"/>
              <a:gd name="connsiteY81" fmla="*/ 2502976 h 3852972"/>
              <a:gd name="connsiteX82" fmla="*/ 1743560 w 2754602"/>
              <a:gd name="connsiteY82" fmla="*/ 2502976 h 3852972"/>
              <a:gd name="connsiteX83" fmla="*/ 1689316 w 2754602"/>
              <a:gd name="connsiteY83" fmla="*/ 2526224 h 3852972"/>
              <a:gd name="connsiteX84" fmla="*/ 1666068 w 2754602"/>
              <a:gd name="connsiteY84" fmla="*/ 2510725 h 3852972"/>
              <a:gd name="connsiteX85" fmla="*/ 1635072 w 2754602"/>
              <a:gd name="connsiteY85" fmla="*/ 2502976 h 3852972"/>
              <a:gd name="connsiteX86" fmla="*/ 1627323 w 2754602"/>
              <a:gd name="connsiteY86" fmla="*/ 2471980 h 3852972"/>
              <a:gd name="connsiteX87" fmla="*/ 1642821 w 2754602"/>
              <a:gd name="connsiteY87" fmla="*/ 2402237 h 3852972"/>
              <a:gd name="connsiteX88" fmla="*/ 1658319 w 2754602"/>
              <a:gd name="connsiteY88" fmla="*/ 2332495 h 3852972"/>
              <a:gd name="connsiteX89" fmla="*/ 1666068 w 2754602"/>
              <a:gd name="connsiteY89" fmla="*/ 2309247 h 3852972"/>
              <a:gd name="connsiteX90" fmla="*/ 1681567 w 2754602"/>
              <a:gd name="connsiteY90" fmla="*/ 2293749 h 3852972"/>
              <a:gd name="connsiteX91" fmla="*/ 1673817 w 2754602"/>
              <a:gd name="connsiteY91" fmla="*/ 2255003 h 3852972"/>
              <a:gd name="connsiteX92" fmla="*/ 1627323 w 2754602"/>
              <a:gd name="connsiteY92" fmla="*/ 2239505 h 3852972"/>
              <a:gd name="connsiteX93" fmla="*/ 1580828 w 2754602"/>
              <a:gd name="connsiteY93" fmla="*/ 2247254 h 3852972"/>
              <a:gd name="connsiteX94" fmla="*/ 1542082 w 2754602"/>
              <a:gd name="connsiteY94" fmla="*/ 2255003 h 3852972"/>
              <a:gd name="connsiteX95" fmla="*/ 1472339 w 2754602"/>
              <a:gd name="connsiteY95" fmla="*/ 2262752 h 3852972"/>
              <a:gd name="connsiteX96" fmla="*/ 1418095 w 2754602"/>
              <a:gd name="connsiteY96" fmla="*/ 2309247 h 3852972"/>
              <a:gd name="connsiteX97" fmla="*/ 1394848 w 2754602"/>
              <a:gd name="connsiteY97" fmla="*/ 2301498 h 3852972"/>
              <a:gd name="connsiteX98" fmla="*/ 1363851 w 2754602"/>
              <a:gd name="connsiteY98" fmla="*/ 2293749 h 3852972"/>
              <a:gd name="connsiteX99" fmla="*/ 1387099 w 2754602"/>
              <a:gd name="connsiteY99" fmla="*/ 2386739 h 3852972"/>
              <a:gd name="connsiteX100" fmla="*/ 1394848 w 2754602"/>
              <a:gd name="connsiteY100" fmla="*/ 2409986 h 3852972"/>
              <a:gd name="connsiteX101" fmla="*/ 1402597 w 2754602"/>
              <a:gd name="connsiteY101" fmla="*/ 2440983 h 3852972"/>
              <a:gd name="connsiteX102" fmla="*/ 1363852 w 2754602"/>
              <a:gd name="connsiteY102" fmla="*/ 2479729 h 3852972"/>
              <a:gd name="connsiteX103" fmla="*/ 1317356 w 2754602"/>
              <a:gd name="connsiteY103" fmla="*/ 2495227 h 3852972"/>
              <a:gd name="connsiteX104" fmla="*/ 1286360 w 2754602"/>
              <a:gd name="connsiteY104" fmla="*/ 2541722 h 3852972"/>
              <a:gd name="connsiteX105" fmla="*/ 1270862 w 2754602"/>
              <a:gd name="connsiteY105" fmla="*/ 2564969 h 3852972"/>
              <a:gd name="connsiteX106" fmla="*/ 1247614 w 2754602"/>
              <a:gd name="connsiteY106" fmla="*/ 2572719 h 3852972"/>
              <a:gd name="connsiteX107" fmla="*/ 1224367 w 2754602"/>
              <a:gd name="connsiteY107" fmla="*/ 2595966 h 3852972"/>
              <a:gd name="connsiteX108" fmla="*/ 1177872 w 2754602"/>
              <a:gd name="connsiteY108" fmla="*/ 2634712 h 3852972"/>
              <a:gd name="connsiteX109" fmla="*/ 1170123 w 2754602"/>
              <a:gd name="connsiteY109" fmla="*/ 2696705 h 3852972"/>
              <a:gd name="connsiteX110" fmla="*/ 1154624 w 2754602"/>
              <a:gd name="connsiteY110" fmla="*/ 2719952 h 3852972"/>
              <a:gd name="connsiteX111" fmla="*/ 1131377 w 2754602"/>
              <a:gd name="connsiteY111" fmla="*/ 2766447 h 3852972"/>
              <a:gd name="connsiteX112" fmla="*/ 1100380 w 2754602"/>
              <a:gd name="connsiteY112" fmla="*/ 2805193 h 3852972"/>
              <a:gd name="connsiteX113" fmla="*/ 1084882 w 2754602"/>
              <a:gd name="connsiteY113" fmla="*/ 2851688 h 3852972"/>
              <a:gd name="connsiteX114" fmla="*/ 1069384 w 2754602"/>
              <a:gd name="connsiteY114" fmla="*/ 2874935 h 3852972"/>
              <a:gd name="connsiteX115" fmla="*/ 1061634 w 2754602"/>
              <a:gd name="connsiteY115" fmla="*/ 2898183 h 3852972"/>
              <a:gd name="connsiteX116" fmla="*/ 1038387 w 2754602"/>
              <a:gd name="connsiteY116" fmla="*/ 2921430 h 3852972"/>
              <a:gd name="connsiteX117" fmla="*/ 999641 w 2754602"/>
              <a:gd name="connsiteY117" fmla="*/ 2967925 h 3852972"/>
              <a:gd name="connsiteX118" fmla="*/ 960895 w 2754602"/>
              <a:gd name="connsiteY118" fmla="*/ 2918015 h 3852972"/>
              <a:gd name="connsiteX119" fmla="*/ 937648 w 2754602"/>
              <a:gd name="connsiteY119" fmla="*/ 2972259 h 3852972"/>
              <a:gd name="connsiteX120" fmla="*/ 941429 w 2754602"/>
              <a:gd name="connsiteY120" fmla="*/ 2911388 h 3852972"/>
              <a:gd name="connsiteX121" fmla="*/ 940231 w 2754602"/>
              <a:gd name="connsiteY121" fmla="*/ 2895979 h 3852972"/>
              <a:gd name="connsiteX122" fmla="*/ 922150 w 2754602"/>
              <a:gd name="connsiteY122" fmla="*/ 2860380 h 3852972"/>
              <a:gd name="connsiteX123" fmla="*/ 906651 w 2754602"/>
              <a:gd name="connsiteY123" fmla="*/ 2924069 h 3852972"/>
              <a:gd name="connsiteX124" fmla="*/ 906651 w 2754602"/>
              <a:gd name="connsiteY124" fmla="*/ 2924069 h 3852972"/>
              <a:gd name="connsiteX125" fmla="*/ 902131 w 2754602"/>
              <a:gd name="connsiteY125" fmla="*/ 2848354 h 3852972"/>
              <a:gd name="connsiteX126" fmla="*/ 922150 w 2754602"/>
              <a:gd name="connsiteY126" fmla="*/ 2852607 h 3852972"/>
              <a:gd name="connsiteX127" fmla="*/ 911656 w 2754602"/>
              <a:gd name="connsiteY127" fmla="*/ 2848354 h 3852972"/>
              <a:gd name="connsiteX128" fmla="*/ 902131 w 2754602"/>
              <a:gd name="connsiteY128" fmla="*/ 2767392 h 3852972"/>
              <a:gd name="connsiteX129" fmla="*/ 842930 w 2754602"/>
              <a:gd name="connsiteY129" fmla="*/ 2788918 h 3852972"/>
              <a:gd name="connsiteX130" fmla="*/ 836909 w 2754602"/>
              <a:gd name="connsiteY130" fmla="*/ 2727702 h 3852972"/>
              <a:gd name="connsiteX131" fmla="*/ 813662 w 2754602"/>
              <a:gd name="connsiteY131" fmla="*/ 2704454 h 3852972"/>
              <a:gd name="connsiteX132" fmla="*/ 767167 w 2754602"/>
              <a:gd name="connsiteY132" fmla="*/ 2665708 h 3852972"/>
              <a:gd name="connsiteX133" fmla="*/ 612184 w 2754602"/>
              <a:gd name="connsiteY133" fmla="*/ 2502976 h 3852972"/>
              <a:gd name="connsiteX134" fmla="*/ 410706 w 2754602"/>
              <a:gd name="connsiteY134" fmla="*/ 2286000 h 3852972"/>
              <a:gd name="connsiteX135" fmla="*/ 0 w 2754602"/>
              <a:gd name="connsiteY135" fmla="*/ 1844298 h 3852972"/>
              <a:gd name="connsiteX136" fmla="*/ 1046136 w 2754602"/>
              <a:gd name="connsiteY136" fmla="*/ 658678 h 3852972"/>
              <a:gd name="connsiteX137" fmla="*/ 1084882 w 2754602"/>
              <a:gd name="connsiteY137" fmla="*/ 573437 h 3852972"/>
              <a:gd name="connsiteX138" fmla="*/ 1061634 w 2754602"/>
              <a:gd name="connsiteY138" fmla="*/ 526942 h 3852972"/>
              <a:gd name="connsiteX139" fmla="*/ 1015139 w 2754602"/>
              <a:gd name="connsiteY139" fmla="*/ 488197 h 3852972"/>
              <a:gd name="connsiteX140" fmla="*/ 922150 w 2754602"/>
              <a:gd name="connsiteY140" fmla="*/ 472698 h 3852972"/>
              <a:gd name="connsiteX141" fmla="*/ 1371600 w 2754602"/>
              <a:gd name="connsiteY141" fmla="*/ 0 h 3852972"/>
              <a:gd name="connsiteX142" fmla="*/ 1425845 w 2754602"/>
              <a:gd name="connsiteY142" fmla="*/ 54244 h 3852972"/>
              <a:gd name="connsiteX143" fmla="*/ 1464590 w 2754602"/>
              <a:gd name="connsiteY143" fmla="*/ 61993 h 3852972"/>
              <a:gd name="connsiteX144" fmla="*/ 1480089 w 2754602"/>
              <a:gd name="connsiteY144" fmla="*/ 116237 h 3852972"/>
              <a:gd name="connsiteX145" fmla="*/ 1511085 w 2754602"/>
              <a:gd name="connsiteY145" fmla="*/ 116237 h 3852972"/>
              <a:gd name="connsiteX146" fmla="*/ 1526584 w 2754602"/>
              <a:gd name="connsiteY146" fmla="*/ 139485 h 3852972"/>
              <a:gd name="connsiteX147" fmla="*/ 1526584 w 2754602"/>
              <a:gd name="connsiteY147" fmla="*/ 139485 h 3852972"/>
              <a:gd name="connsiteX148" fmla="*/ 1542082 w 2754602"/>
              <a:gd name="connsiteY148" fmla="*/ 170481 h 3852972"/>
              <a:gd name="connsiteX149" fmla="*/ 1573078 w 2754602"/>
              <a:gd name="connsiteY149" fmla="*/ 201478 h 3852972"/>
              <a:gd name="connsiteX150" fmla="*/ 1604075 w 2754602"/>
              <a:gd name="connsiteY150" fmla="*/ 263471 h 3852972"/>
              <a:gd name="connsiteX151" fmla="*/ 1627323 w 2754602"/>
              <a:gd name="connsiteY151" fmla="*/ 247973 h 3852972"/>
              <a:gd name="connsiteX152" fmla="*/ 1681567 w 2754602"/>
              <a:gd name="connsiteY152" fmla="*/ 232474 h 3852972"/>
              <a:gd name="connsiteX153" fmla="*/ 1681567 w 2754602"/>
              <a:gd name="connsiteY153" fmla="*/ 232474 h 3852972"/>
              <a:gd name="connsiteX154" fmla="*/ 1697065 w 2754602"/>
              <a:gd name="connsiteY154" fmla="*/ 302217 h 3852972"/>
              <a:gd name="connsiteX155" fmla="*/ 1673817 w 2754602"/>
              <a:gd name="connsiteY155" fmla="*/ 317715 h 3852972"/>
              <a:gd name="connsiteX156" fmla="*/ 1673817 w 2754602"/>
              <a:gd name="connsiteY156" fmla="*/ 317715 h 3852972"/>
              <a:gd name="connsiteX157" fmla="*/ 1774556 w 2754602"/>
              <a:gd name="connsiteY157" fmla="*/ 348712 h 3852972"/>
              <a:gd name="connsiteX158" fmla="*/ 1821051 w 2754602"/>
              <a:gd name="connsiteY158" fmla="*/ 325464 h 3852972"/>
              <a:gd name="connsiteX159" fmla="*/ 1852048 w 2754602"/>
              <a:gd name="connsiteY159" fmla="*/ 348712 h 3852972"/>
              <a:gd name="connsiteX160" fmla="*/ 1844299 w 2754602"/>
              <a:gd name="connsiteY160" fmla="*/ 348712 h 3852972"/>
              <a:gd name="connsiteX161" fmla="*/ 1852048 w 2754602"/>
              <a:gd name="connsiteY161" fmla="*/ 348712 h 3852972"/>
              <a:gd name="connsiteX162" fmla="*/ 1883045 w 2754602"/>
              <a:gd name="connsiteY162" fmla="*/ 340963 h 3852972"/>
              <a:gd name="connsiteX163" fmla="*/ 1906292 w 2754602"/>
              <a:gd name="connsiteY163" fmla="*/ 333213 h 3852972"/>
              <a:gd name="connsiteX164" fmla="*/ 1937289 w 2754602"/>
              <a:gd name="connsiteY164" fmla="*/ 255722 h 3852972"/>
              <a:gd name="connsiteX165" fmla="*/ 1945038 w 2754602"/>
              <a:gd name="connsiteY165" fmla="*/ 255722 h 3852972"/>
              <a:gd name="connsiteX166" fmla="*/ 1945038 w 2754602"/>
              <a:gd name="connsiteY166" fmla="*/ 255722 h 3852972"/>
              <a:gd name="connsiteX167" fmla="*/ 2014780 w 2754602"/>
              <a:gd name="connsiteY167" fmla="*/ 232474 h 3852972"/>
              <a:gd name="connsiteX168" fmla="*/ 2030278 w 2754602"/>
              <a:gd name="connsiteY168" fmla="*/ 255722 h 3852972"/>
              <a:gd name="connsiteX169" fmla="*/ 2061275 w 2754602"/>
              <a:gd name="connsiteY169" fmla="*/ 317715 h 3852972"/>
              <a:gd name="connsiteX170" fmla="*/ 2069024 w 2754602"/>
              <a:gd name="connsiteY170" fmla="*/ 348712 h 3852972"/>
              <a:gd name="connsiteX171" fmla="*/ 2061275 w 2754602"/>
              <a:gd name="connsiteY171" fmla="*/ 410705 h 3852972"/>
              <a:gd name="connsiteX172" fmla="*/ 2084523 w 2754602"/>
              <a:gd name="connsiteY172" fmla="*/ 426203 h 3852972"/>
              <a:gd name="connsiteX173" fmla="*/ 2107770 w 2754602"/>
              <a:gd name="connsiteY173" fmla="*/ 449451 h 3852972"/>
              <a:gd name="connsiteX174" fmla="*/ 2107770 w 2754602"/>
              <a:gd name="connsiteY174" fmla="*/ 449451 h 3852972"/>
              <a:gd name="connsiteX175" fmla="*/ 2169763 w 2754602"/>
              <a:gd name="connsiteY175" fmla="*/ 472698 h 3852972"/>
              <a:gd name="connsiteX176" fmla="*/ 2185262 w 2754602"/>
              <a:gd name="connsiteY176" fmla="*/ 511444 h 3852972"/>
              <a:gd name="connsiteX177" fmla="*/ 2247255 w 2754602"/>
              <a:gd name="connsiteY177" fmla="*/ 511444 h 3852972"/>
              <a:gd name="connsiteX178" fmla="*/ 2293750 w 2754602"/>
              <a:gd name="connsiteY178" fmla="*/ 526942 h 3852972"/>
              <a:gd name="connsiteX179" fmla="*/ 2324746 w 2754602"/>
              <a:gd name="connsiteY179" fmla="*/ 612183 h 3852972"/>
              <a:gd name="connsiteX180" fmla="*/ 2347994 w 2754602"/>
              <a:gd name="connsiteY180" fmla="*/ 619932 h 3852972"/>
              <a:gd name="connsiteX181" fmla="*/ 2363492 w 2754602"/>
              <a:gd name="connsiteY181" fmla="*/ 619932 h 3852972"/>
              <a:gd name="connsiteX182" fmla="*/ 2402238 w 2754602"/>
              <a:gd name="connsiteY182" fmla="*/ 627681 h 3852972"/>
              <a:gd name="connsiteX183" fmla="*/ 2448733 w 2754602"/>
              <a:gd name="connsiteY183" fmla="*/ 619932 h 3852972"/>
              <a:gd name="connsiteX184" fmla="*/ 2425485 w 2754602"/>
              <a:gd name="connsiteY184" fmla="*/ 604434 h 3852972"/>
              <a:gd name="connsiteX185" fmla="*/ 2402238 w 2754602"/>
              <a:gd name="connsiteY185" fmla="*/ 596685 h 3852972"/>
              <a:gd name="connsiteX186" fmla="*/ 2425485 w 2754602"/>
              <a:gd name="connsiteY186" fmla="*/ 581186 h 3852972"/>
              <a:gd name="connsiteX187" fmla="*/ 2456482 w 2754602"/>
              <a:gd name="connsiteY187" fmla="*/ 573437 h 3852972"/>
              <a:gd name="connsiteX188" fmla="*/ 2479729 w 2754602"/>
              <a:gd name="connsiteY188" fmla="*/ 565688 h 3852972"/>
              <a:gd name="connsiteX189" fmla="*/ 2510726 w 2754602"/>
              <a:gd name="connsiteY189" fmla="*/ 534691 h 3852972"/>
              <a:gd name="connsiteX190" fmla="*/ 2495228 w 2754602"/>
              <a:gd name="connsiteY190" fmla="*/ 511444 h 3852972"/>
              <a:gd name="connsiteX191" fmla="*/ 2518475 w 2754602"/>
              <a:gd name="connsiteY191" fmla="*/ 519193 h 3852972"/>
              <a:gd name="connsiteX192" fmla="*/ 2541723 w 2754602"/>
              <a:gd name="connsiteY192" fmla="*/ 534691 h 3852972"/>
              <a:gd name="connsiteX193" fmla="*/ 2557221 w 2754602"/>
              <a:gd name="connsiteY193" fmla="*/ 557939 h 3852972"/>
              <a:gd name="connsiteX194" fmla="*/ 2580468 w 2754602"/>
              <a:gd name="connsiteY194" fmla="*/ 565688 h 3852972"/>
              <a:gd name="connsiteX195" fmla="*/ 2595967 w 2754602"/>
              <a:gd name="connsiteY195" fmla="*/ 581186 h 3852972"/>
              <a:gd name="connsiteX196" fmla="*/ 2588217 w 2754602"/>
              <a:gd name="connsiteY196" fmla="*/ 604434 h 3852972"/>
              <a:gd name="connsiteX197" fmla="*/ 2557221 w 2754602"/>
              <a:gd name="connsiteY197" fmla="*/ 596685 h 3852972"/>
              <a:gd name="connsiteX198" fmla="*/ 2518475 w 2754602"/>
              <a:gd name="connsiteY198" fmla="*/ 588935 h 3852972"/>
              <a:gd name="connsiteX199" fmla="*/ 2502977 w 2754602"/>
              <a:gd name="connsiteY199" fmla="*/ 604434 h 3852972"/>
              <a:gd name="connsiteX200" fmla="*/ 2510726 w 2754602"/>
              <a:gd name="connsiteY200" fmla="*/ 627681 h 3852972"/>
              <a:gd name="connsiteX201" fmla="*/ 2518475 w 2754602"/>
              <a:gd name="connsiteY201" fmla="*/ 658678 h 3852972"/>
              <a:gd name="connsiteX202" fmla="*/ 2541723 w 2754602"/>
              <a:gd name="connsiteY202" fmla="*/ 666427 h 3852972"/>
              <a:gd name="connsiteX203" fmla="*/ 2549472 w 2754602"/>
              <a:gd name="connsiteY203" fmla="*/ 635430 h 3852972"/>
              <a:gd name="connsiteX204" fmla="*/ 2665709 w 2754602"/>
              <a:gd name="connsiteY204" fmla="*/ 689674 h 3852972"/>
              <a:gd name="connsiteX205" fmla="*/ 2642462 w 2754602"/>
              <a:gd name="connsiteY205" fmla="*/ 720671 h 3852972"/>
              <a:gd name="connsiteX206" fmla="*/ 2626963 w 2754602"/>
              <a:gd name="connsiteY206" fmla="*/ 736169 h 3852972"/>
              <a:gd name="connsiteX207" fmla="*/ 2634712 w 2754602"/>
              <a:gd name="connsiteY207" fmla="*/ 759417 h 3852972"/>
              <a:gd name="connsiteX208" fmla="*/ 2657960 w 2754602"/>
              <a:gd name="connsiteY208" fmla="*/ 767166 h 3852972"/>
              <a:gd name="connsiteX209" fmla="*/ 2650211 w 2754602"/>
              <a:gd name="connsiteY209" fmla="*/ 798163 h 3852972"/>
              <a:gd name="connsiteX210" fmla="*/ 2626963 w 2754602"/>
              <a:gd name="connsiteY210" fmla="*/ 805912 h 3852972"/>
              <a:gd name="connsiteX211" fmla="*/ 2588217 w 2754602"/>
              <a:gd name="connsiteY211" fmla="*/ 813661 h 3852972"/>
              <a:gd name="connsiteX212" fmla="*/ 2572719 w 2754602"/>
              <a:gd name="connsiteY212" fmla="*/ 836908 h 3852972"/>
              <a:gd name="connsiteX213" fmla="*/ 2595967 w 2754602"/>
              <a:gd name="connsiteY213" fmla="*/ 829159 h 3852972"/>
              <a:gd name="connsiteX214" fmla="*/ 2634712 w 2754602"/>
              <a:gd name="connsiteY214" fmla="*/ 883403 h 3852972"/>
              <a:gd name="connsiteX215" fmla="*/ 2650211 w 2754602"/>
              <a:gd name="connsiteY215" fmla="*/ 898902 h 3852972"/>
              <a:gd name="connsiteX216" fmla="*/ 2642462 w 2754602"/>
              <a:gd name="connsiteY216" fmla="*/ 922149 h 3852972"/>
              <a:gd name="connsiteX217" fmla="*/ 2704455 w 2754602"/>
              <a:gd name="connsiteY217" fmla="*/ 929898 h 3852972"/>
              <a:gd name="connsiteX218" fmla="*/ 2743200 w 2754602"/>
              <a:gd name="connsiteY218" fmla="*/ 968644 h 3852972"/>
              <a:gd name="connsiteX219" fmla="*/ 2719953 w 2754602"/>
              <a:gd name="connsiteY219" fmla="*/ 976393 h 3852972"/>
              <a:gd name="connsiteX220" fmla="*/ 2603716 w 2754602"/>
              <a:gd name="connsiteY220" fmla="*/ 953146 h 3852972"/>
              <a:gd name="connsiteX221" fmla="*/ 2564970 w 2754602"/>
              <a:gd name="connsiteY221" fmla="*/ 937647 h 3852972"/>
              <a:gd name="connsiteX222" fmla="*/ 2518475 w 2754602"/>
              <a:gd name="connsiteY222" fmla="*/ 945397 h 3852972"/>
              <a:gd name="connsiteX223" fmla="*/ 2510726 w 2754602"/>
              <a:gd name="connsiteY223" fmla="*/ 968644 h 3852972"/>
              <a:gd name="connsiteX224" fmla="*/ 2479729 w 2754602"/>
              <a:gd name="connsiteY224" fmla="*/ 976393 h 3852972"/>
              <a:gd name="connsiteX225" fmla="*/ 2440984 w 2754602"/>
              <a:gd name="connsiteY225" fmla="*/ 1046135 h 3852972"/>
              <a:gd name="connsiteX226" fmla="*/ 2448733 w 2754602"/>
              <a:gd name="connsiteY226" fmla="*/ 1077132 h 3852972"/>
              <a:gd name="connsiteX227" fmla="*/ 2479729 w 2754602"/>
              <a:gd name="connsiteY227" fmla="*/ 1084881 h 3852972"/>
              <a:gd name="connsiteX228" fmla="*/ 2471980 w 2754602"/>
              <a:gd name="connsiteY228" fmla="*/ 1115878 h 3852972"/>
              <a:gd name="connsiteX229" fmla="*/ 2425485 w 2754602"/>
              <a:gd name="connsiteY229" fmla="*/ 1139125 h 3852972"/>
              <a:gd name="connsiteX230" fmla="*/ 2433234 w 2754602"/>
              <a:gd name="connsiteY230" fmla="*/ 1170122 h 3852972"/>
              <a:gd name="connsiteX231" fmla="*/ 2448733 w 2754602"/>
              <a:gd name="connsiteY231" fmla="*/ 1185620 h 3852972"/>
              <a:gd name="connsiteX232" fmla="*/ 2456482 w 2754602"/>
              <a:gd name="connsiteY232" fmla="*/ 1216617 h 3852972"/>
              <a:gd name="connsiteX233" fmla="*/ 2487478 w 2754602"/>
              <a:gd name="connsiteY233" fmla="*/ 1201119 h 3852972"/>
              <a:gd name="connsiteX234" fmla="*/ 2510726 w 2754602"/>
              <a:gd name="connsiteY234" fmla="*/ 1154624 h 3852972"/>
              <a:gd name="connsiteX235" fmla="*/ 2549472 w 2754602"/>
              <a:gd name="connsiteY235" fmla="*/ 1201119 h 3852972"/>
              <a:gd name="connsiteX236" fmla="*/ 2526224 w 2754602"/>
              <a:gd name="connsiteY236" fmla="*/ 1216617 h 3852972"/>
              <a:gd name="connsiteX237" fmla="*/ 2479729 w 2754602"/>
              <a:gd name="connsiteY237" fmla="*/ 1232115 h 3852972"/>
              <a:gd name="connsiteX238" fmla="*/ 2479729 w 2754602"/>
              <a:gd name="connsiteY238" fmla="*/ 1294108 h 3852972"/>
              <a:gd name="connsiteX239" fmla="*/ 2526224 w 2754602"/>
              <a:gd name="connsiteY239" fmla="*/ 1286359 h 3852972"/>
              <a:gd name="connsiteX240" fmla="*/ 2549472 w 2754602"/>
              <a:gd name="connsiteY240" fmla="*/ 1317356 h 3852972"/>
              <a:gd name="connsiteX241" fmla="*/ 2557221 w 2754602"/>
              <a:gd name="connsiteY241" fmla="*/ 1363851 h 3852972"/>
              <a:gd name="connsiteX242" fmla="*/ 2533973 w 2754602"/>
              <a:gd name="connsiteY242" fmla="*/ 1379349 h 3852972"/>
              <a:gd name="connsiteX243" fmla="*/ 2510726 w 2754602"/>
              <a:gd name="connsiteY243" fmla="*/ 1387098 h 3852972"/>
              <a:gd name="connsiteX244" fmla="*/ 2471980 w 2754602"/>
              <a:gd name="connsiteY244" fmla="*/ 1402597 h 3852972"/>
              <a:gd name="connsiteX245" fmla="*/ 2456482 w 2754602"/>
              <a:gd name="connsiteY245" fmla="*/ 1449091 h 3852972"/>
              <a:gd name="connsiteX246" fmla="*/ 2471980 w 2754602"/>
              <a:gd name="connsiteY246" fmla="*/ 1464590 h 3852972"/>
              <a:gd name="connsiteX247" fmla="*/ 2440984 w 2754602"/>
              <a:gd name="connsiteY247" fmla="*/ 1503335 h 3852972"/>
              <a:gd name="connsiteX248" fmla="*/ 2417736 w 2754602"/>
              <a:gd name="connsiteY248" fmla="*/ 1495586 h 3852972"/>
              <a:gd name="connsiteX249" fmla="*/ 2386739 w 2754602"/>
              <a:gd name="connsiteY249" fmla="*/ 1518834 h 3852972"/>
              <a:gd name="connsiteX250" fmla="*/ 2371241 w 2754602"/>
              <a:gd name="connsiteY250" fmla="*/ 1495586 h 3852972"/>
              <a:gd name="connsiteX251" fmla="*/ 2355743 w 2754602"/>
              <a:gd name="connsiteY251" fmla="*/ 1511085 h 3852972"/>
              <a:gd name="connsiteX252" fmla="*/ 2340245 w 2754602"/>
              <a:gd name="connsiteY252" fmla="*/ 1534332 h 3852972"/>
              <a:gd name="connsiteX253" fmla="*/ 2340245 w 2754602"/>
              <a:gd name="connsiteY253" fmla="*/ 1588576 h 3852972"/>
              <a:gd name="connsiteX254" fmla="*/ 2286000 w 2754602"/>
              <a:gd name="connsiteY254" fmla="*/ 1596325 h 3852972"/>
              <a:gd name="connsiteX255" fmla="*/ 2262753 w 2754602"/>
              <a:gd name="connsiteY255" fmla="*/ 1642820 h 3852972"/>
              <a:gd name="connsiteX256" fmla="*/ 2255004 w 2754602"/>
              <a:gd name="connsiteY256" fmla="*/ 1666068 h 3852972"/>
              <a:gd name="connsiteX257" fmla="*/ 2224007 w 2754602"/>
              <a:gd name="connsiteY257" fmla="*/ 1673817 h 3852972"/>
              <a:gd name="connsiteX258" fmla="*/ 2185262 w 2754602"/>
              <a:gd name="connsiteY258" fmla="*/ 1681566 h 3852972"/>
              <a:gd name="connsiteX259" fmla="*/ 2131017 w 2754602"/>
              <a:gd name="connsiteY259" fmla="*/ 1697064 h 3852972"/>
              <a:gd name="connsiteX260" fmla="*/ 2100021 w 2754602"/>
              <a:gd name="connsiteY260" fmla="*/ 1689315 h 3852972"/>
              <a:gd name="connsiteX261" fmla="*/ 2061275 w 2754602"/>
              <a:gd name="connsiteY261" fmla="*/ 1658319 h 3852972"/>
              <a:gd name="connsiteX262" fmla="*/ 2045777 w 2754602"/>
              <a:gd name="connsiteY262" fmla="*/ 1642820 h 3852972"/>
              <a:gd name="connsiteX263" fmla="*/ 1937289 w 2754602"/>
              <a:gd name="connsiteY263" fmla="*/ 1627322 h 3852972"/>
              <a:gd name="connsiteX264" fmla="*/ 1890794 w 2754602"/>
              <a:gd name="connsiteY264" fmla="*/ 1619573 h 3852972"/>
              <a:gd name="connsiteX265" fmla="*/ 1867546 w 2754602"/>
              <a:gd name="connsiteY265" fmla="*/ 1681566 h 3852972"/>
              <a:gd name="connsiteX266" fmla="*/ 1813302 w 2754602"/>
              <a:gd name="connsiteY266" fmla="*/ 1751308 h 3852972"/>
              <a:gd name="connsiteX267" fmla="*/ 1828800 w 2754602"/>
              <a:gd name="connsiteY267" fmla="*/ 1813302 h 3852972"/>
              <a:gd name="connsiteX268" fmla="*/ 1813302 w 2754602"/>
              <a:gd name="connsiteY268" fmla="*/ 1836549 h 3852972"/>
              <a:gd name="connsiteX269" fmla="*/ 1844299 w 2754602"/>
              <a:gd name="connsiteY269" fmla="*/ 1898542 h 3852972"/>
              <a:gd name="connsiteX270" fmla="*/ 1836550 w 2754602"/>
              <a:gd name="connsiteY270" fmla="*/ 1960535 h 3852972"/>
              <a:gd name="connsiteX271" fmla="*/ 1828800 w 2754602"/>
              <a:gd name="connsiteY271" fmla="*/ 2053525 h 3852972"/>
              <a:gd name="connsiteX272" fmla="*/ 1813302 w 2754602"/>
              <a:gd name="connsiteY272" fmla="*/ 2100020 h 3852972"/>
              <a:gd name="connsiteX273" fmla="*/ 1821051 w 2754602"/>
              <a:gd name="connsiteY273" fmla="*/ 2169763 h 3852972"/>
              <a:gd name="connsiteX274" fmla="*/ 1805553 w 2754602"/>
              <a:gd name="connsiteY274" fmla="*/ 2193010 h 3852972"/>
              <a:gd name="connsiteX275" fmla="*/ 1821051 w 2754602"/>
              <a:gd name="connsiteY275" fmla="*/ 2293749 h 3852972"/>
              <a:gd name="connsiteX276" fmla="*/ 1828800 w 2754602"/>
              <a:gd name="connsiteY276" fmla="*/ 2371241 h 3852972"/>
              <a:gd name="connsiteX277" fmla="*/ 1821051 w 2754602"/>
              <a:gd name="connsiteY277" fmla="*/ 2394488 h 3852972"/>
              <a:gd name="connsiteX278" fmla="*/ 1813302 w 2754602"/>
              <a:gd name="connsiteY278" fmla="*/ 2433234 h 3852972"/>
              <a:gd name="connsiteX279" fmla="*/ 1836550 w 2754602"/>
              <a:gd name="connsiteY279" fmla="*/ 2448732 h 3852972"/>
              <a:gd name="connsiteX280" fmla="*/ 1844299 w 2754602"/>
              <a:gd name="connsiteY280" fmla="*/ 2479729 h 3852972"/>
              <a:gd name="connsiteX281" fmla="*/ 1828800 w 2754602"/>
              <a:gd name="connsiteY281" fmla="*/ 2580468 h 3852972"/>
              <a:gd name="connsiteX282" fmla="*/ 1844299 w 2754602"/>
              <a:gd name="connsiteY282" fmla="*/ 2704454 h 3852972"/>
              <a:gd name="connsiteX283" fmla="*/ 1859797 w 2754602"/>
              <a:gd name="connsiteY283" fmla="*/ 2743200 h 3852972"/>
              <a:gd name="connsiteX284" fmla="*/ 1906292 w 2754602"/>
              <a:gd name="connsiteY284" fmla="*/ 2789695 h 3852972"/>
              <a:gd name="connsiteX285" fmla="*/ 1914041 w 2754602"/>
              <a:gd name="connsiteY285" fmla="*/ 2766447 h 3852972"/>
              <a:gd name="connsiteX286" fmla="*/ 1937289 w 2754602"/>
              <a:gd name="connsiteY286" fmla="*/ 2774197 h 3852972"/>
              <a:gd name="connsiteX287" fmla="*/ 1968285 w 2754602"/>
              <a:gd name="connsiteY287" fmla="*/ 2789695 h 3852972"/>
              <a:gd name="connsiteX288" fmla="*/ 1999282 w 2754602"/>
              <a:gd name="connsiteY288" fmla="*/ 2812942 h 3852972"/>
              <a:gd name="connsiteX289" fmla="*/ 2092272 w 2754602"/>
              <a:gd name="connsiteY289" fmla="*/ 2836190 h 3852972"/>
              <a:gd name="connsiteX290" fmla="*/ 2107770 w 2754602"/>
              <a:gd name="connsiteY290" fmla="*/ 2867186 h 3852972"/>
              <a:gd name="connsiteX291" fmla="*/ 2216258 w 2754602"/>
              <a:gd name="connsiteY291" fmla="*/ 2913681 h 3852972"/>
              <a:gd name="connsiteX292" fmla="*/ 2231756 w 2754602"/>
              <a:gd name="connsiteY292" fmla="*/ 2936929 h 3852972"/>
              <a:gd name="connsiteX293" fmla="*/ 2278251 w 2754602"/>
              <a:gd name="connsiteY293" fmla="*/ 2975674 h 3852972"/>
              <a:gd name="connsiteX294" fmla="*/ 2324746 w 2754602"/>
              <a:gd name="connsiteY294" fmla="*/ 3037668 h 3852972"/>
              <a:gd name="connsiteX295" fmla="*/ 2347994 w 2754602"/>
              <a:gd name="connsiteY295" fmla="*/ 3045417 h 3852972"/>
              <a:gd name="connsiteX296" fmla="*/ 2371241 w 2754602"/>
              <a:gd name="connsiteY296" fmla="*/ 3060915 h 3852972"/>
              <a:gd name="connsiteX297" fmla="*/ 2394489 w 2754602"/>
              <a:gd name="connsiteY297" fmla="*/ 3053166 h 3852972"/>
              <a:gd name="connsiteX298" fmla="*/ 2402238 w 2754602"/>
              <a:gd name="connsiteY298" fmla="*/ 3076413 h 3852972"/>
              <a:gd name="connsiteX299" fmla="*/ 2417736 w 2754602"/>
              <a:gd name="connsiteY299" fmla="*/ 3091912 h 3852972"/>
              <a:gd name="connsiteX300" fmla="*/ 2371241 w 2754602"/>
              <a:gd name="connsiteY300" fmla="*/ 3107410 h 3852972"/>
              <a:gd name="connsiteX301" fmla="*/ 2363492 w 2754602"/>
              <a:gd name="connsiteY301" fmla="*/ 3076413 h 3852972"/>
              <a:gd name="connsiteX302" fmla="*/ 2332495 w 2754602"/>
              <a:gd name="connsiteY302" fmla="*/ 3068664 h 3852972"/>
              <a:gd name="connsiteX303" fmla="*/ 2247255 w 2754602"/>
              <a:gd name="connsiteY303" fmla="*/ 3053166 h 3852972"/>
              <a:gd name="connsiteX304" fmla="*/ 2231756 w 2754602"/>
              <a:gd name="connsiteY304" fmla="*/ 3037668 h 3852972"/>
              <a:gd name="connsiteX305" fmla="*/ 2169763 w 2754602"/>
              <a:gd name="connsiteY305" fmla="*/ 3037668 h 3852972"/>
              <a:gd name="connsiteX306" fmla="*/ 2131017 w 2754602"/>
              <a:gd name="connsiteY306" fmla="*/ 3084163 h 3852972"/>
              <a:gd name="connsiteX307" fmla="*/ 2100021 w 2754602"/>
              <a:gd name="connsiteY307" fmla="*/ 3130658 h 3852972"/>
              <a:gd name="connsiteX308" fmla="*/ 2115519 w 2754602"/>
              <a:gd name="connsiteY308" fmla="*/ 3153905 h 3852972"/>
              <a:gd name="connsiteX309" fmla="*/ 2169763 w 2754602"/>
              <a:gd name="connsiteY309" fmla="*/ 3177152 h 3852972"/>
              <a:gd name="connsiteX310" fmla="*/ 2224007 w 2754602"/>
              <a:gd name="connsiteY310" fmla="*/ 3208149 h 3852972"/>
              <a:gd name="connsiteX311" fmla="*/ 2239506 w 2754602"/>
              <a:gd name="connsiteY311" fmla="*/ 3184902 h 3852972"/>
              <a:gd name="connsiteX312" fmla="*/ 2262753 w 2754602"/>
              <a:gd name="connsiteY312" fmla="*/ 3192651 h 3852972"/>
              <a:gd name="connsiteX313" fmla="*/ 2309248 w 2754602"/>
              <a:gd name="connsiteY313" fmla="*/ 3169403 h 3852972"/>
              <a:gd name="connsiteX314" fmla="*/ 2347994 w 2754602"/>
              <a:gd name="connsiteY314" fmla="*/ 3130658 h 3852972"/>
              <a:gd name="connsiteX315" fmla="*/ 2332495 w 2754602"/>
              <a:gd name="connsiteY315" fmla="*/ 3169403 h 3852972"/>
              <a:gd name="connsiteX316" fmla="*/ 2324746 w 2754602"/>
              <a:gd name="connsiteY316" fmla="*/ 3192651 h 3852972"/>
              <a:gd name="connsiteX317" fmla="*/ 2278251 w 2754602"/>
              <a:gd name="connsiteY317" fmla="*/ 3239146 h 3852972"/>
              <a:gd name="connsiteX318" fmla="*/ 2262753 w 2754602"/>
              <a:gd name="connsiteY318" fmla="*/ 3262393 h 3852972"/>
              <a:gd name="connsiteX319" fmla="*/ 2239506 w 2754602"/>
              <a:gd name="connsiteY319" fmla="*/ 3293390 h 3852972"/>
              <a:gd name="connsiteX320" fmla="*/ 2231756 w 2754602"/>
              <a:gd name="connsiteY320" fmla="*/ 3339885 h 3852972"/>
              <a:gd name="connsiteX321" fmla="*/ 2169763 w 2754602"/>
              <a:gd name="connsiteY321" fmla="*/ 3448373 h 3852972"/>
              <a:gd name="connsiteX322" fmla="*/ 2154265 w 2754602"/>
              <a:gd name="connsiteY322" fmla="*/ 3471620 h 3852972"/>
              <a:gd name="connsiteX323" fmla="*/ 2100021 w 2754602"/>
              <a:gd name="connsiteY323" fmla="*/ 3502617 h 3852972"/>
              <a:gd name="connsiteX324" fmla="*/ 2115519 w 2754602"/>
              <a:gd name="connsiteY324" fmla="*/ 3580108 h 3852972"/>
              <a:gd name="connsiteX325" fmla="*/ 2131017 w 2754602"/>
              <a:gd name="connsiteY325" fmla="*/ 3626603 h 3852972"/>
              <a:gd name="connsiteX326" fmla="*/ 2076773 w 2754602"/>
              <a:gd name="connsiteY326" fmla="*/ 3618854 h 3852972"/>
              <a:gd name="connsiteX327" fmla="*/ 2030278 w 2754602"/>
              <a:gd name="connsiteY327" fmla="*/ 3556861 h 3852972"/>
              <a:gd name="connsiteX328" fmla="*/ 1999282 w 2754602"/>
              <a:gd name="connsiteY328" fmla="*/ 3502617 h 3852972"/>
              <a:gd name="connsiteX329" fmla="*/ 1991533 w 2754602"/>
              <a:gd name="connsiteY329" fmla="*/ 3479369 h 3852972"/>
              <a:gd name="connsiteX330" fmla="*/ 1921790 w 2754602"/>
              <a:gd name="connsiteY330" fmla="*/ 3425125 h 3852972"/>
              <a:gd name="connsiteX331" fmla="*/ 1867546 w 2754602"/>
              <a:gd name="connsiteY331" fmla="*/ 3440624 h 3852972"/>
              <a:gd name="connsiteX332" fmla="*/ 1859797 w 2754602"/>
              <a:gd name="connsiteY332" fmla="*/ 3471620 h 3852972"/>
              <a:gd name="connsiteX333" fmla="*/ 1836550 w 2754602"/>
              <a:gd name="connsiteY333" fmla="*/ 3479369 h 3852972"/>
              <a:gd name="connsiteX334" fmla="*/ 1797804 w 2754602"/>
              <a:gd name="connsiteY334" fmla="*/ 3510366 h 3852972"/>
              <a:gd name="connsiteX335" fmla="*/ 1774556 w 2754602"/>
              <a:gd name="connsiteY335" fmla="*/ 3518115 h 3852972"/>
              <a:gd name="connsiteX336" fmla="*/ 1658319 w 2754602"/>
              <a:gd name="connsiteY336" fmla="*/ 3533613 h 3852972"/>
              <a:gd name="connsiteX337" fmla="*/ 1627323 w 2754602"/>
              <a:gd name="connsiteY337" fmla="*/ 3541363 h 3852972"/>
              <a:gd name="connsiteX338" fmla="*/ 1596326 w 2754602"/>
              <a:gd name="connsiteY338" fmla="*/ 3556861 h 3852972"/>
              <a:gd name="connsiteX339" fmla="*/ 1549831 w 2754602"/>
              <a:gd name="connsiteY339" fmla="*/ 3587858 h 3852972"/>
              <a:gd name="connsiteX340" fmla="*/ 1619573 w 2754602"/>
              <a:gd name="connsiteY340" fmla="*/ 3603356 h 3852972"/>
              <a:gd name="connsiteX341" fmla="*/ 1635072 w 2754602"/>
              <a:gd name="connsiteY341" fmla="*/ 3618854 h 3852972"/>
              <a:gd name="connsiteX342" fmla="*/ 1681567 w 2754602"/>
              <a:gd name="connsiteY342" fmla="*/ 3680847 h 3852972"/>
              <a:gd name="connsiteX343" fmla="*/ 1712563 w 2754602"/>
              <a:gd name="connsiteY343" fmla="*/ 3673098 h 3852972"/>
              <a:gd name="connsiteX344" fmla="*/ 1704814 w 2754602"/>
              <a:gd name="connsiteY344" fmla="*/ 3704095 h 3852972"/>
              <a:gd name="connsiteX345" fmla="*/ 1673817 w 2754602"/>
              <a:gd name="connsiteY345" fmla="*/ 3688597 h 3852972"/>
              <a:gd name="connsiteX346" fmla="*/ 1635072 w 2754602"/>
              <a:gd name="connsiteY346" fmla="*/ 3680847 h 3852972"/>
              <a:gd name="connsiteX347" fmla="*/ 1611824 w 2754602"/>
              <a:gd name="connsiteY347" fmla="*/ 3673098 h 3852972"/>
              <a:gd name="connsiteX348" fmla="*/ 1526584 w 2754602"/>
              <a:gd name="connsiteY348" fmla="*/ 3680847 h 3852972"/>
              <a:gd name="connsiteX349" fmla="*/ 1653090 w 2754602"/>
              <a:gd name="connsiteY349" fmla="*/ 3673098 h 3852972"/>
              <a:gd name="connsiteX350" fmla="*/ 1629842 w 2754602"/>
              <a:gd name="connsiteY350" fmla="*/ 3688597 h 3852972"/>
              <a:gd name="connsiteX351" fmla="*/ 1620620 w 2754602"/>
              <a:gd name="connsiteY351" fmla="*/ 3693440 h 3852972"/>
              <a:gd name="connsiteX352" fmla="*/ 1606595 w 2754602"/>
              <a:gd name="connsiteY352" fmla="*/ 3807912 h 3852972"/>
              <a:gd name="connsiteX353" fmla="*/ 1549653 w 2754602"/>
              <a:gd name="connsiteY353" fmla="*/ 3802377 h 3852972"/>
              <a:gd name="connsiteX354" fmla="*/ 1497258 w 2754602"/>
              <a:gd name="connsiteY354" fmla="*/ 3831141 h 3852972"/>
              <a:gd name="connsiteX355" fmla="*/ 1383656 w 2754602"/>
              <a:gd name="connsiteY355" fmla="*/ 3829215 h 3852972"/>
              <a:gd name="connsiteX356" fmla="*/ 1278611 w 2754602"/>
              <a:gd name="connsiteY356" fmla="*/ 3688597 h 3852972"/>
              <a:gd name="connsiteX357" fmla="*/ 1270862 w 2754602"/>
              <a:gd name="connsiteY357" fmla="*/ 3680847 h 3852972"/>
              <a:gd name="connsiteX358" fmla="*/ 1263112 w 2754602"/>
              <a:gd name="connsiteY358" fmla="*/ 3456122 h 3852972"/>
              <a:gd name="connsiteX359" fmla="*/ 1247614 w 2754602"/>
              <a:gd name="connsiteY359" fmla="*/ 3432874 h 3852972"/>
              <a:gd name="connsiteX360" fmla="*/ 1247614 w 2754602"/>
              <a:gd name="connsiteY360" fmla="*/ 3425125 h 3852972"/>
              <a:gd name="connsiteX361" fmla="*/ 1007390 w 2754602"/>
              <a:gd name="connsiteY361" fmla="*/ 2991173 h 385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</a:cxnLst>
            <a:rect l="l" t="t" r="r" b="b"/>
            <a:pathLst>
              <a:path w="2754602" h="3852972">
                <a:moveTo>
                  <a:pt x="1007390" y="2991173"/>
                </a:moveTo>
                <a:cubicBezTo>
                  <a:pt x="1022888" y="2988590"/>
                  <a:pt x="1041100" y="2992557"/>
                  <a:pt x="1053885" y="2983424"/>
                </a:cubicBezTo>
                <a:cubicBezTo>
                  <a:pt x="1062551" y="2977234"/>
                  <a:pt x="1056871" y="2961953"/>
                  <a:pt x="1061634" y="2952427"/>
                </a:cubicBezTo>
                <a:cubicBezTo>
                  <a:pt x="1084235" y="2907224"/>
                  <a:pt x="1083913" y="2911744"/>
                  <a:pt x="1115878" y="2890434"/>
                </a:cubicBezTo>
                <a:cubicBezTo>
                  <a:pt x="1118461" y="2882685"/>
                  <a:pt x="1115879" y="2869769"/>
                  <a:pt x="1123628" y="2867186"/>
                </a:cubicBezTo>
                <a:cubicBezTo>
                  <a:pt x="1130559" y="2864876"/>
                  <a:pt x="1134562" y="2876980"/>
                  <a:pt x="1139126" y="2882685"/>
                </a:cubicBezTo>
                <a:cubicBezTo>
                  <a:pt x="1144944" y="2889957"/>
                  <a:pt x="1148563" y="2898861"/>
                  <a:pt x="1154624" y="2905932"/>
                </a:cubicBezTo>
                <a:cubicBezTo>
                  <a:pt x="1164133" y="2917026"/>
                  <a:pt x="1185621" y="2936929"/>
                  <a:pt x="1185621" y="2936929"/>
                </a:cubicBezTo>
                <a:cubicBezTo>
                  <a:pt x="1188204" y="2944678"/>
                  <a:pt x="1187594" y="2954400"/>
                  <a:pt x="1193370" y="2960176"/>
                </a:cubicBezTo>
                <a:cubicBezTo>
                  <a:pt x="1199146" y="2965952"/>
                  <a:pt x="1208449" y="2967925"/>
                  <a:pt x="1216617" y="2967925"/>
                </a:cubicBezTo>
                <a:cubicBezTo>
                  <a:pt x="1235319" y="2967925"/>
                  <a:pt x="1260266" y="2958542"/>
                  <a:pt x="1278611" y="2952427"/>
                </a:cubicBezTo>
                <a:cubicBezTo>
                  <a:pt x="1281194" y="2924013"/>
                  <a:pt x="1277970" y="2894455"/>
                  <a:pt x="1286360" y="2867186"/>
                </a:cubicBezTo>
                <a:cubicBezTo>
                  <a:pt x="1289099" y="2858285"/>
                  <a:pt x="1306148" y="2860335"/>
                  <a:pt x="1309607" y="2851688"/>
                </a:cubicBezTo>
                <a:cubicBezTo>
                  <a:pt x="1312641" y="2844104"/>
                  <a:pt x="1306060" y="2835445"/>
                  <a:pt x="1301858" y="2828441"/>
                </a:cubicBezTo>
                <a:cubicBezTo>
                  <a:pt x="1294495" y="2816170"/>
                  <a:pt x="1273674" y="2804485"/>
                  <a:pt x="1263112" y="2797444"/>
                </a:cubicBezTo>
                <a:cubicBezTo>
                  <a:pt x="1260529" y="2789695"/>
                  <a:pt x="1255363" y="2782365"/>
                  <a:pt x="1255363" y="2774197"/>
                </a:cubicBezTo>
                <a:cubicBezTo>
                  <a:pt x="1255363" y="2758154"/>
                  <a:pt x="1270774" y="2739457"/>
                  <a:pt x="1278611" y="2727702"/>
                </a:cubicBezTo>
                <a:cubicBezTo>
                  <a:pt x="1276028" y="2719953"/>
                  <a:pt x="1276638" y="2710230"/>
                  <a:pt x="1270862" y="2704454"/>
                </a:cubicBezTo>
                <a:cubicBezTo>
                  <a:pt x="1241957" y="2675549"/>
                  <a:pt x="1239835" y="2727822"/>
                  <a:pt x="1255363" y="2665708"/>
                </a:cubicBezTo>
                <a:cubicBezTo>
                  <a:pt x="1245031" y="2660542"/>
                  <a:pt x="1228020" y="2661169"/>
                  <a:pt x="1224367" y="2650210"/>
                </a:cubicBezTo>
                <a:cubicBezTo>
                  <a:pt x="1218857" y="2645990"/>
                  <a:pt x="1104345" y="2650722"/>
                  <a:pt x="1112094" y="2640390"/>
                </a:cubicBezTo>
                <a:cubicBezTo>
                  <a:pt x="1119843" y="2630058"/>
                  <a:pt x="1256311" y="2604661"/>
                  <a:pt x="1270862" y="2588217"/>
                </a:cubicBezTo>
                <a:cubicBezTo>
                  <a:pt x="1285345" y="2530283"/>
                  <a:pt x="1264820" y="2579045"/>
                  <a:pt x="1309607" y="2541722"/>
                </a:cubicBezTo>
                <a:cubicBezTo>
                  <a:pt x="1316762" y="2535760"/>
                  <a:pt x="1318520" y="2525060"/>
                  <a:pt x="1325106" y="2518474"/>
                </a:cubicBezTo>
                <a:cubicBezTo>
                  <a:pt x="1331691" y="2511889"/>
                  <a:pt x="1340604" y="2508142"/>
                  <a:pt x="1348353" y="2502976"/>
                </a:cubicBezTo>
                <a:cubicBezTo>
                  <a:pt x="1358685" y="2505559"/>
                  <a:pt x="1369824" y="2505962"/>
                  <a:pt x="1379350" y="2510725"/>
                </a:cubicBezTo>
                <a:cubicBezTo>
                  <a:pt x="1407435" y="2524768"/>
                  <a:pt x="1384922" y="2527378"/>
                  <a:pt x="1402597" y="2549471"/>
                </a:cubicBezTo>
                <a:cubicBezTo>
                  <a:pt x="1408415" y="2556743"/>
                  <a:pt x="1418096" y="2559803"/>
                  <a:pt x="1425845" y="2564969"/>
                </a:cubicBezTo>
                <a:cubicBezTo>
                  <a:pt x="1441343" y="2559803"/>
                  <a:pt x="1460787" y="2561022"/>
                  <a:pt x="1472339" y="2549471"/>
                </a:cubicBezTo>
                <a:cubicBezTo>
                  <a:pt x="1477505" y="2544305"/>
                  <a:pt x="1483274" y="2539678"/>
                  <a:pt x="1487838" y="2533973"/>
                </a:cubicBezTo>
                <a:cubicBezTo>
                  <a:pt x="1493656" y="2526700"/>
                  <a:pt x="1496750" y="2517311"/>
                  <a:pt x="1503336" y="2510725"/>
                </a:cubicBezTo>
                <a:cubicBezTo>
                  <a:pt x="1509922" y="2504139"/>
                  <a:pt x="1518835" y="2500393"/>
                  <a:pt x="1526584" y="2495227"/>
                </a:cubicBezTo>
                <a:cubicBezTo>
                  <a:pt x="1539499" y="2500393"/>
                  <a:pt x="1551527" y="2509000"/>
                  <a:pt x="1565329" y="2510725"/>
                </a:cubicBezTo>
                <a:cubicBezTo>
                  <a:pt x="1608106" y="2516072"/>
                  <a:pt x="1571854" y="2477890"/>
                  <a:pt x="1604075" y="2526224"/>
                </a:cubicBezTo>
                <a:cubicBezTo>
                  <a:pt x="1601492" y="2533973"/>
                  <a:pt x="1602102" y="2543695"/>
                  <a:pt x="1596326" y="2549471"/>
                </a:cubicBezTo>
                <a:cubicBezTo>
                  <a:pt x="1590550" y="2555247"/>
                  <a:pt x="1574850" y="2549246"/>
                  <a:pt x="1573078" y="2557220"/>
                </a:cubicBezTo>
                <a:cubicBezTo>
                  <a:pt x="1567237" y="2583504"/>
                  <a:pt x="1579971" y="2616642"/>
                  <a:pt x="1588577" y="2642461"/>
                </a:cubicBezTo>
                <a:cubicBezTo>
                  <a:pt x="1582482" y="2660747"/>
                  <a:pt x="1583058" y="2670569"/>
                  <a:pt x="1565329" y="2681207"/>
                </a:cubicBezTo>
                <a:cubicBezTo>
                  <a:pt x="1558325" y="2685410"/>
                  <a:pt x="1549831" y="2686373"/>
                  <a:pt x="1542082" y="2688956"/>
                </a:cubicBezTo>
                <a:cubicBezTo>
                  <a:pt x="1539499" y="2696705"/>
                  <a:pt x="1538536" y="2705199"/>
                  <a:pt x="1534333" y="2712203"/>
                </a:cubicBezTo>
                <a:cubicBezTo>
                  <a:pt x="1526971" y="2724472"/>
                  <a:pt x="1506147" y="2736160"/>
                  <a:pt x="1495587" y="2743200"/>
                </a:cubicBezTo>
                <a:cubicBezTo>
                  <a:pt x="1493004" y="2750949"/>
                  <a:pt x="1493614" y="2760671"/>
                  <a:pt x="1487838" y="2766447"/>
                </a:cubicBezTo>
                <a:cubicBezTo>
                  <a:pt x="1482062" y="2772223"/>
                  <a:pt x="1467624" y="2766613"/>
                  <a:pt x="1464590" y="2774197"/>
                </a:cubicBezTo>
                <a:cubicBezTo>
                  <a:pt x="1457852" y="2791043"/>
                  <a:pt x="1463570" y="2843056"/>
                  <a:pt x="1449092" y="2867186"/>
                </a:cubicBezTo>
                <a:cubicBezTo>
                  <a:pt x="1445333" y="2873451"/>
                  <a:pt x="1438760" y="2877519"/>
                  <a:pt x="1433594" y="2882685"/>
                </a:cubicBezTo>
                <a:cubicBezTo>
                  <a:pt x="1431011" y="2893017"/>
                  <a:pt x="1430608" y="2904155"/>
                  <a:pt x="1425845" y="2913681"/>
                </a:cubicBezTo>
                <a:cubicBezTo>
                  <a:pt x="1412042" y="2941286"/>
                  <a:pt x="1393710" y="2918090"/>
                  <a:pt x="1433594" y="2944678"/>
                </a:cubicBezTo>
                <a:cubicBezTo>
                  <a:pt x="1436177" y="2960176"/>
                  <a:pt x="1441343" y="2975461"/>
                  <a:pt x="1441343" y="2991173"/>
                </a:cubicBezTo>
                <a:cubicBezTo>
                  <a:pt x="1441343" y="3000902"/>
                  <a:pt x="1429499" y="3034455"/>
                  <a:pt x="1425845" y="3045417"/>
                </a:cubicBezTo>
                <a:cubicBezTo>
                  <a:pt x="1418096" y="3042834"/>
                  <a:pt x="1409601" y="3041871"/>
                  <a:pt x="1402597" y="3037668"/>
                </a:cubicBezTo>
                <a:cubicBezTo>
                  <a:pt x="1396332" y="3033909"/>
                  <a:pt x="1394405" y="3022169"/>
                  <a:pt x="1387099" y="3022169"/>
                </a:cubicBezTo>
                <a:cubicBezTo>
                  <a:pt x="1379738" y="3022169"/>
                  <a:pt x="1356886" y="3059739"/>
                  <a:pt x="1356102" y="3060915"/>
                </a:cubicBezTo>
                <a:cubicBezTo>
                  <a:pt x="1358685" y="3071247"/>
                  <a:pt x="1360925" y="3081671"/>
                  <a:pt x="1363851" y="3091912"/>
                </a:cubicBezTo>
                <a:cubicBezTo>
                  <a:pt x="1366095" y="3099766"/>
                  <a:pt x="1364953" y="3110411"/>
                  <a:pt x="1371600" y="3115159"/>
                </a:cubicBezTo>
                <a:cubicBezTo>
                  <a:pt x="1384894" y="3124655"/>
                  <a:pt x="1418095" y="3130658"/>
                  <a:pt x="1418095" y="3130658"/>
                </a:cubicBezTo>
                <a:cubicBezTo>
                  <a:pt x="1425844" y="3128075"/>
                  <a:pt x="1433200" y="3123559"/>
                  <a:pt x="1441343" y="3122908"/>
                </a:cubicBezTo>
                <a:cubicBezTo>
                  <a:pt x="1498047" y="3118371"/>
                  <a:pt x="1558132" y="3133951"/>
                  <a:pt x="1611824" y="3115159"/>
                </a:cubicBezTo>
                <a:cubicBezTo>
                  <a:pt x="1627243" y="3109762"/>
                  <a:pt x="1601492" y="3084162"/>
                  <a:pt x="1596326" y="3068664"/>
                </a:cubicBezTo>
                <a:lnTo>
                  <a:pt x="1588577" y="3045417"/>
                </a:lnTo>
                <a:lnTo>
                  <a:pt x="1580828" y="3022169"/>
                </a:lnTo>
                <a:cubicBezTo>
                  <a:pt x="1599271" y="2966839"/>
                  <a:pt x="1587264" y="2989267"/>
                  <a:pt x="1611824" y="2952427"/>
                </a:cubicBezTo>
                <a:cubicBezTo>
                  <a:pt x="1606658" y="2936929"/>
                  <a:pt x="1591160" y="2921430"/>
                  <a:pt x="1596326" y="2905932"/>
                </a:cubicBezTo>
                <a:lnTo>
                  <a:pt x="1611824" y="2859437"/>
                </a:lnTo>
                <a:cubicBezTo>
                  <a:pt x="1614407" y="2841356"/>
                  <a:pt x="1609893" y="2820682"/>
                  <a:pt x="1619573" y="2805193"/>
                </a:cubicBezTo>
                <a:cubicBezTo>
                  <a:pt x="1625218" y="2796162"/>
                  <a:pt x="1640329" y="2800370"/>
                  <a:pt x="1650570" y="2797444"/>
                </a:cubicBezTo>
                <a:cubicBezTo>
                  <a:pt x="1672302" y="2791235"/>
                  <a:pt x="1684152" y="2786004"/>
                  <a:pt x="1704814" y="2774197"/>
                </a:cubicBezTo>
                <a:cubicBezTo>
                  <a:pt x="1712900" y="2769576"/>
                  <a:pt x="1720483" y="2764111"/>
                  <a:pt x="1728062" y="2758698"/>
                </a:cubicBezTo>
                <a:cubicBezTo>
                  <a:pt x="1744272" y="2747119"/>
                  <a:pt x="1761597" y="2735503"/>
                  <a:pt x="1774556" y="2719952"/>
                </a:cubicBezTo>
                <a:cubicBezTo>
                  <a:pt x="1782824" y="2710030"/>
                  <a:pt x="1790055" y="2699288"/>
                  <a:pt x="1797804" y="2688956"/>
                </a:cubicBezTo>
                <a:cubicBezTo>
                  <a:pt x="1791548" y="2682700"/>
                  <a:pt x="1763639" y="2651751"/>
                  <a:pt x="1751309" y="2650210"/>
                </a:cubicBezTo>
                <a:cubicBezTo>
                  <a:pt x="1738240" y="2648576"/>
                  <a:pt x="1725478" y="2655376"/>
                  <a:pt x="1712563" y="2657959"/>
                </a:cubicBezTo>
                <a:cubicBezTo>
                  <a:pt x="1709980" y="2665708"/>
                  <a:pt x="1706275" y="2673170"/>
                  <a:pt x="1704814" y="2681207"/>
                </a:cubicBezTo>
                <a:cubicBezTo>
                  <a:pt x="1701089" y="2701696"/>
                  <a:pt x="1707558" y="2725212"/>
                  <a:pt x="1697065" y="2743200"/>
                </a:cubicBezTo>
                <a:cubicBezTo>
                  <a:pt x="1687680" y="2759289"/>
                  <a:pt x="1650570" y="2774197"/>
                  <a:pt x="1650570" y="2774197"/>
                </a:cubicBezTo>
                <a:cubicBezTo>
                  <a:pt x="1645404" y="2769031"/>
                  <a:pt x="1638831" y="2764963"/>
                  <a:pt x="1635072" y="2758698"/>
                </a:cubicBezTo>
                <a:cubicBezTo>
                  <a:pt x="1620754" y="2734835"/>
                  <a:pt x="1629058" y="2716021"/>
                  <a:pt x="1635072" y="2688956"/>
                </a:cubicBezTo>
                <a:cubicBezTo>
                  <a:pt x="1636844" y="2680982"/>
                  <a:pt x="1640577" y="2673562"/>
                  <a:pt x="1642821" y="2665708"/>
                </a:cubicBezTo>
                <a:cubicBezTo>
                  <a:pt x="1649353" y="2642847"/>
                  <a:pt x="1645090" y="2631800"/>
                  <a:pt x="1666068" y="2619213"/>
                </a:cubicBezTo>
                <a:cubicBezTo>
                  <a:pt x="1673072" y="2615010"/>
                  <a:pt x="1681357" y="2613301"/>
                  <a:pt x="1689316" y="2611464"/>
                </a:cubicBezTo>
                <a:cubicBezTo>
                  <a:pt x="1714983" y="2605541"/>
                  <a:pt x="1766807" y="2595966"/>
                  <a:pt x="1766807" y="2595966"/>
                </a:cubicBezTo>
                <a:cubicBezTo>
                  <a:pt x="1785772" y="2539075"/>
                  <a:pt x="1770754" y="2561023"/>
                  <a:pt x="1805553" y="2526224"/>
                </a:cubicBezTo>
                <a:cubicBezTo>
                  <a:pt x="1808136" y="2518475"/>
                  <a:pt x="1818203" y="2509511"/>
                  <a:pt x="1813302" y="2502976"/>
                </a:cubicBezTo>
                <a:cubicBezTo>
                  <a:pt x="1800456" y="2485847"/>
                  <a:pt x="1754500" y="2500788"/>
                  <a:pt x="1743560" y="2502976"/>
                </a:cubicBezTo>
                <a:cubicBezTo>
                  <a:pt x="1741542" y="2503985"/>
                  <a:pt x="1697865" y="2527649"/>
                  <a:pt x="1689316" y="2526224"/>
                </a:cubicBezTo>
                <a:cubicBezTo>
                  <a:pt x="1680129" y="2524693"/>
                  <a:pt x="1674629" y="2514394"/>
                  <a:pt x="1666068" y="2510725"/>
                </a:cubicBezTo>
                <a:cubicBezTo>
                  <a:pt x="1656279" y="2506530"/>
                  <a:pt x="1645404" y="2505559"/>
                  <a:pt x="1635072" y="2502976"/>
                </a:cubicBezTo>
                <a:cubicBezTo>
                  <a:pt x="1632489" y="2492644"/>
                  <a:pt x="1627323" y="2482630"/>
                  <a:pt x="1627323" y="2471980"/>
                </a:cubicBezTo>
                <a:cubicBezTo>
                  <a:pt x="1627323" y="2429334"/>
                  <a:pt x="1634830" y="2434201"/>
                  <a:pt x="1642821" y="2402237"/>
                </a:cubicBezTo>
                <a:cubicBezTo>
                  <a:pt x="1658801" y="2338316"/>
                  <a:pt x="1642409" y="2388181"/>
                  <a:pt x="1658319" y="2332495"/>
                </a:cubicBezTo>
                <a:cubicBezTo>
                  <a:pt x="1660563" y="2324641"/>
                  <a:pt x="1661865" y="2316251"/>
                  <a:pt x="1666068" y="2309247"/>
                </a:cubicBezTo>
                <a:cubicBezTo>
                  <a:pt x="1669827" y="2302982"/>
                  <a:pt x="1676401" y="2298915"/>
                  <a:pt x="1681567" y="2293749"/>
                </a:cubicBezTo>
                <a:cubicBezTo>
                  <a:pt x="1688229" y="2273764"/>
                  <a:pt x="1698131" y="2267160"/>
                  <a:pt x="1673817" y="2255003"/>
                </a:cubicBezTo>
                <a:cubicBezTo>
                  <a:pt x="1659205" y="2247697"/>
                  <a:pt x="1627323" y="2239505"/>
                  <a:pt x="1627323" y="2239505"/>
                </a:cubicBezTo>
                <a:lnTo>
                  <a:pt x="1580828" y="2247254"/>
                </a:lnTo>
                <a:cubicBezTo>
                  <a:pt x="1567869" y="2249610"/>
                  <a:pt x="1555121" y="2253140"/>
                  <a:pt x="1542082" y="2255003"/>
                </a:cubicBezTo>
                <a:cubicBezTo>
                  <a:pt x="1518926" y="2258311"/>
                  <a:pt x="1495587" y="2260169"/>
                  <a:pt x="1472339" y="2262752"/>
                </a:cubicBezTo>
                <a:cubicBezTo>
                  <a:pt x="1458496" y="2276596"/>
                  <a:pt x="1432324" y="2303911"/>
                  <a:pt x="1418095" y="2309247"/>
                </a:cubicBezTo>
                <a:cubicBezTo>
                  <a:pt x="1410447" y="2312115"/>
                  <a:pt x="1402702" y="2303742"/>
                  <a:pt x="1394848" y="2301498"/>
                </a:cubicBezTo>
                <a:cubicBezTo>
                  <a:pt x="1384607" y="2298572"/>
                  <a:pt x="1374183" y="2296332"/>
                  <a:pt x="1363851" y="2293749"/>
                </a:cubicBezTo>
                <a:cubicBezTo>
                  <a:pt x="1395167" y="2387694"/>
                  <a:pt x="1366231" y="2292829"/>
                  <a:pt x="1387099" y="2386739"/>
                </a:cubicBezTo>
                <a:cubicBezTo>
                  <a:pt x="1388871" y="2394713"/>
                  <a:pt x="1392604" y="2402132"/>
                  <a:pt x="1394848" y="2409986"/>
                </a:cubicBezTo>
                <a:cubicBezTo>
                  <a:pt x="1397774" y="2420227"/>
                  <a:pt x="1400014" y="2430651"/>
                  <a:pt x="1402597" y="2440983"/>
                </a:cubicBezTo>
                <a:cubicBezTo>
                  <a:pt x="1389682" y="2453898"/>
                  <a:pt x="1381180" y="2473953"/>
                  <a:pt x="1363852" y="2479729"/>
                </a:cubicBezTo>
                <a:lnTo>
                  <a:pt x="1317356" y="2495227"/>
                </a:lnTo>
                <a:lnTo>
                  <a:pt x="1286360" y="2541722"/>
                </a:lnTo>
                <a:cubicBezTo>
                  <a:pt x="1281194" y="2549471"/>
                  <a:pt x="1279697" y="2562024"/>
                  <a:pt x="1270862" y="2564969"/>
                </a:cubicBezTo>
                <a:lnTo>
                  <a:pt x="1247614" y="2572719"/>
                </a:lnTo>
                <a:cubicBezTo>
                  <a:pt x="1239865" y="2580468"/>
                  <a:pt x="1233660" y="2590158"/>
                  <a:pt x="1224367" y="2595966"/>
                </a:cubicBezTo>
                <a:cubicBezTo>
                  <a:pt x="1173648" y="2627665"/>
                  <a:pt x="1192597" y="2590535"/>
                  <a:pt x="1177872" y="2634712"/>
                </a:cubicBezTo>
                <a:cubicBezTo>
                  <a:pt x="1175289" y="2655376"/>
                  <a:pt x="1175603" y="2676614"/>
                  <a:pt x="1170123" y="2696705"/>
                </a:cubicBezTo>
                <a:cubicBezTo>
                  <a:pt x="1167672" y="2705690"/>
                  <a:pt x="1158789" y="2711622"/>
                  <a:pt x="1154624" y="2719952"/>
                </a:cubicBezTo>
                <a:cubicBezTo>
                  <a:pt x="1122537" y="2784125"/>
                  <a:pt x="1175797" y="2699816"/>
                  <a:pt x="1131377" y="2766447"/>
                </a:cubicBezTo>
                <a:cubicBezTo>
                  <a:pt x="1103117" y="2851230"/>
                  <a:pt x="1150453" y="2725077"/>
                  <a:pt x="1100380" y="2805193"/>
                </a:cubicBezTo>
                <a:cubicBezTo>
                  <a:pt x="1091722" y="2819046"/>
                  <a:pt x="1093944" y="2838095"/>
                  <a:pt x="1084882" y="2851688"/>
                </a:cubicBezTo>
                <a:cubicBezTo>
                  <a:pt x="1079716" y="2859437"/>
                  <a:pt x="1073549" y="2866605"/>
                  <a:pt x="1069384" y="2874935"/>
                </a:cubicBezTo>
                <a:cubicBezTo>
                  <a:pt x="1065731" y="2882241"/>
                  <a:pt x="1066165" y="2891386"/>
                  <a:pt x="1061634" y="2898183"/>
                </a:cubicBezTo>
                <a:cubicBezTo>
                  <a:pt x="1055555" y="2907301"/>
                  <a:pt x="1045668" y="2913239"/>
                  <a:pt x="1038387" y="2921430"/>
                </a:cubicBezTo>
                <a:cubicBezTo>
                  <a:pt x="1024984" y="2936508"/>
                  <a:pt x="1012556" y="2952427"/>
                  <a:pt x="999641" y="2967925"/>
                </a:cubicBezTo>
                <a:cubicBezTo>
                  <a:pt x="982991" y="3034526"/>
                  <a:pt x="1003808" y="2817882"/>
                  <a:pt x="960895" y="2918015"/>
                </a:cubicBezTo>
                <a:cubicBezTo>
                  <a:pt x="953146" y="2936096"/>
                  <a:pt x="945788" y="2954350"/>
                  <a:pt x="937648" y="2972259"/>
                </a:cubicBezTo>
                <a:cubicBezTo>
                  <a:pt x="934404" y="2980456"/>
                  <a:pt x="940999" y="2924101"/>
                  <a:pt x="941429" y="2911388"/>
                </a:cubicBezTo>
                <a:cubicBezTo>
                  <a:pt x="941859" y="2898675"/>
                  <a:pt x="943444" y="2904480"/>
                  <a:pt x="940231" y="2895979"/>
                </a:cubicBezTo>
                <a:cubicBezTo>
                  <a:pt x="937018" y="2887478"/>
                  <a:pt x="927747" y="2867609"/>
                  <a:pt x="922150" y="2860380"/>
                </a:cubicBezTo>
                <a:cubicBezTo>
                  <a:pt x="916984" y="2888071"/>
                  <a:pt x="1016998" y="2832091"/>
                  <a:pt x="906651" y="2924069"/>
                </a:cubicBezTo>
                <a:lnTo>
                  <a:pt x="906651" y="2924069"/>
                </a:lnTo>
                <a:cubicBezTo>
                  <a:pt x="905898" y="2923360"/>
                  <a:pt x="899548" y="2860264"/>
                  <a:pt x="902131" y="2848354"/>
                </a:cubicBezTo>
                <a:cubicBezTo>
                  <a:pt x="904714" y="2836444"/>
                  <a:pt x="920563" y="2864517"/>
                  <a:pt x="922150" y="2852607"/>
                </a:cubicBezTo>
                <a:cubicBezTo>
                  <a:pt x="875373" y="2770932"/>
                  <a:pt x="924859" y="2858969"/>
                  <a:pt x="911656" y="2848354"/>
                </a:cubicBezTo>
                <a:cubicBezTo>
                  <a:pt x="908320" y="2846062"/>
                  <a:pt x="870737" y="2810633"/>
                  <a:pt x="902131" y="2767392"/>
                </a:cubicBezTo>
                <a:cubicBezTo>
                  <a:pt x="900217" y="2828921"/>
                  <a:pt x="853800" y="2795533"/>
                  <a:pt x="842930" y="2788918"/>
                </a:cubicBezTo>
                <a:cubicBezTo>
                  <a:pt x="832060" y="2782303"/>
                  <a:pt x="853699" y="2801319"/>
                  <a:pt x="836909" y="2727702"/>
                </a:cubicBezTo>
                <a:cubicBezTo>
                  <a:pt x="834295" y="2717059"/>
                  <a:pt x="821853" y="2711735"/>
                  <a:pt x="813662" y="2704454"/>
                </a:cubicBezTo>
                <a:cubicBezTo>
                  <a:pt x="798584" y="2691051"/>
                  <a:pt x="767167" y="2665708"/>
                  <a:pt x="767167" y="2665708"/>
                </a:cubicBezTo>
                <a:cubicBezTo>
                  <a:pt x="715574" y="2611399"/>
                  <a:pt x="665152" y="2555944"/>
                  <a:pt x="612184" y="2502976"/>
                </a:cubicBezTo>
                <a:lnTo>
                  <a:pt x="410706" y="2286000"/>
                </a:lnTo>
                <a:lnTo>
                  <a:pt x="0" y="1844298"/>
                </a:lnTo>
                <a:lnTo>
                  <a:pt x="1046136" y="658678"/>
                </a:lnTo>
                <a:lnTo>
                  <a:pt x="1084882" y="573437"/>
                </a:lnTo>
                <a:lnTo>
                  <a:pt x="1061634" y="526942"/>
                </a:lnTo>
                <a:lnTo>
                  <a:pt x="1015139" y="488197"/>
                </a:lnTo>
                <a:cubicBezTo>
                  <a:pt x="919576" y="480232"/>
                  <a:pt x="922150" y="511551"/>
                  <a:pt x="922150" y="472698"/>
                </a:cubicBezTo>
                <a:lnTo>
                  <a:pt x="1371600" y="0"/>
                </a:lnTo>
                <a:cubicBezTo>
                  <a:pt x="1419776" y="56205"/>
                  <a:pt x="1394280" y="54244"/>
                  <a:pt x="1425845" y="54244"/>
                </a:cubicBezTo>
                <a:cubicBezTo>
                  <a:pt x="1438760" y="56827"/>
                  <a:pt x="1454590" y="53422"/>
                  <a:pt x="1464590" y="61993"/>
                </a:cubicBezTo>
                <a:cubicBezTo>
                  <a:pt x="1482008" y="76922"/>
                  <a:pt x="1480089" y="97455"/>
                  <a:pt x="1480089" y="116237"/>
                </a:cubicBezTo>
                <a:cubicBezTo>
                  <a:pt x="1506801" y="125141"/>
                  <a:pt x="1497560" y="129762"/>
                  <a:pt x="1511085" y="116237"/>
                </a:cubicBezTo>
                <a:cubicBezTo>
                  <a:pt x="1539813" y="125812"/>
                  <a:pt x="1537986" y="116680"/>
                  <a:pt x="1526584" y="139485"/>
                </a:cubicBezTo>
                <a:lnTo>
                  <a:pt x="1526584" y="139485"/>
                </a:lnTo>
                <a:cubicBezTo>
                  <a:pt x="1531750" y="149817"/>
                  <a:pt x="1535674" y="160869"/>
                  <a:pt x="1542082" y="170481"/>
                </a:cubicBezTo>
                <a:cubicBezTo>
                  <a:pt x="1542085" y="170485"/>
                  <a:pt x="1573074" y="201474"/>
                  <a:pt x="1573078" y="201478"/>
                </a:cubicBezTo>
                <a:cubicBezTo>
                  <a:pt x="1583410" y="222142"/>
                  <a:pt x="1586533" y="248436"/>
                  <a:pt x="1604075" y="263471"/>
                </a:cubicBezTo>
                <a:cubicBezTo>
                  <a:pt x="1611146" y="269532"/>
                  <a:pt x="1627323" y="247973"/>
                  <a:pt x="1627323" y="247973"/>
                </a:cubicBezTo>
                <a:cubicBezTo>
                  <a:pt x="1677084" y="223091"/>
                  <a:pt x="1661564" y="212473"/>
                  <a:pt x="1681567" y="232474"/>
                </a:cubicBezTo>
                <a:lnTo>
                  <a:pt x="1681567" y="232474"/>
                </a:lnTo>
                <a:cubicBezTo>
                  <a:pt x="1699516" y="286321"/>
                  <a:pt x="1697065" y="262632"/>
                  <a:pt x="1697065" y="302217"/>
                </a:cubicBezTo>
                <a:lnTo>
                  <a:pt x="1673817" y="317715"/>
                </a:lnTo>
                <a:lnTo>
                  <a:pt x="1673817" y="317715"/>
                </a:lnTo>
                <a:cubicBezTo>
                  <a:pt x="1771973" y="366793"/>
                  <a:pt x="1751309" y="395207"/>
                  <a:pt x="1774556" y="348712"/>
                </a:cubicBezTo>
                <a:cubicBezTo>
                  <a:pt x="1790054" y="340963"/>
                  <a:pt x="1803723" y="325464"/>
                  <a:pt x="1821051" y="325464"/>
                </a:cubicBezTo>
                <a:cubicBezTo>
                  <a:pt x="1833966" y="325464"/>
                  <a:pt x="1842915" y="339579"/>
                  <a:pt x="1852048" y="348712"/>
                </a:cubicBezTo>
                <a:cubicBezTo>
                  <a:pt x="1853874" y="350538"/>
                  <a:pt x="1846882" y="348712"/>
                  <a:pt x="1844299" y="348712"/>
                </a:cubicBezTo>
                <a:lnTo>
                  <a:pt x="1852048" y="348712"/>
                </a:lnTo>
                <a:cubicBezTo>
                  <a:pt x="1862380" y="346129"/>
                  <a:pt x="1872805" y="343889"/>
                  <a:pt x="1883045" y="340963"/>
                </a:cubicBezTo>
                <a:cubicBezTo>
                  <a:pt x="1890899" y="338719"/>
                  <a:pt x="1906292" y="333213"/>
                  <a:pt x="1906292" y="333213"/>
                </a:cubicBezTo>
                <a:cubicBezTo>
                  <a:pt x="1913180" y="278107"/>
                  <a:pt x="1897615" y="275558"/>
                  <a:pt x="1937289" y="255722"/>
                </a:cubicBezTo>
                <a:cubicBezTo>
                  <a:pt x="1939599" y="254567"/>
                  <a:pt x="1942455" y="255722"/>
                  <a:pt x="1945038" y="255722"/>
                </a:cubicBezTo>
                <a:lnTo>
                  <a:pt x="1945038" y="255722"/>
                </a:lnTo>
                <a:cubicBezTo>
                  <a:pt x="1968285" y="247973"/>
                  <a:pt x="1990275" y="232474"/>
                  <a:pt x="2014780" y="232474"/>
                </a:cubicBezTo>
                <a:cubicBezTo>
                  <a:pt x="2024093" y="232474"/>
                  <a:pt x="2030278" y="255722"/>
                  <a:pt x="2030278" y="255722"/>
                </a:cubicBezTo>
                <a:cubicBezTo>
                  <a:pt x="2040610" y="276386"/>
                  <a:pt x="2052389" y="296389"/>
                  <a:pt x="2061275" y="317715"/>
                </a:cubicBezTo>
                <a:cubicBezTo>
                  <a:pt x="2065371" y="327546"/>
                  <a:pt x="2069024" y="348712"/>
                  <a:pt x="2069024" y="348712"/>
                </a:cubicBezTo>
                <a:cubicBezTo>
                  <a:pt x="2057191" y="384212"/>
                  <a:pt x="2061275" y="363791"/>
                  <a:pt x="2061275" y="410705"/>
                </a:cubicBezTo>
                <a:cubicBezTo>
                  <a:pt x="2069024" y="415871"/>
                  <a:pt x="2077937" y="419617"/>
                  <a:pt x="2084523" y="426203"/>
                </a:cubicBezTo>
                <a:cubicBezTo>
                  <a:pt x="2109920" y="451600"/>
                  <a:pt x="2088359" y="449451"/>
                  <a:pt x="2107770" y="449451"/>
                </a:cubicBezTo>
                <a:lnTo>
                  <a:pt x="2107770" y="449451"/>
                </a:lnTo>
                <a:cubicBezTo>
                  <a:pt x="2172269" y="465575"/>
                  <a:pt x="2169763" y="443649"/>
                  <a:pt x="2169763" y="472698"/>
                </a:cubicBezTo>
                <a:lnTo>
                  <a:pt x="2185262" y="511444"/>
                </a:lnTo>
                <a:lnTo>
                  <a:pt x="2247255" y="511444"/>
                </a:lnTo>
                <a:cubicBezTo>
                  <a:pt x="2276950" y="531241"/>
                  <a:pt x="2261189" y="526942"/>
                  <a:pt x="2293750" y="526942"/>
                </a:cubicBezTo>
                <a:cubicBezTo>
                  <a:pt x="2304082" y="555356"/>
                  <a:pt x="2309512" y="586068"/>
                  <a:pt x="2324746" y="612183"/>
                </a:cubicBezTo>
                <a:cubicBezTo>
                  <a:pt x="2328862" y="619239"/>
                  <a:pt x="2347994" y="619932"/>
                  <a:pt x="2347994" y="619932"/>
                </a:cubicBezTo>
                <a:lnTo>
                  <a:pt x="2363492" y="619932"/>
                </a:lnTo>
                <a:lnTo>
                  <a:pt x="2402238" y="627681"/>
                </a:lnTo>
                <a:cubicBezTo>
                  <a:pt x="2417736" y="625098"/>
                  <a:pt x="2437623" y="631042"/>
                  <a:pt x="2448733" y="619932"/>
                </a:cubicBezTo>
                <a:cubicBezTo>
                  <a:pt x="2455319" y="613346"/>
                  <a:pt x="2433815" y="608599"/>
                  <a:pt x="2425485" y="604434"/>
                </a:cubicBezTo>
                <a:cubicBezTo>
                  <a:pt x="2418179" y="600781"/>
                  <a:pt x="2409987" y="599268"/>
                  <a:pt x="2402238" y="596685"/>
                </a:cubicBezTo>
                <a:cubicBezTo>
                  <a:pt x="2409987" y="591519"/>
                  <a:pt x="2416925" y="584855"/>
                  <a:pt x="2425485" y="581186"/>
                </a:cubicBezTo>
                <a:cubicBezTo>
                  <a:pt x="2435274" y="576991"/>
                  <a:pt x="2446241" y="576363"/>
                  <a:pt x="2456482" y="573437"/>
                </a:cubicBezTo>
                <a:cubicBezTo>
                  <a:pt x="2464336" y="571193"/>
                  <a:pt x="2471980" y="568271"/>
                  <a:pt x="2479729" y="565688"/>
                </a:cubicBezTo>
                <a:cubicBezTo>
                  <a:pt x="2490061" y="555356"/>
                  <a:pt x="2518831" y="546849"/>
                  <a:pt x="2510726" y="534691"/>
                </a:cubicBezTo>
                <a:cubicBezTo>
                  <a:pt x="2505560" y="526942"/>
                  <a:pt x="2491063" y="519774"/>
                  <a:pt x="2495228" y="511444"/>
                </a:cubicBezTo>
                <a:cubicBezTo>
                  <a:pt x="2498881" y="504138"/>
                  <a:pt x="2511169" y="515540"/>
                  <a:pt x="2518475" y="519193"/>
                </a:cubicBezTo>
                <a:cubicBezTo>
                  <a:pt x="2526805" y="523358"/>
                  <a:pt x="2533974" y="529525"/>
                  <a:pt x="2541723" y="534691"/>
                </a:cubicBezTo>
                <a:cubicBezTo>
                  <a:pt x="2546889" y="542440"/>
                  <a:pt x="2549949" y="552121"/>
                  <a:pt x="2557221" y="557939"/>
                </a:cubicBezTo>
                <a:cubicBezTo>
                  <a:pt x="2563599" y="563042"/>
                  <a:pt x="2573464" y="561486"/>
                  <a:pt x="2580468" y="565688"/>
                </a:cubicBezTo>
                <a:cubicBezTo>
                  <a:pt x="2586733" y="569447"/>
                  <a:pt x="2590801" y="576020"/>
                  <a:pt x="2595967" y="581186"/>
                </a:cubicBezTo>
                <a:cubicBezTo>
                  <a:pt x="2593384" y="588935"/>
                  <a:pt x="2595801" y="601400"/>
                  <a:pt x="2588217" y="604434"/>
                </a:cubicBezTo>
                <a:cubicBezTo>
                  <a:pt x="2578329" y="608389"/>
                  <a:pt x="2567617" y="598995"/>
                  <a:pt x="2557221" y="596685"/>
                </a:cubicBezTo>
                <a:cubicBezTo>
                  <a:pt x="2544364" y="593828"/>
                  <a:pt x="2531390" y="591518"/>
                  <a:pt x="2518475" y="588935"/>
                </a:cubicBezTo>
                <a:cubicBezTo>
                  <a:pt x="2513309" y="594101"/>
                  <a:pt x="2504410" y="597270"/>
                  <a:pt x="2502977" y="604434"/>
                </a:cubicBezTo>
                <a:cubicBezTo>
                  <a:pt x="2501375" y="612444"/>
                  <a:pt x="2508482" y="619827"/>
                  <a:pt x="2510726" y="627681"/>
                </a:cubicBezTo>
                <a:cubicBezTo>
                  <a:pt x="2513652" y="637922"/>
                  <a:pt x="2511822" y="650362"/>
                  <a:pt x="2518475" y="658678"/>
                </a:cubicBezTo>
                <a:cubicBezTo>
                  <a:pt x="2523578" y="665056"/>
                  <a:pt x="2533974" y="663844"/>
                  <a:pt x="2541723" y="666427"/>
                </a:cubicBezTo>
                <a:cubicBezTo>
                  <a:pt x="2544306" y="656095"/>
                  <a:pt x="2539075" y="637740"/>
                  <a:pt x="2549472" y="635430"/>
                </a:cubicBezTo>
                <a:cubicBezTo>
                  <a:pt x="2590891" y="626226"/>
                  <a:pt x="2638082" y="669940"/>
                  <a:pt x="2665709" y="689674"/>
                </a:cubicBezTo>
                <a:cubicBezTo>
                  <a:pt x="2602373" y="705510"/>
                  <a:pt x="2650068" y="682639"/>
                  <a:pt x="2642462" y="720671"/>
                </a:cubicBezTo>
                <a:cubicBezTo>
                  <a:pt x="2641029" y="727835"/>
                  <a:pt x="2632129" y="731003"/>
                  <a:pt x="2626963" y="736169"/>
                </a:cubicBezTo>
                <a:cubicBezTo>
                  <a:pt x="2629546" y="743918"/>
                  <a:pt x="2628936" y="753641"/>
                  <a:pt x="2634712" y="759417"/>
                </a:cubicBezTo>
                <a:cubicBezTo>
                  <a:pt x="2640488" y="765193"/>
                  <a:pt x="2654926" y="759582"/>
                  <a:pt x="2657960" y="767166"/>
                </a:cubicBezTo>
                <a:cubicBezTo>
                  <a:pt x="2661916" y="777055"/>
                  <a:pt x="2656864" y="789847"/>
                  <a:pt x="2650211" y="798163"/>
                </a:cubicBezTo>
                <a:cubicBezTo>
                  <a:pt x="2645108" y="804541"/>
                  <a:pt x="2634888" y="803931"/>
                  <a:pt x="2626963" y="805912"/>
                </a:cubicBezTo>
                <a:cubicBezTo>
                  <a:pt x="2614185" y="809106"/>
                  <a:pt x="2601132" y="811078"/>
                  <a:pt x="2588217" y="813661"/>
                </a:cubicBezTo>
                <a:cubicBezTo>
                  <a:pt x="2583051" y="821410"/>
                  <a:pt x="2568554" y="828578"/>
                  <a:pt x="2572719" y="836908"/>
                </a:cubicBezTo>
                <a:cubicBezTo>
                  <a:pt x="2576372" y="844214"/>
                  <a:pt x="2590191" y="823383"/>
                  <a:pt x="2595967" y="829159"/>
                </a:cubicBezTo>
                <a:cubicBezTo>
                  <a:pt x="2668293" y="901485"/>
                  <a:pt x="2568845" y="861447"/>
                  <a:pt x="2634712" y="883403"/>
                </a:cubicBezTo>
                <a:cubicBezTo>
                  <a:pt x="2639878" y="888569"/>
                  <a:pt x="2648778" y="891738"/>
                  <a:pt x="2650211" y="898902"/>
                </a:cubicBezTo>
                <a:cubicBezTo>
                  <a:pt x="2651813" y="906912"/>
                  <a:pt x="2635370" y="918097"/>
                  <a:pt x="2642462" y="922149"/>
                </a:cubicBezTo>
                <a:cubicBezTo>
                  <a:pt x="2660543" y="932481"/>
                  <a:pt x="2683791" y="927315"/>
                  <a:pt x="2704455" y="929898"/>
                </a:cubicBezTo>
                <a:cubicBezTo>
                  <a:pt x="2710507" y="932924"/>
                  <a:pt x="2754602" y="945841"/>
                  <a:pt x="2743200" y="968644"/>
                </a:cubicBezTo>
                <a:cubicBezTo>
                  <a:pt x="2739547" y="975950"/>
                  <a:pt x="2727702" y="973810"/>
                  <a:pt x="2719953" y="976393"/>
                </a:cubicBezTo>
                <a:cubicBezTo>
                  <a:pt x="2681207" y="968644"/>
                  <a:pt x="2640976" y="966297"/>
                  <a:pt x="2603716" y="953146"/>
                </a:cubicBezTo>
                <a:cubicBezTo>
                  <a:pt x="2550208" y="934261"/>
                  <a:pt x="2626413" y="917166"/>
                  <a:pt x="2564970" y="937647"/>
                </a:cubicBezTo>
                <a:cubicBezTo>
                  <a:pt x="2538561" y="931045"/>
                  <a:pt x="2533494" y="920365"/>
                  <a:pt x="2518475" y="945397"/>
                </a:cubicBezTo>
                <a:cubicBezTo>
                  <a:pt x="2514273" y="952401"/>
                  <a:pt x="2517104" y="963541"/>
                  <a:pt x="2510726" y="968644"/>
                </a:cubicBezTo>
                <a:cubicBezTo>
                  <a:pt x="2502409" y="975297"/>
                  <a:pt x="2490061" y="973810"/>
                  <a:pt x="2479729" y="976393"/>
                </a:cubicBezTo>
                <a:cubicBezTo>
                  <a:pt x="2460766" y="1033284"/>
                  <a:pt x="2475783" y="1011336"/>
                  <a:pt x="2440984" y="1046135"/>
                </a:cubicBezTo>
                <a:cubicBezTo>
                  <a:pt x="2443567" y="1056467"/>
                  <a:pt x="2441202" y="1069601"/>
                  <a:pt x="2448733" y="1077132"/>
                </a:cubicBezTo>
                <a:cubicBezTo>
                  <a:pt x="2456264" y="1084663"/>
                  <a:pt x="2474250" y="1075749"/>
                  <a:pt x="2479729" y="1084881"/>
                </a:cubicBezTo>
                <a:cubicBezTo>
                  <a:pt x="2485208" y="1094014"/>
                  <a:pt x="2477888" y="1107016"/>
                  <a:pt x="2471980" y="1115878"/>
                </a:cubicBezTo>
                <a:cubicBezTo>
                  <a:pt x="2463396" y="1128754"/>
                  <a:pt x="2438746" y="1134705"/>
                  <a:pt x="2425485" y="1139125"/>
                </a:cubicBezTo>
                <a:cubicBezTo>
                  <a:pt x="2428068" y="1149457"/>
                  <a:pt x="2428471" y="1160596"/>
                  <a:pt x="2433234" y="1170122"/>
                </a:cubicBezTo>
                <a:cubicBezTo>
                  <a:pt x="2436501" y="1176657"/>
                  <a:pt x="2445466" y="1179085"/>
                  <a:pt x="2448733" y="1185620"/>
                </a:cubicBezTo>
                <a:cubicBezTo>
                  <a:pt x="2453496" y="1195146"/>
                  <a:pt x="2453899" y="1206285"/>
                  <a:pt x="2456482" y="1216617"/>
                </a:cubicBezTo>
                <a:cubicBezTo>
                  <a:pt x="2466814" y="1211451"/>
                  <a:pt x="2478604" y="1208514"/>
                  <a:pt x="2487478" y="1201119"/>
                </a:cubicBezTo>
                <a:cubicBezTo>
                  <a:pt x="2501345" y="1189563"/>
                  <a:pt x="2505437" y="1170492"/>
                  <a:pt x="2510726" y="1154624"/>
                </a:cubicBezTo>
                <a:cubicBezTo>
                  <a:pt x="2513054" y="1156952"/>
                  <a:pt x="2551270" y="1192129"/>
                  <a:pt x="2549472" y="1201119"/>
                </a:cubicBezTo>
                <a:cubicBezTo>
                  <a:pt x="2547646" y="1210252"/>
                  <a:pt x="2534735" y="1212835"/>
                  <a:pt x="2526224" y="1216617"/>
                </a:cubicBezTo>
                <a:cubicBezTo>
                  <a:pt x="2511295" y="1223252"/>
                  <a:pt x="2479729" y="1232115"/>
                  <a:pt x="2479729" y="1232115"/>
                </a:cubicBezTo>
                <a:cubicBezTo>
                  <a:pt x="2475006" y="1246284"/>
                  <a:pt x="2458783" y="1282139"/>
                  <a:pt x="2479729" y="1294108"/>
                </a:cubicBezTo>
                <a:cubicBezTo>
                  <a:pt x="2493371" y="1301903"/>
                  <a:pt x="2510726" y="1288942"/>
                  <a:pt x="2526224" y="1286359"/>
                </a:cubicBezTo>
                <a:cubicBezTo>
                  <a:pt x="2533973" y="1296691"/>
                  <a:pt x="2541965" y="1306846"/>
                  <a:pt x="2549472" y="1317356"/>
                </a:cubicBezTo>
                <a:cubicBezTo>
                  <a:pt x="2562205" y="1335182"/>
                  <a:pt x="2574315" y="1342484"/>
                  <a:pt x="2557221" y="1363851"/>
                </a:cubicBezTo>
                <a:cubicBezTo>
                  <a:pt x="2551403" y="1371124"/>
                  <a:pt x="2542303" y="1375184"/>
                  <a:pt x="2533973" y="1379349"/>
                </a:cubicBezTo>
                <a:cubicBezTo>
                  <a:pt x="2526667" y="1383002"/>
                  <a:pt x="2518475" y="1384515"/>
                  <a:pt x="2510726" y="1387098"/>
                </a:cubicBezTo>
                <a:cubicBezTo>
                  <a:pt x="2483742" y="1378104"/>
                  <a:pt x="2486194" y="1370614"/>
                  <a:pt x="2471980" y="1402597"/>
                </a:cubicBezTo>
                <a:cubicBezTo>
                  <a:pt x="2465345" y="1417525"/>
                  <a:pt x="2456482" y="1449091"/>
                  <a:pt x="2456482" y="1449091"/>
                </a:cubicBezTo>
                <a:cubicBezTo>
                  <a:pt x="2461648" y="1454257"/>
                  <a:pt x="2470547" y="1457426"/>
                  <a:pt x="2471980" y="1464590"/>
                </a:cubicBezTo>
                <a:cubicBezTo>
                  <a:pt x="2476383" y="1486607"/>
                  <a:pt x="2453814" y="1494782"/>
                  <a:pt x="2440984" y="1503335"/>
                </a:cubicBezTo>
                <a:cubicBezTo>
                  <a:pt x="2433235" y="1500752"/>
                  <a:pt x="2424271" y="1490685"/>
                  <a:pt x="2417736" y="1495586"/>
                </a:cubicBezTo>
                <a:cubicBezTo>
                  <a:pt x="2378814" y="1524778"/>
                  <a:pt x="2442480" y="1537413"/>
                  <a:pt x="2386739" y="1518834"/>
                </a:cubicBezTo>
                <a:cubicBezTo>
                  <a:pt x="2381573" y="1511085"/>
                  <a:pt x="2380276" y="1497845"/>
                  <a:pt x="2371241" y="1495586"/>
                </a:cubicBezTo>
                <a:cubicBezTo>
                  <a:pt x="2364153" y="1493814"/>
                  <a:pt x="2360307" y="1505380"/>
                  <a:pt x="2355743" y="1511085"/>
                </a:cubicBezTo>
                <a:cubicBezTo>
                  <a:pt x="2349925" y="1518357"/>
                  <a:pt x="2345411" y="1526583"/>
                  <a:pt x="2340245" y="1534332"/>
                </a:cubicBezTo>
                <a:cubicBezTo>
                  <a:pt x="2341922" y="1541041"/>
                  <a:pt x="2357538" y="1579930"/>
                  <a:pt x="2340245" y="1588576"/>
                </a:cubicBezTo>
                <a:cubicBezTo>
                  <a:pt x="2323908" y="1596744"/>
                  <a:pt x="2304082" y="1593742"/>
                  <a:pt x="2286000" y="1596325"/>
                </a:cubicBezTo>
                <a:cubicBezTo>
                  <a:pt x="2261665" y="1620661"/>
                  <a:pt x="2274178" y="1602832"/>
                  <a:pt x="2262753" y="1642820"/>
                </a:cubicBezTo>
                <a:cubicBezTo>
                  <a:pt x="2260509" y="1650674"/>
                  <a:pt x="2261382" y="1660965"/>
                  <a:pt x="2255004" y="1666068"/>
                </a:cubicBezTo>
                <a:cubicBezTo>
                  <a:pt x="2246688" y="1672721"/>
                  <a:pt x="2234404" y="1671507"/>
                  <a:pt x="2224007" y="1673817"/>
                </a:cubicBezTo>
                <a:cubicBezTo>
                  <a:pt x="2211150" y="1676674"/>
                  <a:pt x="2198177" y="1678983"/>
                  <a:pt x="2185262" y="1681566"/>
                </a:cubicBezTo>
                <a:cubicBezTo>
                  <a:pt x="2138421" y="1728407"/>
                  <a:pt x="2172324" y="1714767"/>
                  <a:pt x="2131017" y="1697064"/>
                </a:cubicBezTo>
                <a:cubicBezTo>
                  <a:pt x="2121228" y="1692869"/>
                  <a:pt x="2110353" y="1691898"/>
                  <a:pt x="2100021" y="1689315"/>
                </a:cubicBezTo>
                <a:cubicBezTo>
                  <a:pt x="2087106" y="1678983"/>
                  <a:pt x="2073833" y="1669083"/>
                  <a:pt x="2061275" y="1658319"/>
                </a:cubicBezTo>
                <a:cubicBezTo>
                  <a:pt x="2055728" y="1653564"/>
                  <a:pt x="2052042" y="1646579"/>
                  <a:pt x="2045777" y="1642820"/>
                </a:cubicBezTo>
                <a:cubicBezTo>
                  <a:pt x="2021799" y="1628433"/>
                  <a:pt x="1938678" y="1627485"/>
                  <a:pt x="1937289" y="1627322"/>
                </a:cubicBezTo>
                <a:cubicBezTo>
                  <a:pt x="1921685" y="1625486"/>
                  <a:pt x="1906292" y="1622156"/>
                  <a:pt x="1890794" y="1619573"/>
                </a:cubicBezTo>
                <a:cubicBezTo>
                  <a:pt x="1844566" y="1665798"/>
                  <a:pt x="1918687" y="1585676"/>
                  <a:pt x="1867546" y="1681566"/>
                </a:cubicBezTo>
                <a:cubicBezTo>
                  <a:pt x="1853687" y="1707552"/>
                  <a:pt x="1813302" y="1751308"/>
                  <a:pt x="1813302" y="1751308"/>
                </a:cubicBezTo>
                <a:cubicBezTo>
                  <a:pt x="1854996" y="1813849"/>
                  <a:pt x="1854864" y="1780722"/>
                  <a:pt x="1828800" y="1813302"/>
                </a:cubicBezTo>
                <a:cubicBezTo>
                  <a:pt x="1822982" y="1820574"/>
                  <a:pt x="1818468" y="1828800"/>
                  <a:pt x="1813302" y="1836549"/>
                </a:cubicBezTo>
                <a:cubicBezTo>
                  <a:pt x="1831110" y="1889975"/>
                  <a:pt x="1817248" y="1871493"/>
                  <a:pt x="1844299" y="1898542"/>
                </a:cubicBezTo>
                <a:cubicBezTo>
                  <a:pt x="1812591" y="1961955"/>
                  <a:pt x="1836550" y="1897228"/>
                  <a:pt x="1836550" y="1960535"/>
                </a:cubicBezTo>
                <a:cubicBezTo>
                  <a:pt x="1836550" y="1991639"/>
                  <a:pt x="1833914" y="2022844"/>
                  <a:pt x="1828800" y="2053525"/>
                </a:cubicBezTo>
                <a:cubicBezTo>
                  <a:pt x="1826114" y="2069639"/>
                  <a:pt x="1813302" y="2100020"/>
                  <a:pt x="1813302" y="2100020"/>
                </a:cubicBezTo>
                <a:cubicBezTo>
                  <a:pt x="1815885" y="2123268"/>
                  <a:pt x="1822993" y="2146453"/>
                  <a:pt x="1821051" y="2169763"/>
                </a:cubicBezTo>
                <a:cubicBezTo>
                  <a:pt x="1820278" y="2179044"/>
                  <a:pt x="1806396" y="2183735"/>
                  <a:pt x="1805553" y="2193010"/>
                </a:cubicBezTo>
                <a:cubicBezTo>
                  <a:pt x="1802771" y="2223611"/>
                  <a:pt x="1816912" y="2262702"/>
                  <a:pt x="1821051" y="2293749"/>
                </a:cubicBezTo>
                <a:cubicBezTo>
                  <a:pt x="1824482" y="2319481"/>
                  <a:pt x="1826217" y="2345410"/>
                  <a:pt x="1828800" y="2371241"/>
                </a:cubicBezTo>
                <a:cubicBezTo>
                  <a:pt x="1826217" y="2378990"/>
                  <a:pt x="1825018" y="2387348"/>
                  <a:pt x="1821051" y="2394488"/>
                </a:cubicBezTo>
                <a:cubicBezTo>
                  <a:pt x="1792791" y="2445357"/>
                  <a:pt x="1769198" y="2447935"/>
                  <a:pt x="1813302" y="2433234"/>
                </a:cubicBezTo>
                <a:cubicBezTo>
                  <a:pt x="1821051" y="2438400"/>
                  <a:pt x="1831384" y="2440983"/>
                  <a:pt x="1836550" y="2448732"/>
                </a:cubicBezTo>
                <a:cubicBezTo>
                  <a:pt x="1842458" y="2457594"/>
                  <a:pt x="1844299" y="2469079"/>
                  <a:pt x="1844299" y="2479729"/>
                </a:cubicBezTo>
                <a:cubicBezTo>
                  <a:pt x="1844299" y="2539665"/>
                  <a:pt x="1842065" y="2540675"/>
                  <a:pt x="1828800" y="2580468"/>
                </a:cubicBezTo>
                <a:cubicBezTo>
                  <a:pt x="1830069" y="2591892"/>
                  <a:pt x="1839878" y="2686769"/>
                  <a:pt x="1844299" y="2704454"/>
                </a:cubicBezTo>
                <a:cubicBezTo>
                  <a:pt x="1847673" y="2717949"/>
                  <a:pt x="1851615" y="2731950"/>
                  <a:pt x="1859797" y="2743200"/>
                </a:cubicBezTo>
                <a:cubicBezTo>
                  <a:pt x="1872688" y="2760926"/>
                  <a:pt x="1890794" y="2774197"/>
                  <a:pt x="1906292" y="2789695"/>
                </a:cubicBezTo>
                <a:cubicBezTo>
                  <a:pt x="1908875" y="2781946"/>
                  <a:pt x="1906735" y="2770100"/>
                  <a:pt x="1914041" y="2766447"/>
                </a:cubicBezTo>
                <a:cubicBezTo>
                  <a:pt x="1921347" y="2762794"/>
                  <a:pt x="1929781" y="2770979"/>
                  <a:pt x="1937289" y="2774197"/>
                </a:cubicBezTo>
                <a:cubicBezTo>
                  <a:pt x="1947906" y="2778747"/>
                  <a:pt x="1958489" y="2783573"/>
                  <a:pt x="1968285" y="2789695"/>
                </a:cubicBezTo>
                <a:cubicBezTo>
                  <a:pt x="1979237" y="2796540"/>
                  <a:pt x="1987189" y="2808407"/>
                  <a:pt x="1999282" y="2812942"/>
                </a:cubicBezTo>
                <a:cubicBezTo>
                  <a:pt x="2029198" y="2824161"/>
                  <a:pt x="2092272" y="2836190"/>
                  <a:pt x="2092272" y="2836190"/>
                </a:cubicBezTo>
                <a:cubicBezTo>
                  <a:pt x="2097438" y="2846522"/>
                  <a:pt x="2100252" y="2858415"/>
                  <a:pt x="2107770" y="2867186"/>
                </a:cubicBezTo>
                <a:cubicBezTo>
                  <a:pt x="2135067" y="2899033"/>
                  <a:pt x="2179168" y="2902554"/>
                  <a:pt x="2216258" y="2913681"/>
                </a:cubicBezTo>
                <a:cubicBezTo>
                  <a:pt x="2221424" y="2921430"/>
                  <a:pt x="2225170" y="2930343"/>
                  <a:pt x="2231756" y="2936929"/>
                </a:cubicBezTo>
                <a:cubicBezTo>
                  <a:pt x="2276533" y="2981706"/>
                  <a:pt x="2233815" y="2918542"/>
                  <a:pt x="2278251" y="2975674"/>
                </a:cubicBezTo>
                <a:cubicBezTo>
                  <a:pt x="2281611" y="2979993"/>
                  <a:pt x="2308507" y="3027925"/>
                  <a:pt x="2324746" y="3037668"/>
                </a:cubicBezTo>
                <a:cubicBezTo>
                  <a:pt x="2331750" y="3041871"/>
                  <a:pt x="2340245" y="3042834"/>
                  <a:pt x="2347994" y="3045417"/>
                </a:cubicBezTo>
                <a:cubicBezTo>
                  <a:pt x="2355743" y="3050583"/>
                  <a:pt x="2362055" y="3059384"/>
                  <a:pt x="2371241" y="3060915"/>
                </a:cubicBezTo>
                <a:cubicBezTo>
                  <a:pt x="2379298" y="3062258"/>
                  <a:pt x="2387183" y="3049513"/>
                  <a:pt x="2394489" y="3053166"/>
                </a:cubicBezTo>
                <a:cubicBezTo>
                  <a:pt x="2401795" y="3056819"/>
                  <a:pt x="2398036" y="3069409"/>
                  <a:pt x="2402238" y="3076413"/>
                </a:cubicBezTo>
                <a:cubicBezTo>
                  <a:pt x="2405997" y="3082678"/>
                  <a:pt x="2412570" y="3086746"/>
                  <a:pt x="2417736" y="3091912"/>
                </a:cubicBezTo>
                <a:cubicBezTo>
                  <a:pt x="2406832" y="3108268"/>
                  <a:pt x="2399263" y="3135432"/>
                  <a:pt x="2371241" y="3107410"/>
                </a:cubicBezTo>
                <a:cubicBezTo>
                  <a:pt x="2363710" y="3099879"/>
                  <a:pt x="2371023" y="3083944"/>
                  <a:pt x="2363492" y="3076413"/>
                </a:cubicBezTo>
                <a:cubicBezTo>
                  <a:pt x="2355961" y="3068882"/>
                  <a:pt x="2342736" y="3071590"/>
                  <a:pt x="2332495" y="3068664"/>
                </a:cubicBezTo>
                <a:cubicBezTo>
                  <a:pt x="2276748" y="3052737"/>
                  <a:pt x="2349843" y="3065989"/>
                  <a:pt x="2247255" y="3053166"/>
                </a:cubicBezTo>
                <a:cubicBezTo>
                  <a:pt x="2242089" y="3048000"/>
                  <a:pt x="2238021" y="3041427"/>
                  <a:pt x="2231756" y="3037668"/>
                </a:cubicBezTo>
                <a:cubicBezTo>
                  <a:pt x="2207927" y="3023371"/>
                  <a:pt x="2197308" y="3032159"/>
                  <a:pt x="2169763" y="3037668"/>
                </a:cubicBezTo>
                <a:cubicBezTo>
                  <a:pt x="2152625" y="3054806"/>
                  <a:pt x="2141806" y="3062586"/>
                  <a:pt x="2131017" y="3084163"/>
                </a:cubicBezTo>
                <a:cubicBezTo>
                  <a:pt x="2108586" y="3129023"/>
                  <a:pt x="2144092" y="3086585"/>
                  <a:pt x="2100021" y="3130658"/>
                </a:cubicBezTo>
                <a:cubicBezTo>
                  <a:pt x="2105187" y="3138407"/>
                  <a:pt x="2108934" y="3147320"/>
                  <a:pt x="2115519" y="3153905"/>
                </a:cubicBezTo>
                <a:cubicBezTo>
                  <a:pt x="2133357" y="3171743"/>
                  <a:pt x="2146051" y="3171224"/>
                  <a:pt x="2169763" y="3177152"/>
                </a:cubicBezTo>
                <a:cubicBezTo>
                  <a:pt x="2183359" y="3197545"/>
                  <a:pt x="2189152" y="3218107"/>
                  <a:pt x="2224007" y="3208149"/>
                </a:cubicBezTo>
                <a:cubicBezTo>
                  <a:pt x="2232962" y="3205590"/>
                  <a:pt x="2234340" y="3192651"/>
                  <a:pt x="2239506" y="3184902"/>
                </a:cubicBezTo>
                <a:cubicBezTo>
                  <a:pt x="2247255" y="3187485"/>
                  <a:pt x="2254585" y="3192651"/>
                  <a:pt x="2262753" y="3192651"/>
                </a:cubicBezTo>
                <a:cubicBezTo>
                  <a:pt x="2278795" y="3192651"/>
                  <a:pt x="2297494" y="3177239"/>
                  <a:pt x="2309248" y="3169403"/>
                </a:cubicBezTo>
                <a:cubicBezTo>
                  <a:pt x="2327329" y="3115159"/>
                  <a:pt x="2309248" y="3117742"/>
                  <a:pt x="2347994" y="3130658"/>
                </a:cubicBezTo>
                <a:cubicBezTo>
                  <a:pt x="2342828" y="3143573"/>
                  <a:pt x="2337379" y="3156379"/>
                  <a:pt x="2332495" y="3169403"/>
                </a:cubicBezTo>
                <a:cubicBezTo>
                  <a:pt x="2329627" y="3177051"/>
                  <a:pt x="2328399" y="3185345"/>
                  <a:pt x="2324746" y="3192651"/>
                </a:cubicBezTo>
                <a:cubicBezTo>
                  <a:pt x="2306485" y="3229174"/>
                  <a:pt x="2310595" y="3206802"/>
                  <a:pt x="2278251" y="3239146"/>
                </a:cubicBezTo>
                <a:cubicBezTo>
                  <a:pt x="2271666" y="3245731"/>
                  <a:pt x="2268166" y="3254815"/>
                  <a:pt x="2262753" y="3262393"/>
                </a:cubicBezTo>
                <a:cubicBezTo>
                  <a:pt x="2255246" y="3272903"/>
                  <a:pt x="2247255" y="3283058"/>
                  <a:pt x="2239506" y="3293390"/>
                </a:cubicBezTo>
                <a:cubicBezTo>
                  <a:pt x="2236923" y="3308888"/>
                  <a:pt x="2237041" y="3325088"/>
                  <a:pt x="2231756" y="3339885"/>
                </a:cubicBezTo>
                <a:cubicBezTo>
                  <a:pt x="2216629" y="3382240"/>
                  <a:pt x="2194065" y="3411920"/>
                  <a:pt x="2169763" y="3448373"/>
                </a:cubicBezTo>
                <a:cubicBezTo>
                  <a:pt x="2164597" y="3456122"/>
                  <a:pt x="2162014" y="3466454"/>
                  <a:pt x="2154265" y="3471620"/>
                </a:cubicBezTo>
                <a:cubicBezTo>
                  <a:pt x="2121406" y="3493527"/>
                  <a:pt x="2139347" y="3482954"/>
                  <a:pt x="2100021" y="3502617"/>
                </a:cubicBezTo>
                <a:cubicBezTo>
                  <a:pt x="2071161" y="3545907"/>
                  <a:pt x="2083950" y="3511707"/>
                  <a:pt x="2115519" y="3580108"/>
                </a:cubicBezTo>
                <a:cubicBezTo>
                  <a:pt x="2122365" y="3594941"/>
                  <a:pt x="2142569" y="3615051"/>
                  <a:pt x="2131017" y="3626603"/>
                </a:cubicBezTo>
                <a:cubicBezTo>
                  <a:pt x="2118102" y="3639518"/>
                  <a:pt x="2094854" y="3621437"/>
                  <a:pt x="2076773" y="3618854"/>
                </a:cubicBezTo>
                <a:cubicBezTo>
                  <a:pt x="2056610" y="3558366"/>
                  <a:pt x="2089643" y="3645912"/>
                  <a:pt x="2030278" y="3556861"/>
                </a:cubicBezTo>
                <a:cubicBezTo>
                  <a:pt x="2014715" y="3533515"/>
                  <a:pt x="2011079" y="3530143"/>
                  <a:pt x="1999282" y="3502617"/>
                </a:cubicBezTo>
                <a:cubicBezTo>
                  <a:pt x="1996064" y="3495109"/>
                  <a:pt x="1996434" y="3485904"/>
                  <a:pt x="1991533" y="3479369"/>
                </a:cubicBezTo>
                <a:cubicBezTo>
                  <a:pt x="1963386" y="3441840"/>
                  <a:pt x="1957254" y="3442857"/>
                  <a:pt x="1921790" y="3425125"/>
                </a:cubicBezTo>
                <a:cubicBezTo>
                  <a:pt x="1903709" y="3430291"/>
                  <a:pt x="1882590" y="3429341"/>
                  <a:pt x="1867546" y="3440624"/>
                </a:cubicBezTo>
                <a:cubicBezTo>
                  <a:pt x="1859026" y="3447014"/>
                  <a:pt x="1866450" y="3463304"/>
                  <a:pt x="1859797" y="3471620"/>
                </a:cubicBezTo>
                <a:cubicBezTo>
                  <a:pt x="1854694" y="3477998"/>
                  <a:pt x="1844299" y="3476786"/>
                  <a:pt x="1836550" y="3479369"/>
                </a:cubicBezTo>
                <a:cubicBezTo>
                  <a:pt x="1823635" y="3489701"/>
                  <a:pt x="1811830" y="3501600"/>
                  <a:pt x="1797804" y="3510366"/>
                </a:cubicBezTo>
                <a:cubicBezTo>
                  <a:pt x="1790877" y="3514695"/>
                  <a:pt x="1782613" y="3516772"/>
                  <a:pt x="1774556" y="3518115"/>
                </a:cubicBezTo>
                <a:cubicBezTo>
                  <a:pt x="1735999" y="3524541"/>
                  <a:pt x="1696929" y="3527516"/>
                  <a:pt x="1658319" y="3533613"/>
                </a:cubicBezTo>
                <a:cubicBezTo>
                  <a:pt x="1647799" y="3535274"/>
                  <a:pt x="1637295" y="3537623"/>
                  <a:pt x="1627323" y="3541363"/>
                </a:cubicBezTo>
                <a:cubicBezTo>
                  <a:pt x="1616507" y="3545419"/>
                  <a:pt x="1606232" y="3550918"/>
                  <a:pt x="1596326" y="3556861"/>
                </a:cubicBezTo>
                <a:cubicBezTo>
                  <a:pt x="1580354" y="3566444"/>
                  <a:pt x="1549831" y="3587858"/>
                  <a:pt x="1549831" y="3587858"/>
                </a:cubicBezTo>
                <a:cubicBezTo>
                  <a:pt x="1559221" y="3589423"/>
                  <a:pt x="1604898" y="3594551"/>
                  <a:pt x="1619573" y="3603356"/>
                </a:cubicBezTo>
                <a:cubicBezTo>
                  <a:pt x="1625838" y="3607115"/>
                  <a:pt x="1629906" y="3613688"/>
                  <a:pt x="1635072" y="3618854"/>
                </a:cubicBezTo>
                <a:cubicBezTo>
                  <a:pt x="1642976" y="3650469"/>
                  <a:pt x="1640494" y="3667156"/>
                  <a:pt x="1681567" y="3680847"/>
                </a:cubicBezTo>
                <a:cubicBezTo>
                  <a:pt x="1691670" y="3684215"/>
                  <a:pt x="1702231" y="3675681"/>
                  <a:pt x="1712563" y="3673098"/>
                </a:cubicBezTo>
                <a:cubicBezTo>
                  <a:pt x="1709980" y="3683430"/>
                  <a:pt x="1714703" y="3700139"/>
                  <a:pt x="1704814" y="3704095"/>
                </a:cubicBezTo>
                <a:cubicBezTo>
                  <a:pt x="1694088" y="3708385"/>
                  <a:pt x="1684776" y="3692250"/>
                  <a:pt x="1673817" y="3688597"/>
                </a:cubicBezTo>
                <a:cubicBezTo>
                  <a:pt x="1661322" y="3684432"/>
                  <a:pt x="1647850" y="3684042"/>
                  <a:pt x="1635072" y="3680847"/>
                </a:cubicBezTo>
                <a:cubicBezTo>
                  <a:pt x="1627147" y="3678866"/>
                  <a:pt x="1619573" y="3675681"/>
                  <a:pt x="1611824" y="3673098"/>
                </a:cubicBezTo>
                <a:cubicBezTo>
                  <a:pt x="1583411" y="3675681"/>
                  <a:pt x="1555114" y="3680847"/>
                  <a:pt x="1526584" y="3680847"/>
                </a:cubicBezTo>
                <a:cubicBezTo>
                  <a:pt x="1513413" y="3680847"/>
                  <a:pt x="1666159" y="3671464"/>
                  <a:pt x="1653090" y="3673098"/>
                </a:cubicBezTo>
                <a:cubicBezTo>
                  <a:pt x="1643848" y="3674253"/>
                  <a:pt x="1638172" y="3684432"/>
                  <a:pt x="1629842" y="3688597"/>
                </a:cubicBezTo>
                <a:cubicBezTo>
                  <a:pt x="1624430" y="3691987"/>
                  <a:pt x="1624495" y="3673554"/>
                  <a:pt x="1620620" y="3693440"/>
                </a:cubicBezTo>
                <a:cubicBezTo>
                  <a:pt x="1616746" y="3713326"/>
                  <a:pt x="1590881" y="3789756"/>
                  <a:pt x="1606595" y="3807912"/>
                </a:cubicBezTo>
                <a:cubicBezTo>
                  <a:pt x="1629958" y="3826875"/>
                  <a:pt x="1567876" y="3798506"/>
                  <a:pt x="1549653" y="3802377"/>
                </a:cubicBezTo>
                <a:cubicBezTo>
                  <a:pt x="1531430" y="3806248"/>
                  <a:pt x="1534110" y="3826668"/>
                  <a:pt x="1497258" y="3831141"/>
                </a:cubicBezTo>
                <a:cubicBezTo>
                  <a:pt x="1487644" y="3834692"/>
                  <a:pt x="1420097" y="3852972"/>
                  <a:pt x="1383656" y="3829215"/>
                </a:cubicBezTo>
                <a:cubicBezTo>
                  <a:pt x="1347215" y="3805458"/>
                  <a:pt x="1297410" y="3694731"/>
                  <a:pt x="1278611" y="3688597"/>
                </a:cubicBezTo>
                <a:cubicBezTo>
                  <a:pt x="1276419" y="3685674"/>
                  <a:pt x="1273445" y="3683430"/>
                  <a:pt x="1270862" y="3680847"/>
                </a:cubicBezTo>
                <a:cubicBezTo>
                  <a:pt x="1268279" y="3605939"/>
                  <a:pt x="1270108" y="3530748"/>
                  <a:pt x="1263112" y="3456122"/>
                </a:cubicBezTo>
                <a:cubicBezTo>
                  <a:pt x="1262243" y="3446849"/>
                  <a:pt x="1251779" y="3441204"/>
                  <a:pt x="1247614" y="3432874"/>
                </a:cubicBezTo>
                <a:cubicBezTo>
                  <a:pt x="1246459" y="3430564"/>
                  <a:pt x="1247614" y="3427708"/>
                  <a:pt x="1247614" y="3425125"/>
                </a:cubicBezTo>
                <a:lnTo>
                  <a:pt x="1007390" y="2991173"/>
                </a:lnTo>
                <a:close/>
              </a:path>
            </a:pathLst>
          </a:custGeom>
          <a:solidFill>
            <a:srgbClr val="FFFF00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E8E15A"/>
              </a:solidFill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4071934" y="3857628"/>
            <a:ext cx="3956636" cy="2162187"/>
            <a:chOff x="4071934" y="3857628"/>
            <a:chExt cx="3956636" cy="2162187"/>
          </a:xfrm>
        </p:grpSpPr>
        <p:sp>
          <p:nvSpPr>
            <p:cNvPr id="8" name="7 Forma libre"/>
            <p:cNvSpPr/>
            <p:nvPr/>
          </p:nvSpPr>
          <p:spPr>
            <a:xfrm>
              <a:off x="4071934" y="5786454"/>
              <a:ext cx="301620" cy="233361"/>
            </a:xfrm>
            <a:custGeom>
              <a:avLst/>
              <a:gdLst>
                <a:gd name="connsiteX0" fmla="*/ 11016 w 229856"/>
                <a:gd name="connsiteY0" fmla="*/ 61993 h 155898"/>
                <a:gd name="connsiteX1" fmla="*/ 18765 w 229856"/>
                <a:gd name="connsiteY1" fmla="*/ 85241 h 155898"/>
                <a:gd name="connsiteX2" fmla="*/ 26515 w 229856"/>
                <a:gd name="connsiteY2" fmla="*/ 131736 h 155898"/>
                <a:gd name="connsiteX3" fmla="*/ 49762 w 229856"/>
                <a:gd name="connsiteY3" fmla="*/ 147234 h 155898"/>
                <a:gd name="connsiteX4" fmla="*/ 57511 w 229856"/>
                <a:gd name="connsiteY4" fmla="*/ 123987 h 155898"/>
                <a:gd name="connsiteX5" fmla="*/ 80759 w 229856"/>
                <a:gd name="connsiteY5" fmla="*/ 116238 h 155898"/>
                <a:gd name="connsiteX6" fmla="*/ 204745 w 229856"/>
                <a:gd name="connsiteY6" fmla="*/ 108488 h 155898"/>
                <a:gd name="connsiteX7" fmla="*/ 227993 w 229856"/>
                <a:gd name="connsiteY7" fmla="*/ 92990 h 155898"/>
                <a:gd name="connsiteX8" fmla="*/ 212494 w 229856"/>
                <a:gd name="connsiteY8" fmla="*/ 38746 h 155898"/>
                <a:gd name="connsiteX9" fmla="*/ 204745 w 229856"/>
                <a:gd name="connsiteY9" fmla="*/ 7749 h 155898"/>
                <a:gd name="connsiteX10" fmla="*/ 181498 w 229856"/>
                <a:gd name="connsiteY10" fmla="*/ 0 h 155898"/>
                <a:gd name="connsiteX11" fmla="*/ 165999 w 229856"/>
                <a:gd name="connsiteY11" fmla="*/ 15499 h 155898"/>
                <a:gd name="connsiteX12" fmla="*/ 135003 w 229856"/>
                <a:gd name="connsiteY12" fmla="*/ 61993 h 155898"/>
                <a:gd name="connsiteX13" fmla="*/ 65260 w 229856"/>
                <a:gd name="connsiteY13" fmla="*/ 30997 h 155898"/>
                <a:gd name="connsiteX14" fmla="*/ 3267 w 229856"/>
                <a:gd name="connsiteY14" fmla="*/ 15499 h 155898"/>
                <a:gd name="connsiteX15" fmla="*/ 11016 w 229856"/>
                <a:gd name="connsiteY15" fmla="*/ 7749 h 155898"/>
                <a:gd name="connsiteX16" fmla="*/ 11016 w 229856"/>
                <a:gd name="connsiteY16" fmla="*/ 61993 h 155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9856" h="155898">
                  <a:moveTo>
                    <a:pt x="11016" y="61993"/>
                  </a:moveTo>
                  <a:cubicBezTo>
                    <a:pt x="13599" y="69742"/>
                    <a:pt x="16993" y="77267"/>
                    <a:pt x="18765" y="85241"/>
                  </a:cubicBezTo>
                  <a:cubicBezTo>
                    <a:pt x="22174" y="100579"/>
                    <a:pt x="19488" y="117683"/>
                    <a:pt x="26515" y="131736"/>
                  </a:cubicBezTo>
                  <a:cubicBezTo>
                    <a:pt x="30680" y="140066"/>
                    <a:pt x="42013" y="142068"/>
                    <a:pt x="49762" y="147234"/>
                  </a:cubicBezTo>
                  <a:cubicBezTo>
                    <a:pt x="115620" y="125282"/>
                    <a:pt x="46874" y="155898"/>
                    <a:pt x="57511" y="123987"/>
                  </a:cubicBezTo>
                  <a:cubicBezTo>
                    <a:pt x="60094" y="116238"/>
                    <a:pt x="72635" y="117093"/>
                    <a:pt x="80759" y="116238"/>
                  </a:cubicBezTo>
                  <a:cubicBezTo>
                    <a:pt x="121941" y="111903"/>
                    <a:pt x="163416" y="111071"/>
                    <a:pt x="204745" y="108488"/>
                  </a:cubicBezTo>
                  <a:cubicBezTo>
                    <a:pt x="212494" y="103322"/>
                    <a:pt x="225048" y="101826"/>
                    <a:pt x="227993" y="92990"/>
                  </a:cubicBezTo>
                  <a:cubicBezTo>
                    <a:pt x="229856" y="87401"/>
                    <a:pt x="214719" y="46533"/>
                    <a:pt x="212494" y="38746"/>
                  </a:cubicBezTo>
                  <a:cubicBezTo>
                    <a:pt x="209568" y="28505"/>
                    <a:pt x="211398" y="16066"/>
                    <a:pt x="204745" y="7749"/>
                  </a:cubicBezTo>
                  <a:cubicBezTo>
                    <a:pt x="199642" y="1371"/>
                    <a:pt x="189247" y="2583"/>
                    <a:pt x="181498" y="0"/>
                  </a:cubicBezTo>
                  <a:cubicBezTo>
                    <a:pt x="176332" y="5166"/>
                    <a:pt x="170383" y="9654"/>
                    <a:pt x="165999" y="15499"/>
                  </a:cubicBezTo>
                  <a:cubicBezTo>
                    <a:pt x="154823" y="30400"/>
                    <a:pt x="135003" y="61993"/>
                    <a:pt x="135003" y="61993"/>
                  </a:cubicBezTo>
                  <a:cubicBezTo>
                    <a:pt x="44860" y="46969"/>
                    <a:pt x="122522" y="69171"/>
                    <a:pt x="65260" y="30997"/>
                  </a:cubicBezTo>
                  <a:cubicBezTo>
                    <a:pt x="48806" y="20028"/>
                    <a:pt x="18920" y="23326"/>
                    <a:pt x="3267" y="15499"/>
                  </a:cubicBezTo>
                  <a:cubicBezTo>
                    <a:pt x="0" y="13865"/>
                    <a:pt x="8433" y="10332"/>
                    <a:pt x="11016" y="7749"/>
                  </a:cubicBezTo>
                  <a:lnTo>
                    <a:pt x="11016" y="61993"/>
                  </a:lnTo>
                  <a:close/>
                </a:path>
              </a:pathLst>
            </a:custGeom>
            <a:solidFill>
              <a:srgbClr val="FFFF00">
                <a:alpha val="2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8 Forma libre"/>
            <p:cNvSpPr/>
            <p:nvPr/>
          </p:nvSpPr>
          <p:spPr>
            <a:xfrm>
              <a:off x="4554143" y="5156309"/>
              <a:ext cx="612412" cy="672776"/>
            </a:xfrm>
            <a:custGeom>
              <a:avLst/>
              <a:gdLst>
                <a:gd name="connsiteX0" fmla="*/ 15499 w 466701"/>
                <a:gd name="connsiteY0" fmla="*/ 449451 h 449451"/>
                <a:gd name="connsiteX1" fmla="*/ 38746 w 466701"/>
                <a:gd name="connsiteY1" fmla="*/ 433953 h 449451"/>
                <a:gd name="connsiteX2" fmla="*/ 100739 w 466701"/>
                <a:gd name="connsiteY2" fmla="*/ 379709 h 449451"/>
                <a:gd name="connsiteX3" fmla="*/ 185980 w 466701"/>
                <a:gd name="connsiteY3" fmla="*/ 364210 h 449451"/>
                <a:gd name="connsiteX4" fmla="*/ 216977 w 466701"/>
                <a:gd name="connsiteY4" fmla="*/ 356461 h 449451"/>
                <a:gd name="connsiteX5" fmla="*/ 263472 w 466701"/>
                <a:gd name="connsiteY5" fmla="*/ 325465 h 449451"/>
                <a:gd name="connsiteX6" fmla="*/ 317716 w 466701"/>
                <a:gd name="connsiteY6" fmla="*/ 271221 h 449451"/>
                <a:gd name="connsiteX7" fmla="*/ 395207 w 466701"/>
                <a:gd name="connsiteY7" fmla="*/ 255722 h 449451"/>
                <a:gd name="connsiteX8" fmla="*/ 395207 w 466701"/>
                <a:gd name="connsiteY8" fmla="*/ 224726 h 449451"/>
                <a:gd name="connsiteX9" fmla="*/ 410705 w 466701"/>
                <a:gd name="connsiteY9" fmla="*/ 209227 h 449451"/>
                <a:gd name="connsiteX10" fmla="*/ 457200 w 466701"/>
                <a:gd name="connsiteY10" fmla="*/ 185980 h 449451"/>
                <a:gd name="connsiteX11" fmla="*/ 464950 w 466701"/>
                <a:gd name="connsiteY11" fmla="*/ 154983 h 449451"/>
                <a:gd name="connsiteX12" fmla="*/ 449451 w 466701"/>
                <a:gd name="connsiteY12" fmla="*/ 139485 h 449451"/>
                <a:gd name="connsiteX13" fmla="*/ 395207 w 466701"/>
                <a:gd name="connsiteY13" fmla="*/ 154983 h 449451"/>
                <a:gd name="connsiteX14" fmla="*/ 348712 w 466701"/>
                <a:gd name="connsiteY14" fmla="*/ 131736 h 449451"/>
                <a:gd name="connsiteX15" fmla="*/ 333214 w 466701"/>
                <a:gd name="connsiteY15" fmla="*/ 69743 h 449451"/>
                <a:gd name="connsiteX16" fmla="*/ 325465 w 466701"/>
                <a:gd name="connsiteY16" fmla="*/ 7749 h 449451"/>
                <a:gd name="connsiteX17" fmla="*/ 302217 w 466701"/>
                <a:gd name="connsiteY17" fmla="*/ 23248 h 449451"/>
                <a:gd name="connsiteX18" fmla="*/ 294468 w 466701"/>
                <a:gd name="connsiteY18" fmla="*/ 46495 h 449451"/>
                <a:gd name="connsiteX19" fmla="*/ 278970 w 466701"/>
                <a:gd name="connsiteY19" fmla="*/ 69743 h 449451"/>
                <a:gd name="connsiteX20" fmla="*/ 286719 w 466701"/>
                <a:gd name="connsiteY20" fmla="*/ 92990 h 449451"/>
                <a:gd name="connsiteX21" fmla="*/ 302217 w 466701"/>
                <a:gd name="connsiteY21" fmla="*/ 147234 h 449451"/>
                <a:gd name="connsiteX22" fmla="*/ 278970 w 466701"/>
                <a:gd name="connsiteY22" fmla="*/ 185980 h 449451"/>
                <a:gd name="connsiteX23" fmla="*/ 271221 w 466701"/>
                <a:gd name="connsiteY23" fmla="*/ 232475 h 449451"/>
                <a:gd name="connsiteX24" fmla="*/ 216977 w 466701"/>
                <a:gd name="connsiteY24" fmla="*/ 240224 h 449451"/>
                <a:gd name="connsiteX25" fmla="*/ 131736 w 466701"/>
                <a:gd name="connsiteY25" fmla="*/ 286719 h 449451"/>
                <a:gd name="connsiteX26" fmla="*/ 46495 w 466701"/>
                <a:gd name="connsiteY26" fmla="*/ 333214 h 449451"/>
                <a:gd name="connsiteX27" fmla="*/ 0 w 466701"/>
                <a:gd name="connsiteY27" fmla="*/ 395207 h 449451"/>
                <a:gd name="connsiteX28" fmla="*/ 7750 w 466701"/>
                <a:gd name="connsiteY28" fmla="*/ 418455 h 449451"/>
                <a:gd name="connsiteX29" fmla="*/ 15499 w 466701"/>
                <a:gd name="connsiteY29" fmla="*/ 449451 h 449451"/>
                <a:gd name="connsiteX30" fmla="*/ 15499 w 466701"/>
                <a:gd name="connsiteY30" fmla="*/ 449451 h 44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66701" h="449451">
                  <a:moveTo>
                    <a:pt x="15499" y="449451"/>
                  </a:moveTo>
                  <a:cubicBezTo>
                    <a:pt x="23248" y="444285"/>
                    <a:pt x="32161" y="440538"/>
                    <a:pt x="38746" y="433953"/>
                  </a:cubicBezTo>
                  <a:cubicBezTo>
                    <a:pt x="70388" y="402310"/>
                    <a:pt x="34870" y="401664"/>
                    <a:pt x="100739" y="379709"/>
                  </a:cubicBezTo>
                  <a:cubicBezTo>
                    <a:pt x="150617" y="363084"/>
                    <a:pt x="98358" y="378814"/>
                    <a:pt x="185980" y="364210"/>
                  </a:cubicBezTo>
                  <a:cubicBezTo>
                    <a:pt x="196485" y="362459"/>
                    <a:pt x="206645" y="359044"/>
                    <a:pt x="216977" y="356461"/>
                  </a:cubicBezTo>
                  <a:cubicBezTo>
                    <a:pt x="232475" y="346129"/>
                    <a:pt x="257582" y="343136"/>
                    <a:pt x="263472" y="325465"/>
                  </a:cubicBezTo>
                  <a:cubicBezTo>
                    <a:pt x="273216" y="296231"/>
                    <a:pt x="273305" y="280104"/>
                    <a:pt x="317716" y="271221"/>
                  </a:cubicBezTo>
                  <a:lnTo>
                    <a:pt x="395207" y="255722"/>
                  </a:lnTo>
                  <a:cubicBezTo>
                    <a:pt x="448345" y="220298"/>
                    <a:pt x="404064" y="260150"/>
                    <a:pt x="395207" y="224726"/>
                  </a:cubicBezTo>
                  <a:cubicBezTo>
                    <a:pt x="393435" y="217638"/>
                    <a:pt x="405000" y="213791"/>
                    <a:pt x="410705" y="209227"/>
                  </a:cubicBezTo>
                  <a:cubicBezTo>
                    <a:pt x="432163" y="192060"/>
                    <a:pt x="432648" y="194164"/>
                    <a:pt x="457200" y="185980"/>
                  </a:cubicBezTo>
                  <a:cubicBezTo>
                    <a:pt x="459783" y="175648"/>
                    <a:pt x="466701" y="165488"/>
                    <a:pt x="464950" y="154983"/>
                  </a:cubicBezTo>
                  <a:cubicBezTo>
                    <a:pt x="463749" y="147776"/>
                    <a:pt x="456658" y="140686"/>
                    <a:pt x="449451" y="139485"/>
                  </a:cubicBezTo>
                  <a:cubicBezTo>
                    <a:pt x="442965" y="138404"/>
                    <a:pt x="403681" y="152158"/>
                    <a:pt x="395207" y="154983"/>
                  </a:cubicBezTo>
                  <a:cubicBezTo>
                    <a:pt x="379504" y="151057"/>
                    <a:pt x="356388" y="150926"/>
                    <a:pt x="348712" y="131736"/>
                  </a:cubicBezTo>
                  <a:cubicBezTo>
                    <a:pt x="340801" y="111959"/>
                    <a:pt x="333214" y="69743"/>
                    <a:pt x="333214" y="69743"/>
                  </a:cubicBezTo>
                  <a:cubicBezTo>
                    <a:pt x="330631" y="49078"/>
                    <a:pt x="337017" y="25077"/>
                    <a:pt x="325465" y="7749"/>
                  </a:cubicBezTo>
                  <a:cubicBezTo>
                    <a:pt x="320299" y="0"/>
                    <a:pt x="308035" y="15975"/>
                    <a:pt x="302217" y="23248"/>
                  </a:cubicBezTo>
                  <a:cubicBezTo>
                    <a:pt x="297114" y="29626"/>
                    <a:pt x="298121" y="39189"/>
                    <a:pt x="294468" y="46495"/>
                  </a:cubicBezTo>
                  <a:cubicBezTo>
                    <a:pt x="290303" y="54825"/>
                    <a:pt x="284136" y="61994"/>
                    <a:pt x="278970" y="69743"/>
                  </a:cubicBezTo>
                  <a:cubicBezTo>
                    <a:pt x="281553" y="77492"/>
                    <a:pt x="284475" y="85136"/>
                    <a:pt x="286719" y="92990"/>
                  </a:cubicBezTo>
                  <a:cubicBezTo>
                    <a:pt x="306179" y="161101"/>
                    <a:pt x="283638" y="91496"/>
                    <a:pt x="302217" y="147234"/>
                  </a:cubicBezTo>
                  <a:cubicBezTo>
                    <a:pt x="284800" y="164652"/>
                    <a:pt x="284718" y="160113"/>
                    <a:pt x="278970" y="185980"/>
                  </a:cubicBezTo>
                  <a:cubicBezTo>
                    <a:pt x="275562" y="201318"/>
                    <a:pt x="283046" y="222128"/>
                    <a:pt x="271221" y="232475"/>
                  </a:cubicBezTo>
                  <a:cubicBezTo>
                    <a:pt x="257475" y="244503"/>
                    <a:pt x="235058" y="237641"/>
                    <a:pt x="216977" y="240224"/>
                  </a:cubicBezTo>
                  <a:cubicBezTo>
                    <a:pt x="205187" y="246119"/>
                    <a:pt x="150612" y="270203"/>
                    <a:pt x="131736" y="286719"/>
                  </a:cubicBezTo>
                  <a:cubicBezTo>
                    <a:pt x="73082" y="338041"/>
                    <a:pt x="118575" y="321201"/>
                    <a:pt x="46495" y="333214"/>
                  </a:cubicBezTo>
                  <a:cubicBezTo>
                    <a:pt x="1974" y="377736"/>
                    <a:pt x="13527" y="354633"/>
                    <a:pt x="0" y="395207"/>
                  </a:cubicBezTo>
                  <a:cubicBezTo>
                    <a:pt x="2583" y="402956"/>
                    <a:pt x="1974" y="412679"/>
                    <a:pt x="7750" y="418455"/>
                  </a:cubicBezTo>
                  <a:cubicBezTo>
                    <a:pt x="31277" y="441982"/>
                    <a:pt x="45282" y="404776"/>
                    <a:pt x="15499" y="449451"/>
                  </a:cubicBezTo>
                  <a:lnTo>
                    <a:pt x="15499" y="449451"/>
                  </a:lnTo>
                  <a:close/>
                </a:path>
              </a:pathLst>
            </a:custGeom>
            <a:solidFill>
              <a:srgbClr val="FFFF00">
                <a:alpha val="2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9 Forma libre"/>
            <p:cNvSpPr/>
            <p:nvPr/>
          </p:nvSpPr>
          <p:spPr>
            <a:xfrm>
              <a:off x="5246223" y="5156309"/>
              <a:ext cx="183033" cy="224259"/>
            </a:xfrm>
            <a:custGeom>
              <a:avLst/>
              <a:gdLst>
                <a:gd name="connsiteX0" fmla="*/ 85240 w 139484"/>
                <a:gd name="connsiteY0" fmla="*/ 147234 h 149817"/>
                <a:gd name="connsiteX1" fmla="*/ 61993 w 139484"/>
                <a:gd name="connsiteY1" fmla="*/ 131736 h 149817"/>
                <a:gd name="connsiteX2" fmla="*/ 7749 w 139484"/>
                <a:gd name="connsiteY2" fmla="*/ 123987 h 149817"/>
                <a:gd name="connsiteX3" fmla="*/ 0 w 139484"/>
                <a:gd name="connsiteY3" fmla="*/ 100739 h 149817"/>
                <a:gd name="connsiteX4" fmla="*/ 15498 w 139484"/>
                <a:gd name="connsiteY4" fmla="*/ 77492 h 149817"/>
                <a:gd name="connsiteX5" fmla="*/ 30996 w 139484"/>
                <a:gd name="connsiteY5" fmla="*/ 30997 h 149817"/>
                <a:gd name="connsiteX6" fmla="*/ 61993 w 139484"/>
                <a:gd name="connsiteY6" fmla="*/ 0 h 149817"/>
                <a:gd name="connsiteX7" fmla="*/ 85240 w 139484"/>
                <a:gd name="connsiteY7" fmla="*/ 7749 h 149817"/>
                <a:gd name="connsiteX8" fmla="*/ 100739 w 139484"/>
                <a:gd name="connsiteY8" fmla="*/ 54244 h 149817"/>
                <a:gd name="connsiteX9" fmla="*/ 139484 w 139484"/>
                <a:gd name="connsiteY9" fmla="*/ 61994 h 149817"/>
                <a:gd name="connsiteX10" fmla="*/ 123986 w 139484"/>
                <a:gd name="connsiteY10" fmla="*/ 116238 h 149817"/>
                <a:gd name="connsiteX11" fmla="*/ 85240 w 139484"/>
                <a:gd name="connsiteY11" fmla="*/ 147234 h 149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9484" h="149817">
                  <a:moveTo>
                    <a:pt x="85240" y="147234"/>
                  </a:moveTo>
                  <a:cubicBezTo>
                    <a:pt x="74908" y="149817"/>
                    <a:pt x="70913" y="134412"/>
                    <a:pt x="61993" y="131736"/>
                  </a:cubicBezTo>
                  <a:cubicBezTo>
                    <a:pt x="44498" y="126488"/>
                    <a:pt x="24086" y="132155"/>
                    <a:pt x="7749" y="123987"/>
                  </a:cubicBezTo>
                  <a:cubicBezTo>
                    <a:pt x="443" y="120334"/>
                    <a:pt x="2583" y="108488"/>
                    <a:pt x="0" y="100739"/>
                  </a:cubicBezTo>
                  <a:cubicBezTo>
                    <a:pt x="5166" y="92990"/>
                    <a:pt x="11716" y="86002"/>
                    <a:pt x="15498" y="77492"/>
                  </a:cubicBezTo>
                  <a:cubicBezTo>
                    <a:pt x="22133" y="62563"/>
                    <a:pt x="19444" y="42549"/>
                    <a:pt x="30996" y="30997"/>
                  </a:cubicBezTo>
                  <a:lnTo>
                    <a:pt x="61993" y="0"/>
                  </a:lnTo>
                  <a:cubicBezTo>
                    <a:pt x="69742" y="2583"/>
                    <a:pt x="80492" y="1102"/>
                    <a:pt x="85240" y="7749"/>
                  </a:cubicBezTo>
                  <a:cubicBezTo>
                    <a:pt x="94736" y="21043"/>
                    <a:pt x="84720" y="51040"/>
                    <a:pt x="100739" y="54244"/>
                  </a:cubicBezTo>
                  <a:lnTo>
                    <a:pt x="139484" y="61994"/>
                  </a:lnTo>
                  <a:cubicBezTo>
                    <a:pt x="139417" y="62262"/>
                    <a:pt x="127691" y="112533"/>
                    <a:pt x="123986" y="116238"/>
                  </a:cubicBezTo>
                  <a:cubicBezTo>
                    <a:pt x="98289" y="141936"/>
                    <a:pt x="95572" y="144651"/>
                    <a:pt x="85240" y="147234"/>
                  </a:cubicBezTo>
                  <a:close/>
                </a:path>
              </a:pathLst>
            </a:custGeom>
            <a:solidFill>
              <a:srgbClr val="FFFF00">
                <a:alpha val="2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10 Forma libre"/>
            <p:cNvSpPr/>
            <p:nvPr/>
          </p:nvSpPr>
          <p:spPr>
            <a:xfrm>
              <a:off x="5486260" y="5046221"/>
              <a:ext cx="257605" cy="252792"/>
            </a:xfrm>
            <a:custGeom>
              <a:avLst/>
              <a:gdLst>
                <a:gd name="connsiteX0" fmla="*/ 2583 w 196313"/>
                <a:gd name="connsiteY0" fmla="*/ 151037 h 168879"/>
                <a:gd name="connsiteX1" fmla="*/ 25831 w 196313"/>
                <a:gd name="connsiteY1" fmla="*/ 135539 h 168879"/>
                <a:gd name="connsiteX2" fmla="*/ 80075 w 196313"/>
                <a:gd name="connsiteY2" fmla="*/ 127789 h 168879"/>
                <a:gd name="connsiteX3" fmla="*/ 95573 w 196313"/>
                <a:gd name="connsiteY3" fmla="*/ 81294 h 168879"/>
                <a:gd name="connsiteX4" fmla="*/ 87824 w 196313"/>
                <a:gd name="connsiteY4" fmla="*/ 50298 h 168879"/>
                <a:gd name="connsiteX5" fmla="*/ 80075 w 196313"/>
                <a:gd name="connsiteY5" fmla="*/ 27050 h 168879"/>
                <a:gd name="connsiteX6" fmla="*/ 87824 w 196313"/>
                <a:gd name="connsiteY6" fmla="*/ 3803 h 168879"/>
                <a:gd name="connsiteX7" fmla="*/ 180814 w 196313"/>
                <a:gd name="connsiteY7" fmla="*/ 11552 h 168879"/>
                <a:gd name="connsiteX8" fmla="*/ 165316 w 196313"/>
                <a:gd name="connsiteY8" fmla="*/ 34800 h 168879"/>
                <a:gd name="connsiteX9" fmla="*/ 134319 w 196313"/>
                <a:gd name="connsiteY9" fmla="*/ 73545 h 168879"/>
                <a:gd name="connsiteX10" fmla="*/ 142068 w 196313"/>
                <a:gd name="connsiteY10" fmla="*/ 104542 h 168879"/>
                <a:gd name="connsiteX11" fmla="*/ 165316 w 196313"/>
                <a:gd name="connsiteY11" fmla="*/ 112291 h 168879"/>
                <a:gd name="connsiteX12" fmla="*/ 180814 w 196313"/>
                <a:gd name="connsiteY12" fmla="*/ 135539 h 168879"/>
                <a:gd name="connsiteX13" fmla="*/ 134319 w 196313"/>
                <a:gd name="connsiteY13" fmla="*/ 135539 h 168879"/>
                <a:gd name="connsiteX14" fmla="*/ 72326 w 196313"/>
                <a:gd name="connsiteY14" fmla="*/ 143288 h 168879"/>
                <a:gd name="connsiteX15" fmla="*/ 10333 w 196313"/>
                <a:gd name="connsiteY15" fmla="*/ 166535 h 168879"/>
                <a:gd name="connsiteX16" fmla="*/ 2583 w 196313"/>
                <a:gd name="connsiteY16" fmla="*/ 151037 h 168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6313" h="168879">
                  <a:moveTo>
                    <a:pt x="2583" y="151037"/>
                  </a:moveTo>
                  <a:cubicBezTo>
                    <a:pt x="5166" y="145871"/>
                    <a:pt x="16910" y="138215"/>
                    <a:pt x="25831" y="135539"/>
                  </a:cubicBezTo>
                  <a:cubicBezTo>
                    <a:pt x="43326" y="130291"/>
                    <a:pt x="65658" y="139003"/>
                    <a:pt x="80075" y="127789"/>
                  </a:cubicBezTo>
                  <a:cubicBezTo>
                    <a:pt x="92970" y="117759"/>
                    <a:pt x="95573" y="81294"/>
                    <a:pt x="95573" y="81294"/>
                  </a:cubicBezTo>
                  <a:cubicBezTo>
                    <a:pt x="92990" y="70962"/>
                    <a:pt x="90750" y="60538"/>
                    <a:pt x="87824" y="50298"/>
                  </a:cubicBezTo>
                  <a:cubicBezTo>
                    <a:pt x="85580" y="42444"/>
                    <a:pt x="80075" y="35218"/>
                    <a:pt x="80075" y="27050"/>
                  </a:cubicBezTo>
                  <a:cubicBezTo>
                    <a:pt x="80075" y="18882"/>
                    <a:pt x="85241" y="11552"/>
                    <a:pt x="87824" y="3803"/>
                  </a:cubicBezTo>
                  <a:cubicBezTo>
                    <a:pt x="118821" y="6386"/>
                    <a:pt x="151935" y="0"/>
                    <a:pt x="180814" y="11552"/>
                  </a:cubicBezTo>
                  <a:cubicBezTo>
                    <a:pt x="189461" y="15011"/>
                    <a:pt x="169481" y="26470"/>
                    <a:pt x="165316" y="34800"/>
                  </a:cubicBezTo>
                  <a:cubicBezTo>
                    <a:pt x="146602" y="72228"/>
                    <a:pt x="173505" y="47421"/>
                    <a:pt x="134319" y="73545"/>
                  </a:cubicBezTo>
                  <a:cubicBezTo>
                    <a:pt x="136902" y="83877"/>
                    <a:pt x="135415" y="96226"/>
                    <a:pt x="142068" y="104542"/>
                  </a:cubicBezTo>
                  <a:cubicBezTo>
                    <a:pt x="147171" y="110920"/>
                    <a:pt x="158938" y="107188"/>
                    <a:pt x="165316" y="112291"/>
                  </a:cubicBezTo>
                  <a:cubicBezTo>
                    <a:pt x="172589" y="118109"/>
                    <a:pt x="175648" y="127790"/>
                    <a:pt x="180814" y="135539"/>
                  </a:cubicBezTo>
                  <a:cubicBezTo>
                    <a:pt x="118818" y="156203"/>
                    <a:pt x="196313" y="135539"/>
                    <a:pt x="134319" y="135539"/>
                  </a:cubicBezTo>
                  <a:cubicBezTo>
                    <a:pt x="113494" y="135539"/>
                    <a:pt x="92990" y="140705"/>
                    <a:pt x="72326" y="143288"/>
                  </a:cubicBezTo>
                  <a:cubicBezTo>
                    <a:pt x="59779" y="149562"/>
                    <a:pt x="26745" y="168879"/>
                    <a:pt x="10333" y="166535"/>
                  </a:cubicBezTo>
                  <a:cubicBezTo>
                    <a:pt x="1113" y="165218"/>
                    <a:pt x="0" y="156203"/>
                    <a:pt x="2583" y="151037"/>
                  </a:cubicBezTo>
                  <a:close/>
                </a:path>
              </a:pathLst>
            </a:custGeom>
            <a:solidFill>
              <a:srgbClr val="FFFF00">
                <a:alpha val="2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11 Forma libre"/>
            <p:cNvSpPr/>
            <p:nvPr/>
          </p:nvSpPr>
          <p:spPr>
            <a:xfrm>
              <a:off x="5540493" y="4286256"/>
              <a:ext cx="1388961" cy="953650"/>
            </a:xfrm>
            <a:custGeom>
              <a:avLst/>
              <a:gdLst>
                <a:gd name="connsiteX0" fmla="*/ 147234 w 941301"/>
                <a:gd name="connsiteY0" fmla="*/ 449451 h 599074"/>
                <a:gd name="connsiteX1" fmla="*/ 77492 w 941301"/>
                <a:gd name="connsiteY1" fmla="*/ 441702 h 599074"/>
                <a:gd name="connsiteX2" fmla="*/ 54244 w 941301"/>
                <a:gd name="connsiteY2" fmla="*/ 433953 h 599074"/>
                <a:gd name="connsiteX3" fmla="*/ 38746 w 941301"/>
                <a:gd name="connsiteY3" fmla="*/ 410706 h 599074"/>
                <a:gd name="connsiteX4" fmla="*/ 0 w 941301"/>
                <a:gd name="connsiteY4" fmla="*/ 356461 h 599074"/>
                <a:gd name="connsiteX5" fmla="*/ 7749 w 941301"/>
                <a:gd name="connsiteY5" fmla="*/ 333214 h 599074"/>
                <a:gd name="connsiteX6" fmla="*/ 38746 w 941301"/>
                <a:gd name="connsiteY6" fmla="*/ 325465 h 599074"/>
                <a:gd name="connsiteX7" fmla="*/ 61993 w 941301"/>
                <a:gd name="connsiteY7" fmla="*/ 317716 h 599074"/>
                <a:gd name="connsiteX8" fmla="*/ 85241 w 941301"/>
                <a:gd name="connsiteY8" fmla="*/ 302217 h 599074"/>
                <a:gd name="connsiteX9" fmla="*/ 123987 w 941301"/>
                <a:gd name="connsiteY9" fmla="*/ 294468 h 599074"/>
                <a:gd name="connsiteX10" fmla="*/ 147234 w 941301"/>
                <a:gd name="connsiteY10" fmla="*/ 286719 h 599074"/>
                <a:gd name="connsiteX11" fmla="*/ 170482 w 941301"/>
                <a:gd name="connsiteY11" fmla="*/ 263472 h 599074"/>
                <a:gd name="connsiteX12" fmla="*/ 193729 w 941301"/>
                <a:gd name="connsiteY12" fmla="*/ 255723 h 599074"/>
                <a:gd name="connsiteX13" fmla="*/ 201478 w 941301"/>
                <a:gd name="connsiteY13" fmla="*/ 232475 h 599074"/>
                <a:gd name="connsiteX14" fmla="*/ 232475 w 941301"/>
                <a:gd name="connsiteY14" fmla="*/ 224726 h 599074"/>
                <a:gd name="connsiteX15" fmla="*/ 255722 w 941301"/>
                <a:gd name="connsiteY15" fmla="*/ 216977 h 599074"/>
                <a:gd name="connsiteX16" fmla="*/ 302217 w 941301"/>
                <a:gd name="connsiteY16" fmla="*/ 193729 h 599074"/>
                <a:gd name="connsiteX17" fmla="*/ 325465 w 941301"/>
                <a:gd name="connsiteY17" fmla="*/ 178231 h 599074"/>
                <a:gd name="connsiteX18" fmla="*/ 402956 w 941301"/>
                <a:gd name="connsiteY18" fmla="*/ 170482 h 599074"/>
                <a:gd name="connsiteX19" fmla="*/ 410705 w 941301"/>
                <a:gd name="connsiteY19" fmla="*/ 147234 h 599074"/>
                <a:gd name="connsiteX20" fmla="*/ 426204 w 941301"/>
                <a:gd name="connsiteY20" fmla="*/ 131736 h 599074"/>
                <a:gd name="connsiteX21" fmla="*/ 410705 w 941301"/>
                <a:gd name="connsiteY21" fmla="*/ 116238 h 599074"/>
                <a:gd name="connsiteX22" fmla="*/ 433953 w 941301"/>
                <a:gd name="connsiteY22" fmla="*/ 108489 h 599074"/>
                <a:gd name="connsiteX23" fmla="*/ 472698 w 941301"/>
                <a:gd name="connsiteY23" fmla="*/ 100739 h 599074"/>
                <a:gd name="connsiteX24" fmla="*/ 557939 w 941301"/>
                <a:gd name="connsiteY24" fmla="*/ 69743 h 599074"/>
                <a:gd name="connsiteX25" fmla="*/ 581187 w 941301"/>
                <a:gd name="connsiteY25" fmla="*/ 61994 h 599074"/>
                <a:gd name="connsiteX26" fmla="*/ 612183 w 941301"/>
                <a:gd name="connsiteY26" fmla="*/ 23248 h 599074"/>
                <a:gd name="connsiteX27" fmla="*/ 658678 w 941301"/>
                <a:gd name="connsiteY27" fmla="*/ 30997 h 599074"/>
                <a:gd name="connsiteX28" fmla="*/ 705173 w 941301"/>
                <a:gd name="connsiteY28" fmla="*/ 77492 h 599074"/>
                <a:gd name="connsiteX29" fmla="*/ 720671 w 941301"/>
                <a:gd name="connsiteY29" fmla="*/ 123987 h 599074"/>
                <a:gd name="connsiteX30" fmla="*/ 743919 w 941301"/>
                <a:gd name="connsiteY30" fmla="*/ 100739 h 599074"/>
                <a:gd name="connsiteX31" fmla="*/ 767166 w 941301"/>
                <a:gd name="connsiteY31" fmla="*/ 85241 h 599074"/>
                <a:gd name="connsiteX32" fmla="*/ 782665 w 941301"/>
                <a:gd name="connsiteY32" fmla="*/ 30997 h 599074"/>
                <a:gd name="connsiteX33" fmla="*/ 798163 w 941301"/>
                <a:gd name="connsiteY33" fmla="*/ 7750 h 599074"/>
                <a:gd name="connsiteX34" fmla="*/ 821410 w 941301"/>
                <a:gd name="connsiteY34" fmla="*/ 0 h 599074"/>
                <a:gd name="connsiteX35" fmla="*/ 860156 w 941301"/>
                <a:gd name="connsiteY35" fmla="*/ 54245 h 599074"/>
                <a:gd name="connsiteX36" fmla="*/ 914400 w 941301"/>
                <a:gd name="connsiteY36" fmla="*/ 61994 h 599074"/>
                <a:gd name="connsiteX37" fmla="*/ 937648 w 941301"/>
                <a:gd name="connsiteY37" fmla="*/ 69743 h 599074"/>
                <a:gd name="connsiteX38" fmla="*/ 929898 w 941301"/>
                <a:gd name="connsiteY38" fmla="*/ 92990 h 599074"/>
                <a:gd name="connsiteX39" fmla="*/ 883404 w 941301"/>
                <a:gd name="connsiteY39" fmla="*/ 139485 h 599074"/>
                <a:gd name="connsiteX40" fmla="*/ 852407 w 941301"/>
                <a:gd name="connsiteY40" fmla="*/ 185980 h 599074"/>
                <a:gd name="connsiteX41" fmla="*/ 836909 w 941301"/>
                <a:gd name="connsiteY41" fmla="*/ 209228 h 599074"/>
                <a:gd name="connsiteX42" fmla="*/ 790414 w 941301"/>
                <a:gd name="connsiteY42" fmla="*/ 240224 h 599074"/>
                <a:gd name="connsiteX43" fmla="*/ 736170 w 941301"/>
                <a:gd name="connsiteY43" fmla="*/ 271221 h 599074"/>
                <a:gd name="connsiteX44" fmla="*/ 712922 w 941301"/>
                <a:gd name="connsiteY44" fmla="*/ 278970 h 599074"/>
                <a:gd name="connsiteX45" fmla="*/ 666427 w 941301"/>
                <a:gd name="connsiteY45" fmla="*/ 309967 h 599074"/>
                <a:gd name="connsiteX46" fmla="*/ 604434 w 941301"/>
                <a:gd name="connsiteY46" fmla="*/ 325465 h 599074"/>
                <a:gd name="connsiteX47" fmla="*/ 581187 w 941301"/>
                <a:gd name="connsiteY47" fmla="*/ 333214 h 599074"/>
                <a:gd name="connsiteX48" fmla="*/ 565688 w 941301"/>
                <a:gd name="connsiteY48" fmla="*/ 356461 h 599074"/>
                <a:gd name="connsiteX49" fmla="*/ 542441 w 941301"/>
                <a:gd name="connsiteY49" fmla="*/ 364211 h 599074"/>
                <a:gd name="connsiteX50" fmla="*/ 519193 w 941301"/>
                <a:gd name="connsiteY50" fmla="*/ 379709 h 599074"/>
                <a:gd name="connsiteX51" fmla="*/ 511444 w 941301"/>
                <a:gd name="connsiteY51" fmla="*/ 402956 h 599074"/>
                <a:gd name="connsiteX52" fmla="*/ 488197 w 941301"/>
                <a:gd name="connsiteY52" fmla="*/ 418455 h 599074"/>
                <a:gd name="connsiteX53" fmla="*/ 472698 w 941301"/>
                <a:gd name="connsiteY53" fmla="*/ 433953 h 599074"/>
                <a:gd name="connsiteX54" fmla="*/ 464949 w 941301"/>
                <a:gd name="connsiteY54" fmla="*/ 457200 h 599074"/>
                <a:gd name="connsiteX55" fmla="*/ 449451 w 941301"/>
                <a:gd name="connsiteY55" fmla="*/ 472699 h 599074"/>
                <a:gd name="connsiteX56" fmla="*/ 433953 w 941301"/>
                <a:gd name="connsiteY56" fmla="*/ 495946 h 599074"/>
                <a:gd name="connsiteX57" fmla="*/ 410705 w 941301"/>
                <a:gd name="connsiteY57" fmla="*/ 526943 h 599074"/>
                <a:gd name="connsiteX58" fmla="*/ 387458 w 941301"/>
                <a:gd name="connsiteY58" fmla="*/ 534692 h 599074"/>
                <a:gd name="connsiteX59" fmla="*/ 240224 w 941301"/>
                <a:gd name="connsiteY59" fmla="*/ 581187 h 599074"/>
                <a:gd name="connsiteX60" fmla="*/ 209227 w 941301"/>
                <a:gd name="connsiteY60" fmla="*/ 526943 h 599074"/>
                <a:gd name="connsiteX61" fmla="*/ 193729 w 941301"/>
                <a:gd name="connsiteY61" fmla="*/ 503695 h 599074"/>
                <a:gd name="connsiteX62" fmla="*/ 185980 w 941301"/>
                <a:gd name="connsiteY62" fmla="*/ 480448 h 599074"/>
                <a:gd name="connsiteX63" fmla="*/ 162732 w 941301"/>
                <a:gd name="connsiteY63" fmla="*/ 472699 h 599074"/>
                <a:gd name="connsiteX64" fmla="*/ 147234 w 941301"/>
                <a:gd name="connsiteY64" fmla="*/ 449451 h 599074"/>
                <a:gd name="connsiteX65" fmla="*/ 147234 w 941301"/>
                <a:gd name="connsiteY65" fmla="*/ 449451 h 59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941301" h="599074">
                  <a:moveTo>
                    <a:pt x="147234" y="449451"/>
                  </a:moveTo>
                  <a:cubicBezTo>
                    <a:pt x="135610" y="448159"/>
                    <a:pt x="100564" y="445547"/>
                    <a:pt x="77492" y="441702"/>
                  </a:cubicBezTo>
                  <a:cubicBezTo>
                    <a:pt x="69435" y="440359"/>
                    <a:pt x="60623" y="439056"/>
                    <a:pt x="54244" y="433953"/>
                  </a:cubicBezTo>
                  <a:cubicBezTo>
                    <a:pt x="46972" y="428135"/>
                    <a:pt x="43912" y="418455"/>
                    <a:pt x="38746" y="410706"/>
                  </a:cubicBezTo>
                  <a:cubicBezTo>
                    <a:pt x="20665" y="356462"/>
                    <a:pt x="38746" y="369377"/>
                    <a:pt x="0" y="356461"/>
                  </a:cubicBezTo>
                  <a:cubicBezTo>
                    <a:pt x="2583" y="348712"/>
                    <a:pt x="1371" y="338317"/>
                    <a:pt x="7749" y="333214"/>
                  </a:cubicBezTo>
                  <a:cubicBezTo>
                    <a:pt x="16066" y="326561"/>
                    <a:pt x="28505" y="328391"/>
                    <a:pt x="38746" y="325465"/>
                  </a:cubicBezTo>
                  <a:cubicBezTo>
                    <a:pt x="46600" y="323221"/>
                    <a:pt x="54244" y="320299"/>
                    <a:pt x="61993" y="317716"/>
                  </a:cubicBezTo>
                  <a:cubicBezTo>
                    <a:pt x="69742" y="312550"/>
                    <a:pt x="76520" y="305487"/>
                    <a:pt x="85241" y="302217"/>
                  </a:cubicBezTo>
                  <a:cubicBezTo>
                    <a:pt x="97573" y="297592"/>
                    <a:pt x="111209" y="297662"/>
                    <a:pt x="123987" y="294468"/>
                  </a:cubicBezTo>
                  <a:cubicBezTo>
                    <a:pt x="131911" y="292487"/>
                    <a:pt x="139485" y="289302"/>
                    <a:pt x="147234" y="286719"/>
                  </a:cubicBezTo>
                  <a:cubicBezTo>
                    <a:pt x="154983" y="278970"/>
                    <a:pt x="161364" y="269551"/>
                    <a:pt x="170482" y="263472"/>
                  </a:cubicBezTo>
                  <a:cubicBezTo>
                    <a:pt x="177278" y="258941"/>
                    <a:pt x="187953" y="261499"/>
                    <a:pt x="193729" y="255723"/>
                  </a:cubicBezTo>
                  <a:cubicBezTo>
                    <a:pt x="199505" y="249947"/>
                    <a:pt x="195100" y="237578"/>
                    <a:pt x="201478" y="232475"/>
                  </a:cubicBezTo>
                  <a:cubicBezTo>
                    <a:pt x="209794" y="225822"/>
                    <a:pt x="222234" y="227652"/>
                    <a:pt x="232475" y="224726"/>
                  </a:cubicBezTo>
                  <a:cubicBezTo>
                    <a:pt x="240329" y="222482"/>
                    <a:pt x="247973" y="219560"/>
                    <a:pt x="255722" y="216977"/>
                  </a:cubicBezTo>
                  <a:cubicBezTo>
                    <a:pt x="286914" y="185783"/>
                    <a:pt x="252233" y="215150"/>
                    <a:pt x="302217" y="193729"/>
                  </a:cubicBezTo>
                  <a:cubicBezTo>
                    <a:pt x="310777" y="190060"/>
                    <a:pt x="316390" y="180325"/>
                    <a:pt x="325465" y="178231"/>
                  </a:cubicBezTo>
                  <a:cubicBezTo>
                    <a:pt x="350759" y="172394"/>
                    <a:pt x="377126" y="173065"/>
                    <a:pt x="402956" y="170482"/>
                  </a:cubicBezTo>
                  <a:cubicBezTo>
                    <a:pt x="405539" y="162733"/>
                    <a:pt x="406502" y="154238"/>
                    <a:pt x="410705" y="147234"/>
                  </a:cubicBezTo>
                  <a:cubicBezTo>
                    <a:pt x="414464" y="140969"/>
                    <a:pt x="426204" y="139042"/>
                    <a:pt x="426204" y="131736"/>
                  </a:cubicBezTo>
                  <a:lnTo>
                    <a:pt x="410705" y="116238"/>
                  </a:lnTo>
                  <a:cubicBezTo>
                    <a:pt x="418454" y="113655"/>
                    <a:pt x="426028" y="110470"/>
                    <a:pt x="433953" y="108489"/>
                  </a:cubicBezTo>
                  <a:cubicBezTo>
                    <a:pt x="446731" y="105294"/>
                    <a:pt x="460662" y="106088"/>
                    <a:pt x="472698" y="100739"/>
                  </a:cubicBezTo>
                  <a:cubicBezTo>
                    <a:pt x="564510" y="59933"/>
                    <a:pt x="425569" y="88653"/>
                    <a:pt x="557939" y="69743"/>
                  </a:cubicBezTo>
                  <a:cubicBezTo>
                    <a:pt x="565688" y="67160"/>
                    <a:pt x="574183" y="66197"/>
                    <a:pt x="581187" y="61994"/>
                  </a:cubicBezTo>
                  <a:cubicBezTo>
                    <a:pt x="593454" y="54634"/>
                    <a:pt x="605145" y="33805"/>
                    <a:pt x="612183" y="23248"/>
                  </a:cubicBezTo>
                  <a:cubicBezTo>
                    <a:pt x="627681" y="25831"/>
                    <a:pt x="644090" y="25162"/>
                    <a:pt x="658678" y="30997"/>
                  </a:cubicBezTo>
                  <a:cubicBezTo>
                    <a:pt x="684892" y="41483"/>
                    <a:pt x="691332" y="56731"/>
                    <a:pt x="705173" y="77492"/>
                  </a:cubicBezTo>
                  <a:cubicBezTo>
                    <a:pt x="710339" y="92990"/>
                    <a:pt x="706662" y="115582"/>
                    <a:pt x="720671" y="123987"/>
                  </a:cubicBezTo>
                  <a:cubicBezTo>
                    <a:pt x="730069" y="129625"/>
                    <a:pt x="735500" y="107755"/>
                    <a:pt x="743919" y="100739"/>
                  </a:cubicBezTo>
                  <a:cubicBezTo>
                    <a:pt x="751074" y="94777"/>
                    <a:pt x="759417" y="90407"/>
                    <a:pt x="767166" y="85241"/>
                  </a:cubicBezTo>
                  <a:cubicBezTo>
                    <a:pt x="769650" y="75304"/>
                    <a:pt x="777105" y="42117"/>
                    <a:pt x="782665" y="30997"/>
                  </a:cubicBezTo>
                  <a:cubicBezTo>
                    <a:pt x="786830" y="22667"/>
                    <a:pt x="790891" y="13568"/>
                    <a:pt x="798163" y="7750"/>
                  </a:cubicBezTo>
                  <a:cubicBezTo>
                    <a:pt x="804541" y="2647"/>
                    <a:pt x="813661" y="2583"/>
                    <a:pt x="821410" y="0"/>
                  </a:cubicBezTo>
                  <a:cubicBezTo>
                    <a:pt x="829391" y="15961"/>
                    <a:pt x="840523" y="46392"/>
                    <a:pt x="860156" y="54245"/>
                  </a:cubicBezTo>
                  <a:cubicBezTo>
                    <a:pt x="877114" y="61029"/>
                    <a:pt x="896319" y="59411"/>
                    <a:pt x="914400" y="61994"/>
                  </a:cubicBezTo>
                  <a:cubicBezTo>
                    <a:pt x="922149" y="64577"/>
                    <a:pt x="933995" y="62437"/>
                    <a:pt x="937648" y="69743"/>
                  </a:cubicBezTo>
                  <a:cubicBezTo>
                    <a:pt x="941301" y="77049"/>
                    <a:pt x="933551" y="85684"/>
                    <a:pt x="929898" y="92990"/>
                  </a:cubicBezTo>
                  <a:cubicBezTo>
                    <a:pt x="908301" y="136183"/>
                    <a:pt x="920374" y="97893"/>
                    <a:pt x="883404" y="139485"/>
                  </a:cubicBezTo>
                  <a:cubicBezTo>
                    <a:pt x="871029" y="153407"/>
                    <a:pt x="862739" y="170482"/>
                    <a:pt x="852407" y="185980"/>
                  </a:cubicBezTo>
                  <a:cubicBezTo>
                    <a:pt x="847241" y="193729"/>
                    <a:pt x="844658" y="204062"/>
                    <a:pt x="836909" y="209228"/>
                  </a:cubicBezTo>
                  <a:lnTo>
                    <a:pt x="790414" y="240224"/>
                  </a:lnTo>
                  <a:cubicBezTo>
                    <a:pt x="767065" y="255790"/>
                    <a:pt x="763701" y="259422"/>
                    <a:pt x="736170" y="271221"/>
                  </a:cubicBezTo>
                  <a:cubicBezTo>
                    <a:pt x="728662" y="274439"/>
                    <a:pt x="720671" y="276387"/>
                    <a:pt x="712922" y="278970"/>
                  </a:cubicBezTo>
                  <a:cubicBezTo>
                    <a:pt x="697424" y="289302"/>
                    <a:pt x="684098" y="304077"/>
                    <a:pt x="666427" y="309967"/>
                  </a:cubicBezTo>
                  <a:cubicBezTo>
                    <a:pt x="613288" y="327680"/>
                    <a:pt x="679242" y="306763"/>
                    <a:pt x="604434" y="325465"/>
                  </a:cubicBezTo>
                  <a:cubicBezTo>
                    <a:pt x="596510" y="327446"/>
                    <a:pt x="588936" y="330631"/>
                    <a:pt x="581187" y="333214"/>
                  </a:cubicBezTo>
                  <a:cubicBezTo>
                    <a:pt x="576021" y="340963"/>
                    <a:pt x="572960" y="350643"/>
                    <a:pt x="565688" y="356461"/>
                  </a:cubicBezTo>
                  <a:cubicBezTo>
                    <a:pt x="559310" y="361564"/>
                    <a:pt x="549747" y="360558"/>
                    <a:pt x="542441" y="364211"/>
                  </a:cubicBezTo>
                  <a:cubicBezTo>
                    <a:pt x="534111" y="368376"/>
                    <a:pt x="526942" y="374543"/>
                    <a:pt x="519193" y="379709"/>
                  </a:cubicBezTo>
                  <a:cubicBezTo>
                    <a:pt x="516610" y="387458"/>
                    <a:pt x="516547" y="396578"/>
                    <a:pt x="511444" y="402956"/>
                  </a:cubicBezTo>
                  <a:cubicBezTo>
                    <a:pt x="505626" y="410229"/>
                    <a:pt x="495469" y="412637"/>
                    <a:pt x="488197" y="418455"/>
                  </a:cubicBezTo>
                  <a:cubicBezTo>
                    <a:pt x="482492" y="423019"/>
                    <a:pt x="477864" y="428787"/>
                    <a:pt x="472698" y="433953"/>
                  </a:cubicBezTo>
                  <a:cubicBezTo>
                    <a:pt x="470115" y="441702"/>
                    <a:pt x="469151" y="450196"/>
                    <a:pt x="464949" y="457200"/>
                  </a:cubicBezTo>
                  <a:cubicBezTo>
                    <a:pt x="461190" y="463465"/>
                    <a:pt x="454015" y="466994"/>
                    <a:pt x="449451" y="472699"/>
                  </a:cubicBezTo>
                  <a:cubicBezTo>
                    <a:pt x="443633" y="479971"/>
                    <a:pt x="439366" y="488368"/>
                    <a:pt x="433953" y="495946"/>
                  </a:cubicBezTo>
                  <a:cubicBezTo>
                    <a:pt x="426446" y="506456"/>
                    <a:pt x="420627" y="518675"/>
                    <a:pt x="410705" y="526943"/>
                  </a:cubicBezTo>
                  <a:cubicBezTo>
                    <a:pt x="404430" y="532172"/>
                    <a:pt x="395207" y="532109"/>
                    <a:pt x="387458" y="534692"/>
                  </a:cubicBezTo>
                  <a:cubicBezTo>
                    <a:pt x="323076" y="599074"/>
                    <a:pt x="366931" y="572137"/>
                    <a:pt x="240224" y="581187"/>
                  </a:cubicBezTo>
                  <a:cubicBezTo>
                    <a:pt x="229892" y="563106"/>
                    <a:pt x="219941" y="544801"/>
                    <a:pt x="209227" y="526943"/>
                  </a:cubicBezTo>
                  <a:cubicBezTo>
                    <a:pt x="204435" y="518957"/>
                    <a:pt x="197894" y="512025"/>
                    <a:pt x="193729" y="503695"/>
                  </a:cubicBezTo>
                  <a:cubicBezTo>
                    <a:pt x="190076" y="496389"/>
                    <a:pt x="191756" y="486224"/>
                    <a:pt x="185980" y="480448"/>
                  </a:cubicBezTo>
                  <a:cubicBezTo>
                    <a:pt x="180204" y="474672"/>
                    <a:pt x="170481" y="475282"/>
                    <a:pt x="162732" y="472699"/>
                  </a:cubicBezTo>
                  <a:cubicBezTo>
                    <a:pt x="157566" y="464950"/>
                    <a:pt x="154506" y="455269"/>
                    <a:pt x="147234" y="449451"/>
                  </a:cubicBezTo>
                  <a:lnTo>
                    <a:pt x="147234" y="449451"/>
                  </a:lnTo>
                  <a:close/>
                </a:path>
              </a:pathLst>
            </a:custGeom>
            <a:solidFill>
              <a:srgbClr val="FFFF00">
                <a:alpha val="2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" name="12 Forma libre"/>
            <p:cNvSpPr/>
            <p:nvPr/>
          </p:nvSpPr>
          <p:spPr>
            <a:xfrm>
              <a:off x="7000892" y="3857628"/>
              <a:ext cx="1027678" cy="627747"/>
            </a:xfrm>
            <a:custGeom>
              <a:avLst/>
              <a:gdLst>
                <a:gd name="connsiteX0" fmla="*/ 39244 w 783163"/>
                <a:gd name="connsiteY0" fmla="*/ 241138 h 419369"/>
                <a:gd name="connsiteX1" fmla="*/ 8248 w 783163"/>
                <a:gd name="connsiteY1" fmla="*/ 225640 h 419369"/>
                <a:gd name="connsiteX2" fmla="*/ 46994 w 783163"/>
                <a:gd name="connsiteY2" fmla="*/ 194643 h 419369"/>
                <a:gd name="connsiteX3" fmla="*/ 62492 w 783163"/>
                <a:gd name="connsiteY3" fmla="*/ 171396 h 419369"/>
                <a:gd name="connsiteX4" fmla="*/ 54743 w 783163"/>
                <a:gd name="connsiteY4" fmla="*/ 148148 h 419369"/>
                <a:gd name="connsiteX5" fmla="*/ 46994 w 783163"/>
                <a:gd name="connsiteY5" fmla="*/ 109402 h 419369"/>
                <a:gd name="connsiteX6" fmla="*/ 39244 w 783163"/>
                <a:gd name="connsiteY6" fmla="*/ 78406 h 419369"/>
                <a:gd name="connsiteX7" fmla="*/ 85739 w 783163"/>
                <a:gd name="connsiteY7" fmla="*/ 86155 h 419369"/>
                <a:gd name="connsiteX8" fmla="*/ 108987 w 783163"/>
                <a:gd name="connsiteY8" fmla="*/ 78406 h 419369"/>
                <a:gd name="connsiteX9" fmla="*/ 147733 w 783163"/>
                <a:gd name="connsiteY9" fmla="*/ 140399 h 419369"/>
                <a:gd name="connsiteX10" fmla="*/ 170980 w 783163"/>
                <a:gd name="connsiteY10" fmla="*/ 155897 h 419369"/>
                <a:gd name="connsiteX11" fmla="*/ 279468 w 783163"/>
                <a:gd name="connsiteY11" fmla="*/ 148148 h 419369"/>
                <a:gd name="connsiteX12" fmla="*/ 294967 w 783163"/>
                <a:gd name="connsiteY12" fmla="*/ 132650 h 419369"/>
                <a:gd name="connsiteX13" fmla="*/ 349211 w 783163"/>
                <a:gd name="connsiteY13" fmla="*/ 109402 h 419369"/>
                <a:gd name="connsiteX14" fmla="*/ 356960 w 783163"/>
                <a:gd name="connsiteY14" fmla="*/ 86155 h 419369"/>
                <a:gd name="connsiteX15" fmla="*/ 418953 w 783163"/>
                <a:gd name="connsiteY15" fmla="*/ 78406 h 419369"/>
                <a:gd name="connsiteX16" fmla="*/ 426702 w 783163"/>
                <a:gd name="connsiteY16" fmla="*/ 140399 h 419369"/>
                <a:gd name="connsiteX17" fmla="*/ 457699 w 783163"/>
                <a:gd name="connsiteY17" fmla="*/ 148148 h 419369"/>
                <a:gd name="connsiteX18" fmla="*/ 480946 w 783163"/>
                <a:gd name="connsiteY18" fmla="*/ 163647 h 419369"/>
                <a:gd name="connsiteX19" fmla="*/ 511943 w 783163"/>
                <a:gd name="connsiteY19" fmla="*/ 155897 h 419369"/>
                <a:gd name="connsiteX20" fmla="*/ 573936 w 783163"/>
                <a:gd name="connsiteY20" fmla="*/ 132650 h 419369"/>
                <a:gd name="connsiteX21" fmla="*/ 597183 w 783163"/>
                <a:gd name="connsiteY21" fmla="*/ 86155 h 419369"/>
                <a:gd name="connsiteX22" fmla="*/ 628180 w 783163"/>
                <a:gd name="connsiteY22" fmla="*/ 93904 h 419369"/>
                <a:gd name="connsiteX23" fmla="*/ 635929 w 783163"/>
                <a:gd name="connsiteY23" fmla="*/ 117152 h 419369"/>
                <a:gd name="connsiteX24" fmla="*/ 643678 w 783163"/>
                <a:gd name="connsiteY24" fmla="*/ 148148 h 419369"/>
                <a:gd name="connsiteX25" fmla="*/ 674675 w 783163"/>
                <a:gd name="connsiteY25" fmla="*/ 101653 h 419369"/>
                <a:gd name="connsiteX26" fmla="*/ 705672 w 783163"/>
                <a:gd name="connsiteY26" fmla="*/ 55158 h 419369"/>
                <a:gd name="connsiteX27" fmla="*/ 728919 w 783163"/>
                <a:gd name="connsiteY27" fmla="*/ 39660 h 419369"/>
                <a:gd name="connsiteX28" fmla="*/ 736668 w 783163"/>
                <a:gd name="connsiteY28" fmla="*/ 16413 h 419369"/>
                <a:gd name="connsiteX29" fmla="*/ 783163 w 783163"/>
                <a:gd name="connsiteY29" fmla="*/ 78406 h 419369"/>
                <a:gd name="connsiteX30" fmla="*/ 759916 w 783163"/>
                <a:gd name="connsiteY30" fmla="*/ 101653 h 419369"/>
                <a:gd name="connsiteX31" fmla="*/ 744417 w 783163"/>
                <a:gd name="connsiteY31" fmla="*/ 124901 h 419369"/>
                <a:gd name="connsiteX32" fmla="*/ 682424 w 783163"/>
                <a:gd name="connsiteY32" fmla="*/ 194643 h 419369"/>
                <a:gd name="connsiteX33" fmla="*/ 659177 w 783163"/>
                <a:gd name="connsiteY33" fmla="*/ 186894 h 419369"/>
                <a:gd name="connsiteX34" fmla="*/ 635929 w 783163"/>
                <a:gd name="connsiteY34" fmla="*/ 171396 h 419369"/>
                <a:gd name="connsiteX35" fmla="*/ 604933 w 783163"/>
                <a:gd name="connsiteY35" fmla="*/ 179145 h 419369"/>
                <a:gd name="connsiteX36" fmla="*/ 628180 w 783163"/>
                <a:gd name="connsiteY36" fmla="*/ 194643 h 419369"/>
                <a:gd name="connsiteX37" fmla="*/ 659177 w 783163"/>
                <a:gd name="connsiteY37" fmla="*/ 241138 h 419369"/>
                <a:gd name="connsiteX38" fmla="*/ 651428 w 783163"/>
                <a:gd name="connsiteY38" fmla="*/ 287633 h 419369"/>
                <a:gd name="connsiteX39" fmla="*/ 643678 w 783163"/>
                <a:gd name="connsiteY39" fmla="*/ 310880 h 419369"/>
                <a:gd name="connsiteX40" fmla="*/ 597183 w 783163"/>
                <a:gd name="connsiteY40" fmla="*/ 341877 h 419369"/>
                <a:gd name="connsiteX41" fmla="*/ 573936 w 783163"/>
                <a:gd name="connsiteY41" fmla="*/ 365124 h 419369"/>
                <a:gd name="connsiteX42" fmla="*/ 550689 w 783163"/>
                <a:gd name="connsiteY42" fmla="*/ 372874 h 419369"/>
                <a:gd name="connsiteX43" fmla="*/ 465448 w 783163"/>
                <a:gd name="connsiteY43" fmla="*/ 396121 h 419369"/>
                <a:gd name="connsiteX44" fmla="*/ 395706 w 783163"/>
                <a:gd name="connsiteY44" fmla="*/ 419369 h 419369"/>
                <a:gd name="connsiteX45" fmla="*/ 341461 w 783163"/>
                <a:gd name="connsiteY45" fmla="*/ 403870 h 419369"/>
                <a:gd name="connsiteX46" fmla="*/ 318214 w 783163"/>
                <a:gd name="connsiteY46" fmla="*/ 388372 h 419369"/>
                <a:gd name="connsiteX47" fmla="*/ 279468 w 783163"/>
                <a:gd name="connsiteY47" fmla="*/ 372874 h 419369"/>
                <a:gd name="connsiteX48" fmla="*/ 256221 w 783163"/>
                <a:gd name="connsiteY48" fmla="*/ 349626 h 419369"/>
                <a:gd name="connsiteX49" fmla="*/ 232973 w 783163"/>
                <a:gd name="connsiteY49" fmla="*/ 341877 h 419369"/>
                <a:gd name="connsiteX50" fmla="*/ 178729 w 783163"/>
                <a:gd name="connsiteY50" fmla="*/ 310880 h 419369"/>
                <a:gd name="connsiteX51" fmla="*/ 101238 w 783163"/>
                <a:gd name="connsiteY51" fmla="*/ 295382 h 419369"/>
                <a:gd name="connsiteX52" fmla="*/ 62492 w 783163"/>
                <a:gd name="connsiteY52" fmla="*/ 264385 h 419369"/>
                <a:gd name="connsiteX53" fmla="*/ 54743 w 783163"/>
                <a:gd name="connsiteY53" fmla="*/ 241138 h 419369"/>
                <a:gd name="connsiteX54" fmla="*/ 39244 w 783163"/>
                <a:gd name="connsiteY54" fmla="*/ 241138 h 419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783163" h="419369">
                  <a:moveTo>
                    <a:pt x="39244" y="241138"/>
                  </a:moveTo>
                  <a:cubicBezTo>
                    <a:pt x="31495" y="238555"/>
                    <a:pt x="12538" y="236365"/>
                    <a:pt x="8248" y="225640"/>
                  </a:cubicBezTo>
                  <a:cubicBezTo>
                    <a:pt x="0" y="205020"/>
                    <a:pt x="39711" y="197071"/>
                    <a:pt x="46994" y="194643"/>
                  </a:cubicBezTo>
                  <a:cubicBezTo>
                    <a:pt x="52160" y="186894"/>
                    <a:pt x="60961" y="180582"/>
                    <a:pt x="62492" y="171396"/>
                  </a:cubicBezTo>
                  <a:cubicBezTo>
                    <a:pt x="63835" y="163339"/>
                    <a:pt x="56724" y="156073"/>
                    <a:pt x="54743" y="148148"/>
                  </a:cubicBezTo>
                  <a:cubicBezTo>
                    <a:pt x="51549" y="135370"/>
                    <a:pt x="49851" y="122259"/>
                    <a:pt x="46994" y="109402"/>
                  </a:cubicBezTo>
                  <a:cubicBezTo>
                    <a:pt x="44684" y="99006"/>
                    <a:pt x="30112" y="83885"/>
                    <a:pt x="39244" y="78406"/>
                  </a:cubicBezTo>
                  <a:cubicBezTo>
                    <a:pt x="52717" y="70322"/>
                    <a:pt x="70241" y="83572"/>
                    <a:pt x="85739" y="86155"/>
                  </a:cubicBezTo>
                  <a:cubicBezTo>
                    <a:pt x="93488" y="83572"/>
                    <a:pt x="100930" y="77063"/>
                    <a:pt x="108987" y="78406"/>
                  </a:cubicBezTo>
                  <a:cubicBezTo>
                    <a:pt x="158052" y="86583"/>
                    <a:pt x="107845" y="113807"/>
                    <a:pt x="147733" y="140399"/>
                  </a:cubicBezTo>
                  <a:lnTo>
                    <a:pt x="170980" y="155897"/>
                  </a:lnTo>
                  <a:cubicBezTo>
                    <a:pt x="207143" y="153314"/>
                    <a:pt x="243834" y="154829"/>
                    <a:pt x="279468" y="148148"/>
                  </a:cubicBezTo>
                  <a:cubicBezTo>
                    <a:pt x="286649" y="146802"/>
                    <a:pt x="289262" y="137214"/>
                    <a:pt x="294967" y="132650"/>
                  </a:cubicBezTo>
                  <a:cubicBezTo>
                    <a:pt x="319292" y="113190"/>
                    <a:pt x="318080" y="117186"/>
                    <a:pt x="349211" y="109402"/>
                  </a:cubicBezTo>
                  <a:cubicBezTo>
                    <a:pt x="351794" y="101653"/>
                    <a:pt x="351857" y="92533"/>
                    <a:pt x="356960" y="86155"/>
                  </a:cubicBezTo>
                  <a:cubicBezTo>
                    <a:pt x="377405" y="60599"/>
                    <a:pt x="390536" y="72723"/>
                    <a:pt x="418953" y="78406"/>
                  </a:cubicBezTo>
                  <a:cubicBezTo>
                    <a:pt x="421536" y="99070"/>
                    <a:pt x="416588" y="122195"/>
                    <a:pt x="426702" y="140399"/>
                  </a:cubicBezTo>
                  <a:cubicBezTo>
                    <a:pt x="431874" y="149709"/>
                    <a:pt x="447910" y="143953"/>
                    <a:pt x="457699" y="148148"/>
                  </a:cubicBezTo>
                  <a:cubicBezTo>
                    <a:pt x="466259" y="151817"/>
                    <a:pt x="473197" y="158481"/>
                    <a:pt x="480946" y="163647"/>
                  </a:cubicBezTo>
                  <a:cubicBezTo>
                    <a:pt x="491278" y="161064"/>
                    <a:pt x="501702" y="158823"/>
                    <a:pt x="511943" y="155897"/>
                  </a:cubicBezTo>
                  <a:cubicBezTo>
                    <a:pt x="533203" y="149823"/>
                    <a:pt x="553463" y="140839"/>
                    <a:pt x="573936" y="132650"/>
                  </a:cubicBezTo>
                  <a:cubicBezTo>
                    <a:pt x="576945" y="123624"/>
                    <a:pt x="585916" y="89910"/>
                    <a:pt x="597183" y="86155"/>
                  </a:cubicBezTo>
                  <a:cubicBezTo>
                    <a:pt x="607287" y="82787"/>
                    <a:pt x="617848" y="91321"/>
                    <a:pt x="628180" y="93904"/>
                  </a:cubicBezTo>
                  <a:cubicBezTo>
                    <a:pt x="630763" y="101653"/>
                    <a:pt x="633685" y="109298"/>
                    <a:pt x="635929" y="117152"/>
                  </a:cubicBezTo>
                  <a:cubicBezTo>
                    <a:pt x="638855" y="127392"/>
                    <a:pt x="633790" y="152103"/>
                    <a:pt x="643678" y="148148"/>
                  </a:cubicBezTo>
                  <a:cubicBezTo>
                    <a:pt x="660972" y="141230"/>
                    <a:pt x="664343" y="117151"/>
                    <a:pt x="674675" y="101653"/>
                  </a:cubicBezTo>
                  <a:cubicBezTo>
                    <a:pt x="674676" y="101651"/>
                    <a:pt x="705671" y="55159"/>
                    <a:pt x="705672" y="55158"/>
                  </a:cubicBezTo>
                  <a:lnTo>
                    <a:pt x="728919" y="39660"/>
                  </a:lnTo>
                  <a:cubicBezTo>
                    <a:pt x="731502" y="31911"/>
                    <a:pt x="729084" y="19447"/>
                    <a:pt x="736668" y="16413"/>
                  </a:cubicBezTo>
                  <a:cubicBezTo>
                    <a:pt x="777702" y="0"/>
                    <a:pt x="779229" y="64636"/>
                    <a:pt x="783163" y="78406"/>
                  </a:cubicBezTo>
                  <a:cubicBezTo>
                    <a:pt x="775414" y="86155"/>
                    <a:pt x="766932" y="93234"/>
                    <a:pt x="759916" y="101653"/>
                  </a:cubicBezTo>
                  <a:cubicBezTo>
                    <a:pt x="753954" y="108808"/>
                    <a:pt x="750605" y="117940"/>
                    <a:pt x="744417" y="124901"/>
                  </a:cubicBezTo>
                  <a:cubicBezTo>
                    <a:pt x="673644" y="204520"/>
                    <a:pt x="717598" y="141882"/>
                    <a:pt x="682424" y="194643"/>
                  </a:cubicBezTo>
                  <a:cubicBezTo>
                    <a:pt x="674675" y="192060"/>
                    <a:pt x="666483" y="190547"/>
                    <a:pt x="659177" y="186894"/>
                  </a:cubicBezTo>
                  <a:cubicBezTo>
                    <a:pt x="650847" y="182729"/>
                    <a:pt x="645149" y="172713"/>
                    <a:pt x="635929" y="171396"/>
                  </a:cubicBezTo>
                  <a:cubicBezTo>
                    <a:pt x="625386" y="169890"/>
                    <a:pt x="615265" y="176562"/>
                    <a:pt x="604933" y="179145"/>
                  </a:cubicBezTo>
                  <a:cubicBezTo>
                    <a:pt x="612682" y="184311"/>
                    <a:pt x="622047" y="187634"/>
                    <a:pt x="628180" y="194643"/>
                  </a:cubicBezTo>
                  <a:cubicBezTo>
                    <a:pt x="640446" y="208661"/>
                    <a:pt x="659177" y="241138"/>
                    <a:pt x="659177" y="241138"/>
                  </a:cubicBezTo>
                  <a:cubicBezTo>
                    <a:pt x="671627" y="278489"/>
                    <a:pt x="669454" y="251581"/>
                    <a:pt x="651428" y="287633"/>
                  </a:cubicBezTo>
                  <a:cubicBezTo>
                    <a:pt x="647775" y="294939"/>
                    <a:pt x="647881" y="303876"/>
                    <a:pt x="643678" y="310880"/>
                  </a:cubicBezTo>
                  <a:cubicBezTo>
                    <a:pt x="633534" y="327787"/>
                    <a:pt x="613335" y="333801"/>
                    <a:pt x="597183" y="341877"/>
                  </a:cubicBezTo>
                  <a:cubicBezTo>
                    <a:pt x="589434" y="349626"/>
                    <a:pt x="583054" y="359045"/>
                    <a:pt x="573936" y="365124"/>
                  </a:cubicBezTo>
                  <a:cubicBezTo>
                    <a:pt x="567140" y="369655"/>
                    <a:pt x="558337" y="370006"/>
                    <a:pt x="550689" y="372874"/>
                  </a:cubicBezTo>
                  <a:cubicBezTo>
                    <a:pt x="490960" y="395273"/>
                    <a:pt x="532887" y="384881"/>
                    <a:pt x="465448" y="396121"/>
                  </a:cubicBezTo>
                  <a:cubicBezTo>
                    <a:pt x="453138" y="401045"/>
                    <a:pt x="412386" y="419369"/>
                    <a:pt x="395706" y="419369"/>
                  </a:cubicBezTo>
                  <a:cubicBezTo>
                    <a:pt x="385980" y="419369"/>
                    <a:pt x="352421" y="407523"/>
                    <a:pt x="341461" y="403870"/>
                  </a:cubicBezTo>
                  <a:cubicBezTo>
                    <a:pt x="333712" y="398704"/>
                    <a:pt x="326544" y="392537"/>
                    <a:pt x="318214" y="388372"/>
                  </a:cubicBezTo>
                  <a:cubicBezTo>
                    <a:pt x="305772" y="382151"/>
                    <a:pt x="291264" y="380246"/>
                    <a:pt x="279468" y="372874"/>
                  </a:cubicBezTo>
                  <a:cubicBezTo>
                    <a:pt x="270175" y="367066"/>
                    <a:pt x="265339" y="355705"/>
                    <a:pt x="256221" y="349626"/>
                  </a:cubicBezTo>
                  <a:cubicBezTo>
                    <a:pt x="249424" y="345095"/>
                    <a:pt x="240481" y="345095"/>
                    <a:pt x="232973" y="341877"/>
                  </a:cubicBezTo>
                  <a:cubicBezTo>
                    <a:pt x="137895" y="301130"/>
                    <a:pt x="256539" y="349786"/>
                    <a:pt x="178729" y="310880"/>
                  </a:cubicBezTo>
                  <a:cubicBezTo>
                    <a:pt x="157090" y="300060"/>
                    <a:pt x="121227" y="298237"/>
                    <a:pt x="101238" y="295382"/>
                  </a:cubicBezTo>
                  <a:cubicBezTo>
                    <a:pt x="90676" y="288341"/>
                    <a:pt x="69855" y="276656"/>
                    <a:pt x="62492" y="264385"/>
                  </a:cubicBezTo>
                  <a:cubicBezTo>
                    <a:pt x="58290" y="257381"/>
                    <a:pt x="60519" y="246914"/>
                    <a:pt x="54743" y="241138"/>
                  </a:cubicBezTo>
                  <a:cubicBezTo>
                    <a:pt x="46177" y="232572"/>
                    <a:pt x="46993" y="243721"/>
                    <a:pt x="39244" y="241138"/>
                  </a:cubicBezTo>
                  <a:close/>
                </a:path>
              </a:pathLst>
            </a:custGeom>
            <a:solidFill>
              <a:srgbClr val="FFFF00">
                <a:alpha val="2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4" name="13 CuadroTexto"/>
          <p:cNvSpPr txBox="1"/>
          <p:nvPr/>
        </p:nvSpPr>
        <p:spPr>
          <a:xfrm>
            <a:off x="2185971" y="2925545"/>
            <a:ext cx="2100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Área Urbana 2007</a:t>
            </a:r>
            <a:endParaRPr lang="es-MX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6" name="15 Forma libre"/>
          <p:cNvSpPr/>
          <p:nvPr/>
        </p:nvSpPr>
        <p:spPr>
          <a:xfrm>
            <a:off x="4071934" y="1428736"/>
            <a:ext cx="3357586" cy="4000528"/>
          </a:xfrm>
          <a:custGeom>
            <a:avLst/>
            <a:gdLst>
              <a:gd name="connsiteX0" fmla="*/ 723900 w 2628986"/>
              <a:gd name="connsiteY0" fmla="*/ 0 h 3368209"/>
              <a:gd name="connsiteX1" fmla="*/ 723900 w 2628986"/>
              <a:gd name="connsiteY1" fmla="*/ 0 h 3368209"/>
              <a:gd name="connsiteX2" fmla="*/ 2095500 w 2628986"/>
              <a:gd name="connsiteY2" fmla="*/ 1543050 h 3368209"/>
              <a:gd name="connsiteX3" fmla="*/ 2419350 w 2628986"/>
              <a:gd name="connsiteY3" fmla="*/ 1681162 h 3368209"/>
              <a:gd name="connsiteX4" fmla="*/ 2447925 w 2628986"/>
              <a:gd name="connsiteY4" fmla="*/ 1819275 h 3368209"/>
              <a:gd name="connsiteX5" fmla="*/ 2424113 w 2628986"/>
              <a:gd name="connsiteY5" fmla="*/ 1919287 h 3368209"/>
              <a:gd name="connsiteX6" fmla="*/ 2414588 w 2628986"/>
              <a:gd name="connsiteY6" fmla="*/ 1928812 h 3368209"/>
              <a:gd name="connsiteX7" fmla="*/ 2381250 w 2628986"/>
              <a:gd name="connsiteY7" fmla="*/ 2066925 h 3368209"/>
              <a:gd name="connsiteX8" fmla="*/ 2366963 w 2628986"/>
              <a:gd name="connsiteY8" fmla="*/ 2090737 h 3368209"/>
              <a:gd name="connsiteX9" fmla="*/ 2381250 w 2628986"/>
              <a:gd name="connsiteY9" fmla="*/ 2343150 h 3368209"/>
              <a:gd name="connsiteX10" fmla="*/ 2533650 w 2628986"/>
              <a:gd name="connsiteY10" fmla="*/ 2590800 h 3368209"/>
              <a:gd name="connsiteX11" fmla="*/ 1614488 w 2628986"/>
              <a:gd name="connsiteY11" fmla="*/ 3114675 h 3368209"/>
              <a:gd name="connsiteX12" fmla="*/ 1595438 w 2628986"/>
              <a:gd name="connsiteY12" fmla="*/ 3143250 h 3368209"/>
              <a:gd name="connsiteX13" fmla="*/ 1566863 w 2628986"/>
              <a:gd name="connsiteY13" fmla="*/ 3162300 h 3368209"/>
              <a:gd name="connsiteX14" fmla="*/ 1357313 w 2628986"/>
              <a:gd name="connsiteY14" fmla="*/ 3171825 h 3368209"/>
              <a:gd name="connsiteX15" fmla="*/ 1309688 w 2628986"/>
              <a:gd name="connsiteY15" fmla="*/ 3224212 h 3368209"/>
              <a:gd name="connsiteX16" fmla="*/ 1285875 w 2628986"/>
              <a:gd name="connsiteY16" fmla="*/ 3233737 h 3368209"/>
              <a:gd name="connsiteX17" fmla="*/ 1147763 w 2628986"/>
              <a:gd name="connsiteY17" fmla="*/ 3367087 h 3368209"/>
              <a:gd name="connsiteX18" fmla="*/ 685800 w 2628986"/>
              <a:gd name="connsiteY18" fmla="*/ 3348037 h 3368209"/>
              <a:gd name="connsiteX19" fmla="*/ 666750 w 2628986"/>
              <a:gd name="connsiteY19" fmla="*/ 3328987 h 3368209"/>
              <a:gd name="connsiteX20" fmla="*/ 576263 w 2628986"/>
              <a:gd name="connsiteY20" fmla="*/ 3038475 h 3368209"/>
              <a:gd name="connsiteX21" fmla="*/ 338138 w 2628986"/>
              <a:gd name="connsiteY21" fmla="*/ 2967037 h 3368209"/>
              <a:gd name="connsiteX22" fmla="*/ 219075 w 2628986"/>
              <a:gd name="connsiteY22" fmla="*/ 2862262 h 3368209"/>
              <a:gd name="connsiteX23" fmla="*/ 142875 w 2628986"/>
              <a:gd name="connsiteY23" fmla="*/ 2681287 h 3368209"/>
              <a:gd name="connsiteX24" fmla="*/ 166688 w 2628986"/>
              <a:gd name="connsiteY24" fmla="*/ 2638425 h 3368209"/>
              <a:gd name="connsiteX25" fmla="*/ 23813 w 2628986"/>
              <a:gd name="connsiteY25" fmla="*/ 2557462 h 3368209"/>
              <a:gd name="connsiteX26" fmla="*/ 285750 w 2628986"/>
              <a:gd name="connsiteY26" fmla="*/ 1557337 h 3368209"/>
              <a:gd name="connsiteX27" fmla="*/ 0 w 2628986"/>
              <a:gd name="connsiteY27" fmla="*/ 1509712 h 3368209"/>
              <a:gd name="connsiteX28" fmla="*/ 61913 w 2628986"/>
              <a:gd name="connsiteY28" fmla="*/ 938212 h 3368209"/>
              <a:gd name="connsiteX29" fmla="*/ 742950 w 2628986"/>
              <a:gd name="connsiteY29" fmla="*/ 304800 h 3368209"/>
              <a:gd name="connsiteX30" fmla="*/ 723900 w 2628986"/>
              <a:gd name="connsiteY30" fmla="*/ 0 h 3368209"/>
              <a:gd name="connsiteX0" fmla="*/ 723900 w 2628986"/>
              <a:gd name="connsiteY0" fmla="*/ 0 h 3368209"/>
              <a:gd name="connsiteX1" fmla="*/ 723900 w 2628986"/>
              <a:gd name="connsiteY1" fmla="*/ 0 h 3368209"/>
              <a:gd name="connsiteX2" fmla="*/ 2095500 w 2628986"/>
              <a:gd name="connsiteY2" fmla="*/ 1543050 h 3368209"/>
              <a:gd name="connsiteX3" fmla="*/ 2419350 w 2628986"/>
              <a:gd name="connsiteY3" fmla="*/ 1681162 h 3368209"/>
              <a:gd name="connsiteX4" fmla="*/ 2447925 w 2628986"/>
              <a:gd name="connsiteY4" fmla="*/ 1819275 h 3368209"/>
              <a:gd name="connsiteX5" fmla="*/ 2424113 w 2628986"/>
              <a:gd name="connsiteY5" fmla="*/ 1919287 h 3368209"/>
              <a:gd name="connsiteX6" fmla="*/ 2414588 w 2628986"/>
              <a:gd name="connsiteY6" fmla="*/ 1928812 h 3368209"/>
              <a:gd name="connsiteX7" fmla="*/ 2381250 w 2628986"/>
              <a:gd name="connsiteY7" fmla="*/ 2066925 h 3368209"/>
              <a:gd name="connsiteX8" fmla="*/ 2366963 w 2628986"/>
              <a:gd name="connsiteY8" fmla="*/ 2090737 h 3368209"/>
              <a:gd name="connsiteX9" fmla="*/ 2381250 w 2628986"/>
              <a:gd name="connsiteY9" fmla="*/ 2343150 h 3368209"/>
              <a:gd name="connsiteX10" fmla="*/ 2533650 w 2628986"/>
              <a:gd name="connsiteY10" fmla="*/ 2590800 h 3368209"/>
              <a:gd name="connsiteX11" fmla="*/ 1614488 w 2628986"/>
              <a:gd name="connsiteY11" fmla="*/ 3114675 h 3368209"/>
              <a:gd name="connsiteX12" fmla="*/ 1595438 w 2628986"/>
              <a:gd name="connsiteY12" fmla="*/ 3143250 h 3368209"/>
              <a:gd name="connsiteX13" fmla="*/ 1566863 w 2628986"/>
              <a:gd name="connsiteY13" fmla="*/ 3162300 h 3368209"/>
              <a:gd name="connsiteX14" fmla="*/ 1357313 w 2628986"/>
              <a:gd name="connsiteY14" fmla="*/ 3171825 h 3368209"/>
              <a:gd name="connsiteX15" fmla="*/ 1309688 w 2628986"/>
              <a:gd name="connsiteY15" fmla="*/ 3224212 h 3368209"/>
              <a:gd name="connsiteX16" fmla="*/ 1285875 w 2628986"/>
              <a:gd name="connsiteY16" fmla="*/ 3233737 h 3368209"/>
              <a:gd name="connsiteX17" fmla="*/ 1147763 w 2628986"/>
              <a:gd name="connsiteY17" fmla="*/ 3367087 h 3368209"/>
              <a:gd name="connsiteX18" fmla="*/ 685800 w 2628986"/>
              <a:gd name="connsiteY18" fmla="*/ 3348037 h 3368209"/>
              <a:gd name="connsiteX19" fmla="*/ 666750 w 2628986"/>
              <a:gd name="connsiteY19" fmla="*/ 3328987 h 3368209"/>
              <a:gd name="connsiteX20" fmla="*/ 576263 w 2628986"/>
              <a:gd name="connsiteY20" fmla="*/ 3038475 h 3368209"/>
              <a:gd name="connsiteX21" fmla="*/ 338138 w 2628986"/>
              <a:gd name="connsiteY21" fmla="*/ 2967037 h 3368209"/>
              <a:gd name="connsiteX22" fmla="*/ 219075 w 2628986"/>
              <a:gd name="connsiteY22" fmla="*/ 2862262 h 3368209"/>
              <a:gd name="connsiteX23" fmla="*/ 142875 w 2628986"/>
              <a:gd name="connsiteY23" fmla="*/ 2681287 h 3368209"/>
              <a:gd name="connsiteX24" fmla="*/ 166688 w 2628986"/>
              <a:gd name="connsiteY24" fmla="*/ 2638425 h 3368209"/>
              <a:gd name="connsiteX25" fmla="*/ 23813 w 2628986"/>
              <a:gd name="connsiteY25" fmla="*/ 2557462 h 3368209"/>
              <a:gd name="connsiteX26" fmla="*/ 285750 w 2628986"/>
              <a:gd name="connsiteY26" fmla="*/ 1557337 h 3368209"/>
              <a:gd name="connsiteX27" fmla="*/ 0 w 2628986"/>
              <a:gd name="connsiteY27" fmla="*/ 1509712 h 3368209"/>
              <a:gd name="connsiteX28" fmla="*/ 61913 w 2628986"/>
              <a:gd name="connsiteY28" fmla="*/ 938212 h 3368209"/>
              <a:gd name="connsiteX29" fmla="*/ 742950 w 2628986"/>
              <a:gd name="connsiteY29" fmla="*/ 304800 h 3368209"/>
              <a:gd name="connsiteX30" fmla="*/ 723900 w 2628986"/>
              <a:gd name="connsiteY30" fmla="*/ 0 h 336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628986" h="3368209">
                <a:moveTo>
                  <a:pt x="723900" y="0"/>
                </a:moveTo>
                <a:lnTo>
                  <a:pt x="723900" y="0"/>
                </a:lnTo>
                <a:cubicBezTo>
                  <a:pt x="1181889" y="513647"/>
                  <a:pt x="1671631" y="1083482"/>
                  <a:pt x="2095500" y="1543050"/>
                </a:cubicBezTo>
                <a:lnTo>
                  <a:pt x="2419350" y="1681162"/>
                </a:lnTo>
                <a:cubicBezTo>
                  <a:pt x="2449407" y="1806400"/>
                  <a:pt x="2447925" y="1759410"/>
                  <a:pt x="2447925" y="1819275"/>
                </a:cubicBezTo>
                <a:cubicBezTo>
                  <a:pt x="2440320" y="1880116"/>
                  <a:pt x="2450460" y="1882401"/>
                  <a:pt x="2424113" y="1919287"/>
                </a:cubicBezTo>
                <a:cubicBezTo>
                  <a:pt x="2421503" y="1922941"/>
                  <a:pt x="2417763" y="1925637"/>
                  <a:pt x="2414588" y="1928812"/>
                </a:cubicBezTo>
                <a:cubicBezTo>
                  <a:pt x="2403475" y="1974850"/>
                  <a:pt x="2394613" y="2021490"/>
                  <a:pt x="2381250" y="2066925"/>
                </a:cubicBezTo>
                <a:cubicBezTo>
                  <a:pt x="2378638" y="2075805"/>
                  <a:pt x="2366963" y="2090737"/>
                  <a:pt x="2366963" y="2090737"/>
                </a:cubicBezTo>
                <a:lnTo>
                  <a:pt x="2381250" y="2343150"/>
                </a:lnTo>
                <a:cubicBezTo>
                  <a:pt x="2539331" y="2592247"/>
                  <a:pt x="2628986" y="2590800"/>
                  <a:pt x="2533650" y="2590800"/>
                </a:cubicBezTo>
                <a:lnTo>
                  <a:pt x="1614488" y="3114675"/>
                </a:lnTo>
                <a:cubicBezTo>
                  <a:pt x="1604623" y="3120484"/>
                  <a:pt x="1603533" y="3135155"/>
                  <a:pt x="1595438" y="3143250"/>
                </a:cubicBezTo>
                <a:cubicBezTo>
                  <a:pt x="1587343" y="3151345"/>
                  <a:pt x="1566863" y="3162300"/>
                  <a:pt x="1566863" y="3162300"/>
                </a:cubicBezTo>
                <a:lnTo>
                  <a:pt x="1357313" y="3171825"/>
                </a:lnTo>
                <a:cubicBezTo>
                  <a:pt x="1334369" y="3177349"/>
                  <a:pt x="1327522" y="3208756"/>
                  <a:pt x="1309688" y="3224212"/>
                </a:cubicBezTo>
                <a:cubicBezTo>
                  <a:pt x="1303227" y="3229811"/>
                  <a:pt x="1285875" y="3233737"/>
                  <a:pt x="1285875" y="3233737"/>
                </a:cubicBezTo>
                <a:cubicBezTo>
                  <a:pt x="1151403" y="3368209"/>
                  <a:pt x="1215387" y="3367087"/>
                  <a:pt x="1147763" y="3367087"/>
                </a:cubicBezTo>
                <a:cubicBezTo>
                  <a:pt x="993775" y="3360737"/>
                  <a:pt x="839437" y="3360206"/>
                  <a:pt x="685800" y="3348037"/>
                </a:cubicBezTo>
                <a:cubicBezTo>
                  <a:pt x="676848" y="3347328"/>
                  <a:pt x="666750" y="3328987"/>
                  <a:pt x="666750" y="3328987"/>
                </a:cubicBezTo>
                <a:lnTo>
                  <a:pt x="576263" y="3038475"/>
                </a:lnTo>
                <a:lnTo>
                  <a:pt x="338138" y="2967037"/>
                </a:lnTo>
                <a:lnTo>
                  <a:pt x="219075" y="2862262"/>
                </a:lnTo>
                <a:lnTo>
                  <a:pt x="142875" y="2681287"/>
                </a:lnTo>
                <a:cubicBezTo>
                  <a:pt x="178162" y="2635919"/>
                  <a:pt x="194313" y="2638425"/>
                  <a:pt x="166688" y="2638425"/>
                </a:cubicBezTo>
                <a:lnTo>
                  <a:pt x="23813" y="2557462"/>
                </a:lnTo>
                <a:lnTo>
                  <a:pt x="285750" y="1557337"/>
                </a:lnTo>
                <a:lnTo>
                  <a:pt x="0" y="1509712"/>
                </a:lnTo>
                <a:lnTo>
                  <a:pt x="61913" y="938212"/>
                </a:lnTo>
                <a:lnTo>
                  <a:pt x="742950" y="304800"/>
                </a:lnTo>
                <a:lnTo>
                  <a:pt x="723900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CuadroTexto"/>
          <p:cNvSpPr txBox="1"/>
          <p:nvPr/>
        </p:nvSpPr>
        <p:spPr>
          <a:xfrm>
            <a:off x="4714876" y="3468460"/>
            <a:ext cx="2000264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solidFill>
                  <a:srgbClr val="E8E15A"/>
                </a:solidFill>
                <a:latin typeface="Arial Black" pitchFamily="34" charset="0"/>
              </a:rPr>
              <a:t>ANP</a:t>
            </a:r>
          </a:p>
          <a:p>
            <a:pPr algn="ctr"/>
            <a:r>
              <a:rPr lang="es-MX" sz="1600" dirty="0" smtClean="0">
                <a:solidFill>
                  <a:srgbClr val="E8E15A"/>
                </a:solidFill>
                <a:latin typeface="Arial Black" pitchFamily="34" charset="0"/>
              </a:rPr>
              <a:t>”El Texcal”</a:t>
            </a:r>
          </a:p>
          <a:p>
            <a:pPr algn="ctr"/>
            <a:r>
              <a:rPr lang="es-MX" sz="1050" dirty="0" smtClean="0">
                <a:solidFill>
                  <a:srgbClr val="E8E15A"/>
                </a:solidFill>
                <a:latin typeface="Arial Black" pitchFamily="34" charset="0"/>
              </a:rPr>
              <a:t>Decreto publicado 1992</a:t>
            </a:r>
            <a:endParaRPr lang="es-MX" sz="1050" dirty="0">
              <a:solidFill>
                <a:srgbClr val="E8E15A"/>
              </a:solidFill>
              <a:latin typeface="Arial Black" pitchFamily="34" charset="0"/>
            </a:endParaRPr>
          </a:p>
        </p:txBody>
      </p:sp>
      <p:sp>
        <p:nvSpPr>
          <p:cNvPr id="19" name="18 Forma libre"/>
          <p:cNvSpPr/>
          <p:nvPr/>
        </p:nvSpPr>
        <p:spPr>
          <a:xfrm>
            <a:off x="2285984" y="285728"/>
            <a:ext cx="7786742" cy="6000792"/>
          </a:xfrm>
          <a:custGeom>
            <a:avLst/>
            <a:gdLst>
              <a:gd name="connsiteX0" fmla="*/ 699715 w 7211833"/>
              <a:gd name="connsiteY0" fmla="*/ 0 h 5510254"/>
              <a:gd name="connsiteX1" fmla="*/ 1232453 w 7211833"/>
              <a:gd name="connsiteY1" fmla="*/ 469127 h 5510254"/>
              <a:gd name="connsiteX2" fmla="*/ 0 w 7211833"/>
              <a:gd name="connsiteY2" fmla="*/ 2027582 h 5510254"/>
              <a:gd name="connsiteX3" fmla="*/ 230588 w 7211833"/>
              <a:gd name="connsiteY3" fmla="*/ 2258170 h 5510254"/>
              <a:gd name="connsiteX4" fmla="*/ 318053 w 7211833"/>
              <a:gd name="connsiteY4" fmla="*/ 2735248 h 5510254"/>
              <a:gd name="connsiteX5" fmla="*/ 286247 w 7211833"/>
              <a:gd name="connsiteY5" fmla="*/ 3196424 h 5510254"/>
              <a:gd name="connsiteX6" fmla="*/ 143124 w 7211833"/>
              <a:gd name="connsiteY6" fmla="*/ 3729162 h 5510254"/>
              <a:gd name="connsiteX7" fmla="*/ 580446 w 7211833"/>
              <a:gd name="connsiteY7" fmla="*/ 4198288 h 5510254"/>
              <a:gd name="connsiteX8" fmla="*/ 596348 w 7211833"/>
              <a:gd name="connsiteY8" fmla="*/ 4269850 h 5510254"/>
              <a:gd name="connsiteX9" fmla="*/ 620202 w 7211833"/>
              <a:gd name="connsiteY9" fmla="*/ 4293704 h 5510254"/>
              <a:gd name="connsiteX10" fmla="*/ 1073426 w 7211833"/>
              <a:gd name="connsiteY10" fmla="*/ 4937760 h 5510254"/>
              <a:gd name="connsiteX11" fmla="*/ 1200647 w 7211833"/>
              <a:gd name="connsiteY11" fmla="*/ 5144494 h 5510254"/>
              <a:gd name="connsiteX12" fmla="*/ 1184745 w 7211833"/>
              <a:gd name="connsiteY12" fmla="*/ 5271715 h 5510254"/>
              <a:gd name="connsiteX13" fmla="*/ 1176793 w 7211833"/>
              <a:gd name="connsiteY13" fmla="*/ 5303520 h 5510254"/>
              <a:gd name="connsiteX14" fmla="*/ 1184745 w 7211833"/>
              <a:gd name="connsiteY14" fmla="*/ 5398935 h 5510254"/>
              <a:gd name="connsiteX15" fmla="*/ 1192696 w 7211833"/>
              <a:gd name="connsiteY15" fmla="*/ 5438692 h 5510254"/>
              <a:gd name="connsiteX16" fmla="*/ 1232453 w 7211833"/>
              <a:gd name="connsiteY16" fmla="*/ 5478448 h 5510254"/>
              <a:gd name="connsiteX17" fmla="*/ 1264258 w 7211833"/>
              <a:gd name="connsiteY17" fmla="*/ 5494351 h 5510254"/>
              <a:gd name="connsiteX18" fmla="*/ 1304014 w 7211833"/>
              <a:gd name="connsiteY18" fmla="*/ 5502302 h 5510254"/>
              <a:gd name="connsiteX19" fmla="*/ 1327868 w 7211833"/>
              <a:gd name="connsiteY19" fmla="*/ 5510254 h 5510254"/>
              <a:gd name="connsiteX20" fmla="*/ 1630018 w 7211833"/>
              <a:gd name="connsiteY20" fmla="*/ 5494351 h 5510254"/>
              <a:gd name="connsiteX21" fmla="*/ 1725433 w 7211833"/>
              <a:gd name="connsiteY21" fmla="*/ 5486400 h 5510254"/>
              <a:gd name="connsiteX22" fmla="*/ 1781093 w 7211833"/>
              <a:gd name="connsiteY22" fmla="*/ 5454595 h 5510254"/>
              <a:gd name="connsiteX23" fmla="*/ 1860606 w 7211833"/>
              <a:gd name="connsiteY23" fmla="*/ 5438692 h 5510254"/>
              <a:gd name="connsiteX24" fmla="*/ 1924216 w 7211833"/>
              <a:gd name="connsiteY24" fmla="*/ 5422789 h 5510254"/>
              <a:gd name="connsiteX25" fmla="*/ 2003729 w 7211833"/>
              <a:gd name="connsiteY25" fmla="*/ 5375082 h 5510254"/>
              <a:gd name="connsiteX26" fmla="*/ 2051437 w 7211833"/>
              <a:gd name="connsiteY26" fmla="*/ 5359179 h 5510254"/>
              <a:gd name="connsiteX27" fmla="*/ 2075291 w 7211833"/>
              <a:gd name="connsiteY27" fmla="*/ 5343276 h 5510254"/>
              <a:gd name="connsiteX28" fmla="*/ 2186609 w 7211833"/>
              <a:gd name="connsiteY28" fmla="*/ 5327374 h 5510254"/>
              <a:gd name="connsiteX29" fmla="*/ 2234317 w 7211833"/>
              <a:gd name="connsiteY29" fmla="*/ 5319422 h 5510254"/>
              <a:gd name="connsiteX30" fmla="*/ 2266122 w 7211833"/>
              <a:gd name="connsiteY30" fmla="*/ 5303520 h 5510254"/>
              <a:gd name="connsiteX31" fmla="*/ 2289976 w 7211833"/>
              <a:gd name="connsiteY31" fmla="*/ 5279666 h 5510254"/>
              <a:gd name="connsiteX32" fmla="*/ 2329733 w 7211833"/>
              <a:gd name="connsiteY32" fmla="*/ 5263763 h 5510254"/>
              <a:gd name="connsiteX33" fmla="*/ 2456953 w 7211833"/>
              <a:gd name="connsiteY33" fmla="*/ 5216055 h 5510254"/>
              <a:gd name="connsiteX34" fmla="*/ 2536466 w 7211833"/>
              <a:gd name="connsiteY34" fmla="*/ 5168348 h 5510254"/>
              <a:gd name="connsiteX35" fmla="*/ 2568272 w 7211833"/>
              <a:gd name="connsiteY35" fmla="*/ 5160396 h 5510254"/>
              <a:gd name="connsiteX36" fmla="*/ 2639833 w 7211833"/>
              <a:gd name="connsiteY36" fmla="*/ 5120640 h 5510254"/>
              <a:gd name="connsiteX37" fmla="*/ 2679590 w 7211833"/>
              <a:gd name="connsiteY37" fmla="*/ 5104737 h 5510254"/>
              <a:gd name="connsiteX38" fmla="*/ 2719346 w 7211833"/>
              <a:gd name="connsiteY38" fmla="*/ 5072932 h 5510254"/>
              <a:gd name="connsiteX39" fmla="*/ 2751152 w 7211833"/>
              <a:gd name="connsiteY39" fmla="*/ 5057029 h 5510254"/>
              <a:gd name="connsiteX40" fmla="*/ 2782957 w 7211833"/>
              <a:gd name="connsiteY40" fmla="*/ 5033175 h 5510254"/>
              <a:gd name="connsiteX41" fmla="*/ 2822713 w 7211833"/>
              <a:gd name="connsiteY41" fmla="*/ 5017273 h 5510254"/>
              <a:gd name="connsiteX42" fmla="*/ 2894275 w 7211833"/>
              <a:gd name="connsiteY42" fmla="*/ 4969565 h 5510254"/>
              <a:gd name="connsiteX43" fmla="*/ 2973788 w 7211833"/>
              <a:gd name="connsiteY43" fmla="*/ 4913906 h 5510254"/>
              <a:gd name="connsiteX44" fmla="*/ 3053301 w 7211833"/>
              <a:gd name="connsiteY44" fmla="*/ 4858247 h 5510254"/>
              <a:gd name="connsiteX45" fmla="*/ 3132814 w 7211833"/>
              <a:gd name="connsiteY45" fmla="*/ 4826442 h 5510254"/>
              <a:gd name="connsiteX46" fmla="*/ 3204376 w 7211833"/>
              <a:gd name="connsiteY46" fmla="*/ 4770782 h 5510254"/>
              <a:gd name="connsiteX47" fmla="*/ 3331597 w 7211833"/>
              <a:gd name="connsiteY47" fmla="*/ 4691269 h 5510254"/>
              <a:gd name="connsiteX48" fmla="*/ 3395207 w 7211833"/>
              <a:gd name="connsiteY48" fmla="*/ 4675367 h 5510254"/>
              <a:gd name="connsiteX49" fmla="*/ 3450866 w 7211833"/>
              <a:gd name="connsiteY49" fmla="*/ 4651513 h 5510254"/>
              <a:gd name="connsiteX50" fmla="*/ 3641698 w 7211833"/>
              <a:gd name="connsiteY50" fmla="*/ 4603805 h 5510254"/>
              <a:gd name="connsiteX51" fmla="*/ 3673503 w 7211833"/>
              <a:gd name="connsiteY51" fmla="*/ 4595854 h 5510254"/>
              <a:gd name="connsiteX52" fmla="*/ 3776870 w 7211833"/>
              <a:gd name="connsiteY52" fmla="*/ 4579951 h 5510254"/>
              <a:gd name="connsiteX53" fmla="*/ 3816626 w 7211833"/>
              <a:gd name="connsiteY53" fmla="*/ 4564048 h 5510254"/>
              <a:gd name="connsiteX54" fmla="*/ 3864334 w 7211833"/>
              <a:gd name="connsiteY54" fmla="*/ 4548146 h 5510254"/>
              <a:gd name="connsiteX55" fmla="*/ 3896140 w 7211833"/>
              <a:gd name="connsiteY55" fmla="*/ 4532243 h 5510254"/>
              <a:gd name="connsiteX56" fmla="*/ 3951799 w 7211833"/>
              <a:gd name="connsiteY56" fmla="*/ 4500438 h 5510254"/>
              <a:gd name="connsiteX57" fmla="*/ 3975653 w 7211833"/>
              <a:gd name="connsiteY57" fmla="*/ 4484535 h 5510254"/>
              <a:gd name="connsiteX58" fmla="*/ 4015409 w 7211833"/>
              <a:gd name="connsiteY58" fmla="*/ 4460682 h 5510254"/>
              <a:gd name="connsiteX59" fmla="*/ 4047214 w 7211833"/>
              <a:gd name="connsiteY59" fmla="*/ 4444779 h 5510254"/>
              <a:gd name="connsiteX60" fmla="*/ 4126727 w 7211833"/>
              <a:gd name="connsiteY60" fmla="*/ 4389120 h 5510254"/>
              <a:gd name="connsiteX61" fmla="*/ 4214192 w 7211833"/>
              <a:gd name="connsiteY61" fmla="*/ 4309607 h 5510254"/>
              <a:gd name="connsiteX62" fmla="*/ 4301656 w 7211833"/>
              <a:gd name="connsiteY62" fmla="*/ 4222142 h 5510254"/>
              <a:gd name="connsiteX63" fmla="*/ 4381169 w 7211833"/>
              <a:gd name="connsiteY63" fmla="*/ 4166483 h 5510254"/>
              <a:gd name="connsiteX64" fmla="*/ 4444780 w 7211833"/>
              <a:gd name="connsiteY64" fmla="*/ 4102873 h 5510254"/>
              <a:gd name="connsiteX65" fmla="*/ 4468633 w 7211833"/>
              <a:gd name="connsiteY65" fmla="*/ 4079019 h 5510254"/>
              <a:gd name="connsiteX66" fmla="*/ 4524293 w 7211833"/>
              <a:gd name="connsiteY66" fmla="*/ 4039262 h 5510254"/>
              <a:gd name="connsiteX67" fmla="*/ 4564049 w 7211833"/>
              <a:gd name="connsiteY67" fmla="*/ 3999506 h 5510254"/>
              <a:gd name="connsiteX68" fmla="*/ 4595854 w 7211833"/>
              <a:gd name="connsiteY68" fmla="*/ 3967701 h 5510254"/>
              <a:gd name="connsiteX69" fmla="*/ 4619708 w 7211833"/>
              <a:gd name="connsiteY69" fmla="*/ 3951798 h 5510254"/>
              <a:gd name="connsiteX70" fmla="*/ 4651513 w 7211833"/>
              <a:gd name="connsiteY70" fmla="*/ 3919993 h 5510254"/>
              <a:gd name="connsiteX71" fmla="*/ 4699221 w 7211833"/>
              <a:gd name="connsiteY71" fmla="*/ 3888188 h 5510254"/>
              <a:gd name="connsiteX72" fmla="*/ 4723075 w 7211833"/>
              <a:gd name="connsiteY72" fmla="*/ 3872285 h 5510254"/>
              <a:gd name="connsiteX73" fmla="*/ 4746929 w 7211833"/>
              <a:gd name="connsiteY73" fmla="*/ 3856382 h 5510254"/>
              <a:gd name="connsiteX74" fmla="*/ 4810540 w 7211833"/>
              <a:gd name="connsiteY74" fmla="*/ 3800723 h 5510254"/>
              <a:gd name="connsiteX75" fmla="*/ 4866199 w 7211833"/>
              <a:gd name="connsiteY75" fmla="*/ 3808675 h 5510254"/>
              <a:gd name="connsiteX76" fmla="*/ 4890053 w 7211833"/>
              <a:gd name="connsiteY76" fmla="*/ 3816626 h 5510254"/>
              <a:gd name="connsiteX77" fmla="*/ 4953663 w 7211833"/>
              <a:gd name="connsiteY77" fmla="*/ 3840480 h 5510254"/>
              <a:gd name="connsiteX78" fmla="*/ 5049079 w 7211833"/>
              <a:gd name="connsiteY78" fmla="*/ 3880236 h 5510254"/>
              <a:gd name="connsiteX79" fmla="*/ 5120640 w 7211833"/>
              <a:gd name="connsiteY79" fmla="*/ 3912042 h 5510254"/>
              <a:gd name="connsiteX80" fmla="*/ 5247861 w 7211833"/>
              <a:gd name="connsiteY80" fmla="*/ 3959749 h 5510254"/>
              <a:gd name="connsiteX81" fmla="*/ 5279666 w 7211833"/>
              <a:gd name="connsiteY81" fmla="*/ 3975652 h 5510254"/>
              <a:gd name="connsiteX82" fmla="*/ 5303520 w 7211833"/>
              <a:gd name="connsiteY82" fmla="*/ 3991555 h 5510254"/>
              <a:gd name="connsiteX83" fmla="*/ 5375082 w 7211833"/>
              <a:gd name="connsiteY83" fmla="*/ 4007457 h 5510254"/>
              <a:gd name="connsiteX84" fmla="*/ 5462546 w 7211833"/>
              <a:gd name="connsiteY84" fmla="*/ 4031311 h 5510254"/>
              <a:gd name="connsiteX85" fmla="*/ 5502303 w 7211833"/>
              <a:gd name="connsiteY85" fmla="*/ 4039262 h 5510254"/>
              <a:gd name="connsiteX86" fmla="*/ 5629524 w 7211833"/>
              <a:gd name="connsiteY86" fmla="*/ 4015408 h 5510254"/>
              <a:gd name="connsiteX87" fmla="*/ 5661329 w 7211833"/>
              <a:gd name="connsiteY87" fmla="*/ 3999506 h 5510254"/>
              <a:gd name="connsiteX88" fmla="*/ 5732891 w 7211833"/>
              <a:gd name="connsiteY88" fmla="*/ 3951798 h 5510254"/>
              <a:gd name="connsiteX89" fmla="*/ 5852160 w 7211833"/>
              <a:gd name="connsiteY89" fmla="*/ 3872285 h 5510254"/>
              <a:gd name="connsiteX90" fmla="*/ 5915771 w 7211833"/>
              <a:gd name="connsiteY90" fmla="*/ 3840480 h 5510254"/>
              <a:gd name="connsiteX91" fmla="*/ 5939625 w 7211833"/>
              <a:gd name="connsiteY91" fmla="*/ 3824577 h 5510254"/>
              <a:gd name="connsiteX92" fmla="*/ 6003235 w 7211833"/>
              <a:gd name="connsiteY92" fmla="*/ 3784821 h 5510254"/>
              <a:gd name="connsiteX93" fmla="*/ 6058894 w 7211833"/>
              <a:gd name="connsiteY93" fmla="*/ 3721210 h 5510254"/>
              <a:gd name="connsiteX94" fmla="*/ 6090700 w 7211833"/>
              <a:gd name="connsiteY94" fmla="*/ 3689405 h 5510254"/>
              <a:gd name="connsiteX95" fmla="*/ 6146359 w 7211833"/>
              <a:gd name="connsiteY95" fmla="*/ 3633746 h 5510254"/>
              <a:gd name="connsiteX96" fmla="*/ 6281531 w 7211833"/>
              <a:gd name="connsiteY96" fmla="*/ 3546282 h 5510254"/>
              <a:gd name="connsiteX97" fmla="*/ 6376946 w 7211833"/>
              <a:gd name="connsiteY97" fmla="*/ 3506525 h 5510254"/>
              <a:gd name="connsiteX98" fmla="*/ 6432606 w 7211833"/>
              <a:gd name="connsiteY98" fmla="*/ 3458817 h 5510254"/>
              <a:gd name="connsiteX99" fmla="*/ 6464411 w 7211833"/>
              <a:gd name="connsiteY99" fmla="*/ 3434963 h 5510254"/>
              <a:gd name="connsiteX100" fmla="*/ 6623437 w 7211833"/>
              <a:gd name="connsiteY100" fmla="*/ 3339548 h 5510254"/>
              <a:gd name="connsiteX101" fmla="*/ 6647291 w 7211833"/>
              <a:gd name="connsiteY101" fmla="*/ 3331596 h 5510254"/>
              <a:gd name="connsiteX102" fmla="*/ 6710901 w 7211833"/>
              <a:gd name="connsiteY102" fmla="*/ 3299791 h 5510254"/>
              <a:gd name="connsiteX103" fmla="*/ 6750658 w 7211833"/>
              <a:gd name="connsiteY103" fmla="*/ 3260035 h 5510254"/>
              <a:gd name="connsiteX104" fmla="*/ 6877879 w 7211833"/>
              <a:gd name="connsiteY104" fmla="*/ 3172570 h 5510254"/>
              <a:gd name="connsiteX105" fmla="*/ 6901733 w 7211833"/>
              <a:gd name="connsiteY105" fmla="*/ 3148716 h 5510254"/>
              <a:gd name="connsiteX106" fmla="*/ 6925586 w 7211833"/>
              <a:gd name="connsiteY106" fmla="*/ 3077155 h 5510254"/>
              <a:gd name="connsiteX107" fmla="*/ 6949440 w 7211833"/>
              <a:gd name="connsiteY107" fmla="*/ 3053301 h 5510254"/>
              <a:gd name="connsiteX108" fmla="*/ 6973294 w 7211833"/>
              <a:gd name="connsiteY108" fmla="*/ 3021495 h 5510254"/>
              <a:gd name="connsiteX109" fmla="*/ 6989197 w 7211833"/>
              <a:gd name="connsiteY109" fmla="*/ 2997642 h 5510254"/>
              <a:gd name="connsiteX110" fmla="*/ 7013051 w 7211833"/>
              <a:gd name="connsiteY110" fmla="*/ 2965836 h 5510254"/>
              <a:gd name="connsiteX111" fmla="*/ 7211833 w 7211833"/>
              <a:gd name="connsiteY111" fmla="*/ 2719346 h 5510254"/>
              <a:gd name="connsiteX0" fmla="*/ 411209 w 7211833"/>
              <a:gd name="connsiteY0" fmla="*/ 0 h 5957056"/>
              <a:gd name="connsiteX1" fmla="*/ 1232453 w 7211833"/>
              <a:gd name="connsiteY1" fmla="*/ 915929 h 5957056"/>
              <a:gd name="connsiteX2" fmla="*/ 0 w 7211833"/>
              <a:gd name="connsiteY2" fmla="*/ 2474384 h 5957056"/>
              <a:gd name="connsiteX3" fmla="*/ 230588 w 7211833"/>
              <a:gd name="connsiteY3" fmla="*/ 2704972 h 5957056"/>
              <a:gd name="connsiteX4" fmla="*/ 318053 w 7211833"/>
              <a:gd name="connsiteY4" fmla="*/ 3182050 h 5957056"/>
              <a:gd name="connsiteX5" fmla="*/ 286247 w 7211833"/>
              <a:gd name="connsiteY5" fmla="*/ 3643226 h 5957056"/>
              <a:gd name="connsiteX6" fmla="*/ 143124 w 7211833"/>
              <a:gd name="connsiteY6" fmla="*/ 4175964 h 5957056"/>
              <a:gd name="connsiteX7" fmla="*/ 580446 w 7211833"/>
              <a:gd name="connsiteY7" fmla="*/ 4645090 h 5957056"/>
              <a:gd name="connsiteX8" fmla="*/ 596348 w 7211833"/>
              <a:gd name="connsiteY8" fmla="*/ 4716652 h 5957056"/>
              <a:gd name="connsiteX9" fmla="*/ 620202 w 7211833"/>
              <a:gd name="connsiteY9" fmla="*/ 4740506 h 5957056"/>
              <a:gd name="connsiteX10" fmla="*/ 1073426 w 7211833"/>
              <a:gd name="connsiteY10" fmla="*/ 5384562 h 5957056"/>
              <a:gd name="connsiteX11" fmla="*/ 1200647 w 7211833"/>
              <a:gd name="connsiteY11" fmla="*/ 5591296 h 5957056"/>
              <a:gd name="connsiteX12" fmla="*/ 1184745 w 7211833"/>
              <a:gd name="connsiteY12" fmla="*/ 5718517 h 5957056"/>
              <a:gd name="connsiteX13" fmla="*/ 1176793 w 7211833"/>
              <a:gd name="connsiteY13" fmla="*/ 5750322 h 5957056"/>
              <a:gd name="connsiteX14" fmla="*/ 1184745 w 7211833"/>
              <a:gd name="connsiteY14" fmla="*/ 5845737 h 5957056"/>
              <a:gd name="connsiteX15" fmla="*/ 1192696 w 7211833"/>
              <a:gd name="connsiteY15" fmla="*/ 5885494 h 5957056"/>
              <a:gd name="connsiteX16" fmla="*/ 1232453 w 7211833"/>
              <a:gd name="connsiteY16" fmla="*/ 5925250 h 5957056"/>
              <a:gd name="connsiteX17" fmla="*/ 1264258 w 7211833"/>
              <a:gd name="connsiteY17" fmla="*/ 5941153 h 5957056"/>
              <a:gd name="connsiteX18" fmla="*/ 1304014 w 7211833"/>
              <a:gd name="connsiteY18" fmla="*/ 5949104 h 5957056"/>
              <a:gd name="connsiteX19" fmla="*/ 1327868 w 7211833"/>
              <a:gd name="connsiteY19" fmla="*/ 5957056 h 5957056"/>
              <a:gd name="connsiteX20" fmla="*/ 1630018 w 7211833"/>
              <a:gd name="connsiteY20" fmla="*/ 5941153 h 5957056"/>
              <a:gd name="connsiteX21" fmla="*/ 1725433 w 7211833"/>
              <a:gd name="connsiteY21" fmla="*/ 5933202 h 5957056"/>
              <a:gd name="connsiteX22" fmla="*/ 1781093 w 7211833"/>
              <a:gd name="connsiteY22" fmla="*/ 5901397 h 5957056"/>
              <a:gd name="connsiteX23" fmla="*/ 1860606 w 7211833"/>
              <a:gd name="connsiteY23" fmla="*/ 5885494 h 5957056"/>
              <a:gd name="connsiteX24" fmla="*/ 1924216 w 7211833"/>
              <a:gd name="connsiteY24" fmla="*/ 5869591 h 5957056"/>
              <a:gd name="connsiteX25" fmla="*/ 2003729 w 7211833"/>
              <a:gd name="connsiteY25" fmla="*/ 5821884 h 5957056"/>
              <a:gd name="connsiteX26" fmla="*/ 2051437 w 7211833"/>
              <a:gd name="connsiteY26" fmla="*/ 5805981 h 5957056"/>
              <a:gd name="connsiteX27" fmla="*/ 2075291 w 7211833"/>
              <a:gd name="connsiteY27" fmla="*/ 5790078 h 5957056"/>
              <a:gd name="connsiteX28" fmla="*/ 2186609 w 7211833"/>
              <a:gd name="connsiteY28" fmla="*/ 5774176 h 5957056"/>
              <a:gd name="connsiteX29" fmla="*/ 2234317 w 7211833"/>
              <a:gd name="connsiteY29" fmla="*/ 5766224 h 5957056"/>
              <a:gd name="connsiteX30" fmla="*/ 2266122 w 7211833"/>
              <a:gd name="connsiteY30" fmla="*/ 5750322 h 5957056"/>
              <a:gd name="connsiteX31" fmla="*/ 2289976 w 7211833"/>
              <a:gd name="connsiteY31" fmla="*/ 5726468 h 5957056"/>
              <a:gd name="connsiteX32" fmla="*/ 2329733 w 7211833"/>
              <a:gd name="connsiteY32" fmla="*/ 5710565 h 5957056"/>
              <a:gd name="connsiteX33" fmla="*/ 2456953 w 7211833"/>
              <a:gd name="connsiteY33" fmla="*/ 5662857 h 5957056"/>
              <a:gd name="connsiteX34" fmla="*/ 2536466 w 7211833"/>
              <a:gd name="connsiteY34" fmla="*/ 5615150 h 5957056"/>
              <a:gd name="connsiteX35" fmla="*/ 2568272 w 7211833"/>
              <a:gd name="connsiteY35" fmla="*/ 5607198 h 5957056"/>
              <a:gd name="connsiteX36" fmla="*/ 2639833 w 7211833"/>
              <a:gd name="connsiteY36" fmla="*/ 5567442 h 5957056"/>
              <a:gd name="connsiteX37" fmla="*/ 2679590 w 7211833"/>
              <a:gd name="connsiteY37" fmla="*/ 5551539 h 5957056"/>
              <a:gd name="connsiteX38" fmla="*/ 2719346 w 7211833"/>
              <a:gd name="connsiteY38" fmla="*/ 5519734 h 5957056"/>
              <a:gd name="connsiteX39" fmla="*/ 2751152 w 7211833"/>
              <a:gd name="connsiteY39" fmla="*/ 5503831 h 5957056"/>
              <a:gd name="connsiteX40" fmla="*/ 2782957 w 7211833"/>
              <a:gd name="connsiteY40" fmla="*/ 5479977 h 5957056"/>
              <a:gd name="connsiteX41" fmla="*/ 2822713 w 7211833"/>
              <a:gd name="connsiteY41" fmla="*/ 5464075 h 5957056"/>
              <a:gd name="connsiteX42" fmla="*/ 2894275 w 7211833"/>
              <a:gd name="connsiteY42" fmla="*/ 5416367 h 5957056"/>
              <a:gd name="connsiteX43" fmla="*/ 2973788 w 7211833"/>
              <a:gd name="connsiteY43" fmla="*/ 5360708 h 5957056"/>
              <a:gd name="connsiteX44" fmla="*/ 3053301 w 7211833"/>
              <a:gd name="connsiteY44" fmla="*/ 5305049 h 5957056"/>
              <a:gd name="connsiteX45" fmla="*/ 3132814 w 7211833"/>
              <a:gd name="connsiteY45" fmla="*/ 5273244 h 5957056"/>
              <a:gd name="connsiteX46" fmla="*/ 3204376 w 7211833"/>
              <a:gd name="connsiteY46" fmla="*/ 5217584 h 5957056"/>
              <a:gd name="connsiteX47" fmla="*/ 3331597 w 7211833"/>
              <a:gd name="connsiteY47" fmla="*/ 5138071 h 5957056"/>
              <a:gd name="connsiteX48" fmla="*/ 3395207 w 7211833"/>
              <a:gd name="connsiteY48" fmla="*/ 5122169 h 5957056"/>
              <a:gd name="connsiteX49" fmla="*/ 3450866 w 7211833"/>
              <a:gd name="connsiteY49" fmla="*/ 5098315 h 5957056"/>
              <a:gd name="connsiteX50" fmla="*/ 3641698 w 7211833"/>
              <a:gd name="connsiteY50" fmla="*/ 5050607 h 5957056"/>
              <a:gd name="connsiteX51" fmla="*/ 3673503 w 7211833"/>
              <a:gd name="connsiteY51" fmla="*/ 5042656 h 5957056"/>
              <a:gd name="connsiteX52" fmla="*/ 3776870 w 7211833"/>
              <a:gd name="connsiteY52" fmla="*/ 5026753 h 5957056"/>
              <a:gd name="connsiteX53" fmla="*/ 3816626 w 7211833"/>
              <a:gd name="connsiteY53" fmla="*/ 5010850 h 5957056"/>
              <a:gd name="connsiteX54" fmla="*/ 3864334 w 7211833"/>
              <a:gd name="connsiteY54" fmla="*/ 4994948 h 5957056"/>
              <a:gd name="connsiteX55" fmla="*/ 3896140 w 7211833"/>
              <a:gd name="connsiteY55" fmla="*/ 4979045 h 5957056"/>
              <a:gd name="connsiteX56" fmla="*/ 3951799 w 7211833"/>
              <a:gd name="connsiteY56" fmla="*/ 4947240 h 5957056"/>
              <a:gd name="connsiteX57" fmla="*/ 3975653 w 7211833"/>
              <a:gd name="connsiteY57" fmla="*/ 4931337 h 5957056"/>
              <a:gd name="connsiteX58" fmla="*/ 4015409 w 7211833"/>
              <a:gd name="connsiteY58" fmla="*/ 4907484 h 5957056"/>
              <a:gd name="connsiteX59" fmla="*/ 4047214 w 7211833"/>
              <a:gd name="connsiteY59" fmla="*/ 4891581 h 5957056"/>
              <a:gd name="connsiteX60" fmla="*/ 4126727 w 7211833"/>
              <a:gd name="connsiteY60" fmla="*/ 4835922 h 5957056"/>
              <a:gd name="connsiteX61" fmla="*/ 4214192 w 7211833"/>
              <a:gd name="connsiteY61" fmla="*/ 4756409 h 5957056"/>
              <a:gd name="connsiteX62" fmla="*/ 4301656 w 7211833"/>
              <a:gd name="connsiteY62" fmla="*/ 4668944 h 5957056"/>
              <a:gd name="connsiteX63" fmla="*/ 4381169 w 7211833"/>
              <a:gd name="connsiteY63" fmla="*/ 4613285 h 5957056"/>
              <a:gd name="connsiteX64" fmla="*/ 4444780 w 7211833"/>
              <a:gd name="connsiteY64" fmla="*/ 4549675 h 5957056"/>
              <a:gd name="connsiteX65" fmla="*/ 4468633 w 7211833"/>
              <a:gd name="connsiteY65" fmla="*/ 4525821 h 5957056"/>
              <a:gd name="connsiteX66" fmla="*/ 4524293 w 7211833"/>
              <a:gd name="connsiteY66" fmla="*/ 4486064 h 5957056"/>
              <a:gd name="connsiteX67" fmla="*/ 4564049 w 7211833"/>
              <a:gd name="connsiteY67" fmla="*/ 4446308 h 5957056"/>
              <a:gd name="connsiteX68" fmla="*/ 4595854 w 7211833"/>
              <a:gd name="connsiteY68" fmla="*/ 4414503 h 5957056"/>
              <a:gd name="connsiteX69" fmla="*/ 4619708 w 7211833"/>
              <a:gd name="connsiteY69" fmla="*/ 4398600 h 5957056"/>
              <a:gd name="connsiteX70" fmla="*/ 4651513 w 7211833"/>
              <a:gd name="connsiteY70" fmla="*/ 4366795 h 5957056"/>
              <a:gd name="connsiteX71" fmla="*/ 4699221 w 7211833"/>
              <a:gd name="connsiteY71" fmla="*/ 4334990 h 5957056"/>
              <a:gd name="connsiteX72" fmla="*/ 4723075 w 7211833"/>
              <a:gd name="connsiteY72" fmla="*/ 4319087 h 5957056"/>
              <a:gd name="connsiteX73" fmla="*/ 4746929 w 7211833"/>
              <a:gd name="connsiteY73" fmla="*/ 4303184 h 5957056"/>
              <a:gd name="connsiteX74" fmla="*/ 4810540 w 7211833"/>
              <a:gd name="connsiteY74" fmla="*/ 4247525 h 5957056"/>
              <a:gd name="connsiteX75" fmla="*/ 4866199 w 7211833"/>
              <a:gd name="connsiteY75" fmla="*/ 4255477 h 5957056"/>
              <a:gd name="connsiteX76" fmla="*/ 4890053 w 7211833"/>
              <a:gd name="connsiteY76" fmla="*/ 4263428 h 5957056"/>
              <a:gd name="connsiteX77" fmla="*/ 4953663 w 7211833"/>
              <a:gd name="connsiteY77" fmla="*/ 4287282 h 5957056"/>
              <a:gd name="connsiteX78" fmla="*/ 5049079 w 7211833"/>
              <a:gd name="connsiteY78" fmla="*/ 4327038 h 5957056"/>
              <a:gd name="connsiteX79" fmla="*/ 5120640 w 7211833"/>
              <a:gd name="connsiteY79" fmla="*/ 4358844 h 5957056"/>
              <a:gd name="connsiteX80" fmla="*/ 5247861 w 7211833"/>
              <a:gd name="connsiteY80" fmla="*/ 4406551 h 5957056"/>
              <a:gd name="connsiteX81" fmla="*/ 5279666 w 7211833"/>
              <a:gd name="connsiteY81" fmla="*/ 4422454 h 5957056"/>
              <a:gd name="connsiteX82" fmla="*/ 5303520 w 7211833"/>
              <a:gd name="connsiteY82" fmla="*/ 4438357 h 5957056"/>
              <a:gd name="connsiteX83" fmla="*/ 5375082 w 7211833"/>
              <a:gd name="connsiteY83" fmla="*/ 4454259 h 5957056"/>
              <a:gd name="connsiteX84" fmla="*/ 5462546 w 7211833"/>
              <a:gd name="connsiteY84" fmla="*/ 4478113 h 5957056"/>
              <a:gd name="connsiteX85" fmla="*/ 5502303 w 7211833"/>
              <a:gd name="connsiteY85" fmla="*/ 4486064 h 5957056"/>
              <a:gd name="connsiteX86" fmla="*/ 5629524 w 7211833"/>
              <a:gd name="connsiteY86" fmla="*/ 4462210 h 5957056"/>
              <a:gd name="connsiteX87" fmla="*/ 5661329 w 7211833"/>
              <a:gd name="connsiteY87" fmla="*/ 4446308 h 5957056"/>
              <a:gd name="connsiteX88" fmla="*/ 5732891 w 7211833"/>
              <a:gd name="connsiteY88" fmla="*/ 4398600 h 5957056"/>
              <a:gd name="connsiteX89" fmla="*/ 5852160 w 7211833"/>
              <a:gd name="connsiteY89" fmla="*/ 4319087 h 5957056"/>
              <a:gd name="connsiteX90" fmla="*/ 5915771 w 7211833"/>
              <a:gd name="connsiteY90" fmla="*/ 4287282 h 5957056"/>
              <a:gd name="connsiteX91" fmla="*/ 5939625 w 7211833"/>
              <a:gd name="connsiteY91" fmla="*/ 4271379 h 5957056"/>
              <a:gd name="connsiteX92" fmla="*/ 6003235 w 7211833"/>
              <a:gd name="connsiteY92" fmla="*/ 4231623 h 5957056"/>
              <a:gd name="connsiteX93" fmla="*/ 6058894 w 7211833"/>
              <a:gd name="connsiteY93" fmla="*/ 4168012 h 5957056"/>
              <a:gd name="connsiteX94" fmla="*/ 6090700 w 7211833"/>
              <a:gd name="connsiteY94" fmla="*/ 4136207 h 5957056"/>
              <a:gd name="connsiteX95" fmla="*/ 6146359 w 7211833"/>
              <a:gd name="connsiteY95" fmla="*/ 4080548 h 5957056"/>
              <a:gd name="connsiteX96" fmla="*/ 6281531 w 7211833"/>
              <a:gd name="connsiteY96" fmla="*/ 3993084 h 5957056"/>
              <a:gd name="connsiteX97" fmla="*/ 6376946 w 7211833"/>
              <a:gd name="connsiteY97" fmla="*/ 3953327 h 5957056"/>
              <a:gd name="connsiteX98" fmla="*/ 6432606 w 7211833"/>
              <a:gd name="connsiteY98" fmla="*/ 3905619 h 5957056"/>
              <a:gd name="connsiteX99" fmla="*/ 6464411 w 7211833"/>
              <a:gd name="connsiteY99" fmla="*/ 3881765 h 5957056"/>
              <a:gd name="connsiteX100" fmla="*/ 6623437 w 7211833"/>
              <a:gd name="connsiteY100" fmla="*/ 3786350 h 5957056"/>
              <a:gd name="connsiteX101" fmla="*/ 6647291 w 7211833"/>
              <a:gd name="connsiteY101" fmla="*/ 3778398 h 5957056"/>
              <a:gd name="connsiteX102" fmla="*/ 6710901 w 7211833"/>
              <a:gd name="connsiteY102" fmla="*/ 3746593 h 5957056"/>
              <a:gd name="connsiteX103" fmla="*/ 6750658 w 7211833"/>
              <a:gd name="connsiteY103" fmla="*/ 3706837 h 5957056"/>
              <a:gd name="connsiteX104" fmla="*/ 6877879 w 7211833"/>
              <a:gd name="connsiteY104" fmla="*/ 3619372 h 5957056"/>
              <a:gd name="connsiteX105" fmla="*/ 6901733 w 7211833"/>
              <a:gd name="connsiteY105" fmla="*/ 3595518 h 5957056"/>
              <a:gd name="connsiteX106" fmla="*/ 6925586 w 7211833"/>
              <a:gd name="connsiteY106" fmla="*/ 3523957 h 5957056"/>
              <a:gd name="connsiteX107" fmla="*/ 6949440 w 7211833"/>
              <a:gd name="connsiteY107" fmla="*/ 3500103 h 5957056"/>
              <a:gd name="connsiteX108" fmla="*/ 6973294 w 7211833"/>
              <a:gd name="connsiteY108" fmla="*/ 3468297 h 5957056"/>
              <a:gd name="connsiteX109" fmla="*/ 6989197 w 7211833"/>
              <a:gd name="connsiteY109" fmla="*/ 3444444 h 5957056"/>
              <a:gd name="connsiteX110" fmla="*/ 7013051 w 7211833"/>
              <a:gd name="connsiteY110" fmla="*/ 3412638 h 5957056"/>
              <a:gd name="connsiteX111" fmla="*/ 7211833 w 7211833"/>
              <a:gd name="connsiteY111" fmla="*/ 3166148 h 5957056"/>
              <a:gd name="connsiteX0" fmla="*/ 411209 w 7211833"/>
              <a:gd name="connsiteY0" fmla="*/ 0 h 5957056"/>
              <a:gd name="connsiteX1" fmla="*/ 1448776 w 7211833"/>
              <a:gd name="connsiteY1" fmla="*/ 915930 h 5957056"/>
              <a:gd name="connsiteX2" fmla="*/ 0 w 7211833"/>
              <a:gd name="connsiteY2" fmla="*/ 2474384 h 5957056"/>
              <a:gd name="connsiteX3" fmla="*/ 230588 w 7211833"/>
              <a:gd name="connsiteY3" fmla="*/ 2704972 h 5957056"/>
              <a:gd name="connsiteX4" fmla="*/ 318053 w 7211833"/>
              <a:gd name="connsiteY4" fmla="*/ 3182050 h 5957056"/>
              <a:gd name="connsiteX5" fmla="*/ 286247 w 7211833"/>
              <a:gd name="connsiteY5" fmla="*/ 3643226 h 5957056"/>
              <a:gd name="connsiteX6" fmla="*/ 143124 w 7211833"/>
              <a:gd name="connsiteY6" fmla="*/ 4175964 h 5957056"/>
              <a:gd name="connsiteX7" fmla="*/ 580446 w 7211833"/>
              <a:gd name="connsiteY7" fmla="*/ 4645090 h 5957056"/>
              <a:gd name="connsiteX8" fmla="*/ 596348 w 7211833"/>
              <a:gd name="connsiteY8" fmla="*/ 4716652 h 5957056"/>
              <a:gd name="connsiteX9" fmla="*/ 620202 w 7211833"/>
              <a:gd name="connsiteY9" fmla="*/ 4740506 h 5957056"/>
              <a:gd name="connsiteX10" fmla="*/ 1073426 w 7211833"/>
              <a:gd name="connsiteY10" fmla="*/ 5384562 h 5957056"/>
              <a:gd name="connsiteX11" fmla="*/ 1200647 w 7211833"/>
              <a:gd name="connsiteY11" fmla="*/ 5591296 h 5957056"/>
              <a:gd name="connsiteX12" fmla="*/ 1184745 w 7211833"/>
              <a:gd name="connsiteY12" fmla="*/ 5718517 h 5957056"/>
              <a:gd name="connsiteX13" fmla="*/ 1176793 w 7211833"/>
              <a:gd name="connsiteY13" fmla="*/ 5750322 h 5957056"/>
              <a:gd name="connsiteX14" fmla="*/ 1184745 w 7211833"/>
              <a:gd name="connsiteY14" fmla="*/ 5845737 h 5957056"/>
              <a:gd name="connsiteX15" fmla="*/ 1192696 w 7211833"/>
              <a:gd name="connsiteY15" fmla="*/ 5885494 h 5957056"/>
              <a:gd name="connsiteX16" fmla="*/ 1232453 w 7211833"/>
              <a:gd name="connsiteY16" fmla="*/ 5925250 h 5957056"/>
              <a:gd name="connsiteX17" fmla="*/ 1264258 w 7211833"/>
              <a:gd name="connsiteY17" fmla="*/ 5941153 h 5957056"/>
              <a:gd name="connsiteX18" fmla="*/ 1304014 w 7211833"/>
              <a:gd name="connsiteY18" fmla="*/ 5949104 h 5957056"/>
              <a:gd name="connsiteX19" fmla="*/ 1327868 w 7211833"/>
              <a:gd name="connsiteY19" fmla="*/ 5957056 h 5957056"/>
              <a:gd name="connsiteX20" fmla="*/ 1630018 w 7211833"/>
              <a:gd name="connsiteY20" fmla="*/ 5941153 h 5957056"/>
              <a:gd name="connsiteX21" fmla="*/ 1725433 w 7211833"/>
              <a:gd name="connsiteY21" fmla="*/ 5933202 h 5957056"/>
              <a:gd name="connsiteX22" fmla="*/ 1781093 w 7211833"/>
              <a:gd name="connsiteY22" fmla="*/ 5901397 h 5957056"/>
              <a:gd name="connsiteX23" fmla="*/ 1860606 w 7211833"/>
              <a:gd name="connsiteY23" fmla="*/ 5885494 h 5957056"/>
              <a:gd name="connsiteX24" fmla="*/ 1924216 w 7211833"/>
              <a:gd name="connsiteY24" fmla="*/ 5869591 h 5957056"/>
              <a:gd name="connsiteX25" fmla="*/ 2003729 w 7211833"/>
              <a:gd name="connsiteY25" fmla="*/ 5821884 h 5957056"/>
              <a:gd name="connsiteX26" fmla="*/ 2051437 w 7211833"/>
              <a:gd name="connsiteY26" fmla="*/ 5805981 h 5957056"/>
              <a:gd name="connsiteX27" fmla="*/ 2075291 w 7211833"/>
              <a:gd name="connsiteY27" fmla="*/ 5790078 h 5957056"/>
              <a:gd name="connsiteX28" fmla="*/ 2186609 w 7211833"/>
              <a:gd name="connsiteY28" fmla="*/ 5774176 h 5957056"/>
              <a:gd name="connsiteX29" fmla="*/ 2234317 w 7211833"/>
              <a:gd name="connsiteY29" fmla="*/ 5766224 h 5957056"/>
              <a:gd name="connsiteX30" fmla="*/ 2266122 w 7211833"/>
              <a:gd name="connsiteY30" fmla="*/ 5750322 h 5957056"/>
              <a:gd name="connsiteX31" fmla="*/ 2289976 w 7211833"/>
              <a:gd name="connsiteY31" fmla="*/ 5726468 h 5957056"/>
              <a:gd name="connsiteX32" fmla="*/ 2329733 w 7211833"/>
              <a:gd name="connsiteY32" fmla="*/ 5710565 h 5957056"/>
              <a:gd name="connsiteX33" fmla="*/ 2456953 w 7211833"/>
              <a:gd name="connsiteY33" fmla="*/ 5662857 h 5957056"/>
              <a:gd name="connsiteX34" fmla="*/ 2536466 w 7211833"/>
              <a:gd name="connsiteY34" fmla="*/ 5615150 h 5957056"/>
              <a:gd name="connsiteX35" fmla="*/ 2568272 w 7211833"/>
              <a:gd name="connsiteY35" fmla="*/ 5607198 h 5957056"/>
              <a:gd name="connsiteX36" fmla="*/ 2639833 w 7211833"/>
              <a:gd name="connsiteY36" fmla="*/ 5567442 h 5957056"/>
              <a:gd name="connsiteX37" fmla="*/ 2679590 w 7211833"/>
              <a:gd name="connsiteY37" fmla="*/ 5551539 h 5957056"/>
              <a:gd name="connsiteX38" fmla="*/ 2719346 w 7211833"/>
              <a:gd name="connsiteY38" fmla="*/ 5519734 h 5957056"/>
              <a:gd name="connsiteX39" fmla="*/ 2751152 w 7211833"/>
              <a:gd name="connsiteY39" fmla="*/ 5503831 h 5957056"/>
              <a:gd name="connsiteX40" fmla="*/ 2782957 w 7211833"/>
              <a:gd name="connsiteY40" fmla="*/ 5479977 h 5957056"/>
              <a:gd name="connsiteX41" fmla="*/ 2822713 w 7211833"/>
              <a:gd name="connsiteY41" fmla="*/ 5464075 h 5957056"/>
              <a:gd name="connsiteX42" fmla="*/ 2894275 w 7211833"/>
              <a:gd name="connsiteY42" fmla="*/ 5416367 h 5957056"/>
              <a:gd name="connsiteX43" fmla="*/ 2973788 w 7211833"/>
              <a:gd name="connsiteY43" fmla="*/ 5360708 h 5957056"/>
              <a:gd name="connsiteX44" fmla="*/ 3053301 w 7211833"/>
              <a:gd name="connsiteY44" fmla="*/ 5305049 h 5957056"/>
              <a:gd name="connsiteX45" fmla="*/ 3132814 w 7211833"/>
              <a:gd name="connsiteY45" fmla="*/ 5273244 h 5957056"/>
              <a:gd name="connsiteX46" fmla="*/ 3204376 w 7211833"/>
              <a:gd name="connsiteY46" fmla="*/ 5217584 h 5957056"/>
              <a:gd name="connsiteX47" fmla="*/ 3331597 w 7211833"/>
              <a:gd name="connsiteY47" fmla="*/ 5138071 h 5957056"/>
              <a:gd name="connsiteX48" fmla="*/ 3395207 w 7211833"/>
              <a:gd name="connsiteY48" fmla="*/ 5122169 h 5957056"/>
              <a:gd name="connsiteX49" fmla="*/ 3450866 w 7211833"/>
              <a:gd name="connsiteY49" fmla="*/ 5098315 h 5957056"/>
              <a:gd name="connsiteX50" fmla="*/ 3641698 w 7211833"/>
              <a:gd name="connsiteY50" fmla="*/ 5050607 h 5957056"/>
              <a:gd name="connsiteX51" fmla="*/ 3673503 w 7211833"/>
              <a:gd name="connsiteY51" fmla="*/ 5042656 h 5957056"/>
              <a:gd name="connsiteX52" fmla="*/ 3776870 w 7211833"/>
              <a:gd name="connsiteY52" fmla="*/ 5026753 h 5957056"/>
              <a:gd name="connsiteX53" fmla="*/ 3816626 w 7211833"/>
              <a:gd name="connsiteY53" fmla="*/ 5010850 h 5957056"/>
              <a:gd name="connsiteX54" fmla="*/ 3864334 w 7211833"/>
              <a:gd name="connsiteY54" fmla="*/ 4994948 h 5957056"/>
              <a:gd name="connsiteX55" fmla="*/ 3896140 w 7211833"/>
              <a:gd name="connsiteY55" fmla="*/ 4979045 h 5957056"/>
              <a:gd name="connsiteX56" fmla="*/ 3951799 w 7211833"/>
              <a:gd name="connsiteY56" fmla="*/ 4947240 h 5957056"/>
              <a:gd name="connsiteX57" fmla="*/ 3975653 w 7211833"/>
              <a:gd name="connsiteY57" fmla="*/ 4931337 h 5957056"/>
              <a:gd name="connsiteX58" fmla="*/ 4015409 w 7211833"/>
              <a:gd name="connsiteY58" fmla="*/ 4907484 h 5957056"/>
              <a:gd name="connsiteX59" fmla="*/ 4047214 w 7211833"/>
              <a:gd name="connsiteY59" fmla="*/ 4891581 h 5957056"/>
              <a:gd name="connsiteX60" fmla="*/ 4126727 w 7211833"/>
              <a:gd name="connsiteY60" fmla="*/ 4835922 h 5957056"/>
              <a:gd name="connsiteX61" fmla="*/ 4214192 w 7211833"/>
              <a:gd name="connsiteY61" fmla="*/ 4756409 h 5957056"/>
              <a:gd name="connsiteX62" fmla="*/ 4301656 w 7211833"/>
              <a:gd name="connsiteY62" fmla="*/ 4668944 h 5957056"/>
              <a:gd name="connsiteX63" fmla="*/ 4381169 w 7211833"/>
              <a:gd name="connsiteY63" fmla="*/ 4613285 h 5957056"/>
              <a:gd name="connsiteX64" fmla="*/ 4444780 w 7211833"/>
              <a:gd name="connsiteY64" fmla="*/ 4549675 h 5957056"/>
              <a:gd name="connsiteX65" fmla="*/ 4468633 w 7211833"/>
              <a:gd name="connsiteY65" fmla="*/ 4525821 h 5957056"/>
              <a:gd name="connsiteX66" fmla="*/ 4524293 w 7211833"/>
              <a:gd name="connsiteY66" fmla="*/ 4486064 h 5957056"/>
              <a:gd name="connsiteX67" fmla="*/ 4564049 w 7211833"/>
              <a:gd name="connsiteY67" fmla="*/ 4446308 h 5957056"/>
              <a:gd name="connsiteX68" fmla="*/ 4595854 w 7211833"/>
              <a:gd name="connsiteY68" fmla="*/ 4414503 h 5957056"/>
              <a:gd name="connsiteX69" fmla="*/ 4619708 w 7211833"/>
              <a:gd name="connsiteY69" fmla="*/ 4398600 h 5957056"/>
              <a:gd name="connsiteX70" fmla="*/ 4651513 w 7211833"/>
              <a:gd name="connsiteY70" fmla="*/ 4366795 h 5957056"/>
              <a:gd name="connsiteX71" fmla="*/ 4699221 w 7211833"/>
              <a:gd name="connsiteY71" fmla="*/ 4334990 h 5957056"/>
              <a:gd name="connsiteX72" fmla="*/ 4723075 w 7211833"/>
              <a:gd name="connsiteY72" fmla="*/ 4319087 h 5957056"/>
              <a:gd name="connsiteX73" fmla="*/ 4746929 w 7211833"/>
              <a:gd name="connsiteY73" fmla="*/ 4303184 h 5957056"/>
              <a:gd name="connsiteX74" fmla="*/ 4810540 w 7211833"/>
              <a:gd name="connsiteY74" fmla="*/ 4247525 h 5957056"/>
              <a:gd name="connsiteX75" fmla="*/ 4866199 w 7211833"/>
              <a:gd name="connsiteY75" fmla="*/ 4255477 h 5957056"/>
              <a:gd name="connsiteX76" fmla="*/ 4890053 w 7211833"/>
              <a:gd name="connsiteY76" fmla="*/ 4263428 h 5957056"/>
              <a:gd name="connsiteX77" fmla="*/ 4953663 w 7211833"/>
              <a:gd name="connsiteY77" fmla="*/ 4287282 h 5957056"/>
              <a:gd name="connsiteX78" fmla="*/ 5049079 w 7211833"/>
              <a:gd name="connsiteY78" fmla="*/ 4327038 h 5957056"/>
              <a:gd name="connsiteX79" fmla="*/ 5120640 w 7211833"/>
              <a:gd name="connsiteY79" fmla="*/ 4358844 h 5957056"/>
              <a:gd name="connsiteX80" fmla="*/ 5247861 w 7211833"/>
              <a:gd name="connsiteY80" fmla="*/ 4406551 h 5957056"/>
              <a:gd name="connsiteX81" fmla="*/ 5279666 w 7211833"/>
              <a:gd name="connsiteY81" fmla="*/ 4422454 h 5957056"/>
              <a:gd name="connsiteX82" fmla="*/ 5303520 w 7211833"/>
              <a:gd name="connsiteY82" fmla="*/ 4438357 h 5957056"/>
              <a:gd name="connsiteX83" fmla="*/ 5375082 w 7211833"/>
              <a:gd name="connsiteY83" fmla="*/ 4454259 h 5957056"/>
              <a:gd name="connsiteX84" fmla="*/ 5462546 w 7211833"/>
              <a:gd name="connsiteY84" fmla="*/ 4478113 h 5957056"/>
              <a:gd name="connsiteX85" fmla="*/ 5502303 w 7211833"/>
              <a:gd name="connsiteY85" fmla="*/ 4486064 h 5957056"/>
              <a:gd name="connsiteX86" fmla="*/ 5629524 w 7211833"/>
              <a:gd name="connsiteY86" fmla="*/ 4462210 h 5957056"/>
              <a:gd name="connsiteX87" fmla="*/ 5661329 w 7211833"/>
              <a:gd name="connsiteY87" fmla="*/ 4446308 h 5957056"/>
              <a:gd name="connsiteX88" fmla="*/ 5732891 w 7211833"/>
              <a:gd name="connsiteY88" fmla="*/ 4398600 h 5957056"/>
              <a:gd name="connsiteX89" fmla="*/ 5852160 w 7211833"/>
              <a:gd name="connsiteY89" fmla="*/ 4319087 h 5957056"/>
              <a:gd name="connsiteX90" fmla="*/ 5915771 w 7211833"/>
              <a:gd name="connsiteY90" fmla="*/ 4287282 h 5957056"/>
              <a:gd name="connsiteX91" fmla="*/ 5939625 w 7211833"/>
              <a:gd name="connsiteY91" fmla="*/ 4271379 h 5957056"/>
              <a:gd name="connsiteX92" fmla="*/ 6003235 w 7211833"/>
              <a:gd name="connsiteY92" fmla="*/ 4231623 h 5957056"/>
              <a:gd name="connsiteX93" fmla="*/ 6058894 w 7211833"/>
              <a:gd name="connsiteY93" fmla="*/ 4168012 h 5957056"/>
              <a:gd name="connsiteX94" fmla="*/ 6090700 w 7211833"/>
              <a:gd name="connsiteY94" fmla="*/ 4136207 h 5957056"/>
              <a:gd name="connsiteX95" fmla="*/ 6146359 w 7211833"/>
              <a:gd name="connsiteY95" fmla="*/ 4080548 h 5957056"/>
              <a:gd name="connsiteX96" fmla="*/ 6281531 w 7211833"/>
              <a:gd name="connsiteY96" fmla="*/ 3993084 h 5957056"/>
              <a:gd name="connsiteX97" fmla="*/ 6376946 w 7211833"/>
              <a:gd name="connsiteY97" fmla="*/ 3953327 h 5957056"/>
              <a:gd name="connsiteX98" fmla="*/ 6432606 w 7211833"/>
              <a:gd name="connsiteY98" fmla="*/ 3905619 h 5957056"/>
              <a:gd name="connsiteX99" fmla="*/ 6464411 w 7211833"/>
              <a:gd name="connsiteY99" fmla="*/ 3881765 h 5957056"/>
              <a:gd name="connsiteX100" fmla="*/ 6623437 w 7211833"/>
              <a:gd name="connsiteY100" fmla="*/ 3786350 h 5957056"/>
              <a:gd name="connsiteX101" fmla="*/ 6647291 w 7211833"/>
              <a:gd name="connsiteY101" fmla="*/ 3778398 h 5957056"/>
              <a:gd name="connsiteX102" fmla="*/ 6710901 w 7211833"/>
              <a:gd name="connsiteY102" fmla="*/ 3746593 h 5957056"/>
              <a:gd name="connsiteX103" fmla="*/ 6750658 w 7211833"/>
              <a:gd name="connsiteY103" fmla="*/ 3706837 h 5957056"/>
              <a:gd name="connsiteX104" fmla="*/ 6877879 w 7211833"/>
              <a:gd name="connsiteY104" fmla="*/ 3619372 h 5957056"/>
              <a:gd name="connsiteX105" fmla="*/ 6901733 w 7211833"/>
              <a:gd name="connsiteY105" fmla="*/ 3595518 h 5957056"/>
              <a:gd name="connsiteX106" fmla="*/ 6925586 w 7211833"/>
              <a:gd name="connsiteY106" fmla="*/ 3523957 h 5957056"/>
              <a:gd name="connsiteX107" fmla="*/ 6949440 w 7211833"/>
              <a:gd name="connsiteY107" fmla="*/ 3500103 h 5957056"/>
              <a:gd name="connsiteX108" fmla="*/ 6973294 w 7211833"/>
              <a:gd name="connsiteY108" fmla="*/ 3468297 h 5957056"/>
              <a:gd name="connsiteX109" fmla="*/ 6989197 w 7211833"/>
              <a:gd name="connsiteY109" fmla="*/ 3444444 h 5957056"/>
              <a:gd name="connsiteX110" fmla="*/ 7013051 w 7211833"/>
              <a:gd name="connsiteY110" fmla="*/ 3412638 h 5957056"/>
              <a:gd name="connsiteX111" fmla="*/ 7211833 w 7211833"/>
              <a:gd name="connsiteY111" fmla="*/ 3166148 h 5957056"/>
              <a:gd name="connsiteX0" fmla="*/ 411209 w 7211833"/>
              <a:gd name="connsiteY0" fmla="*/ 0 h 5957056"/>
              <a:gd name="connsiteX1" fmla="*/ 1448776 w 7211833"/>
              <a:gd name="connsiteY1" fmla="*/ 915930 h 5957056"/>
              <a:gd name="connsiteX2" fmla="*/ 0 w 7211833"/>
              <a:gd name="connsiteY2" fmla="*/ 2474384 h 5957056"/>
              <a:gd name="connsiteX3" fmla="*/ 230588 w 7211833"/>
              <a:gd name="connsiteY3" fmla="*/ 2704972 h 5957056"/>
              <a:gd name="connsiteX4" fmla="*/ 318053 w 7211833"/>
              <a:gd name="connsiteY4" fmla="*/ 3182050 h 5957056"/>
              <a:gd name="connsiteX5" fmla="*/ 286247 w 7211833"/>
              <a:gd name="connsiteY5" fmla="*/ 3643226 h 5957056"/>
              <a:gd name="connsiteX6" fmla="*/ 143124 w 7211833"/>
              <a:gd name="connsiteY6" fmla="*/ 4175964 h 5957056"/>
              <a:gd name="connsiteX7" fmla="*/ 580446 w 7211833"/>
              <a:gd name="connsiteY7" fmla="*/ 4645090 h 5957056"/>
              <a:gd name="connsiteX8" fmla="*/ 596348 w 7211833"/>
              <a:gd name="connsiteY8" fmla="*/ 4716652 h 5957056"/>
              <a:gd name="connsiteX9" fmla="*/ 620202 w 7211833"/>
              <a:gd name="connsiteY9" fmla="*/ 4740506 h 5957056"/>
              <a:gd name="connsiteX10" fmla="*/ 1073426 w 7211833"/>
              <a:gd name="connsiteY10" fmla="*/ 5384562 h 5957056"/>
              <a:gd name="connsiteX11" fmla="*/ 1200647 w 7211833"/>
              <a:gd name="connsiteY11" fmla="*/ 5591296 h 5957056"/>
              <a:gd name="connsiteX12" fmla="*/ 1184745 w 7211833"/>
              <a:gd name="connsiteY12" fmla="*/ 5718517 h 5957056"/>
              <a:gd name="connsiteX13" fmla="*/ 1176793 w 7211833"/>
              <a:gd name="connsiteY13" fmla="*/ 5750322 h 5957056"/>
              <a:gd name="connsiteX14" fmla="*/ 1184745 w 7211833"/>
              <a:gd name="connsiteY14" fmla="*/ 5845737 h 5957056"/>
              <a:gd name="connsiteX15" fmla="*/ 1192696 w 7211833"/>
              <a:gd name="connsiteY15" fmla="*/ 5885494 h 5957056"/>
              <a:gd name="connsiteX16" fmla="*/ 1232453 w 7211833"/>
              <a:gd name="connsiteY16" fmla="*/ 5925250 h 5957056"/>
              <a:gd name="connsiteX17" fmla="*/ 1264258 w 7211833"/>
              <a:gd name="connsiteY17" fmla="*/ 5941153 h 5957056"/>
              <a:gd name="connsiteX18" fmla="*/ 1304014 w 7211833"/>
              <a:gd name="connsiteY18" fmla="*/ 5949104 h 5957056"/>
              <a:gd name="connsiteX19" fmla="*/ 1327868 w 7211833"/>
              <a:gd name="connsiteY19" fmla="*/ 5957056 h 5957056"/>
              <a:gd name="connsiteX20" fmla="*/ 1630018 w 7211833"/>
              <a:gd name="connsiteY20" fmla="*/ 5941153 h 5957056"/>
              <a:gd name="connsiteX21" fmla="*/ 1725433 w 7211833"/>
              <a:gd name="connsiteY21" fmla="*/ 5933202 h 5957056"/>
              <a:gd name="connsiteX22" fmla="*/ 1781093 w 7211833"/>
              <a:gd name="connsiteY22" fmla="*/ 5901397 h 5957056"/>
              <a:gd name="connsiteX23" fmla="*/ 1860606 w 7211833"/>
              <a:gd name="connsiteY23" fmla="*/ 5885494 h 5957056"/>
              <a:gd name="connsiteX24" fmla="*/ 1924216 w 7211833"/>
              <a:gd name="connsiteY24" fmla="*/ 5869591 h 5957056"/>
              <a:gd name="connsiteX25" fmla="*/ 2003729 w 7211833"/>
              <a:gd name="connsiteY25" fmla="*/ 5821884 h 5957056"/>
              <a:gd name="connsiteX26" fmla="*/ 2051437 w 7211833"/>
              <a:gd name="connsiteY26" fmla="*/ 5805981 h 5957056"/>
              <a:gd name="connsiteX27" fmla="*/ 2075291 w 7211833"/>
              <a:gd name="connsiteY27" fmla="*/ 5790078 h 5957056"/>
              <a:gd name="connsiteX28" fmla="*/ 2186609 w 7211833"/>
              <a:gd name="connsiteY28" fmla="*/ 5774176 h 5957056"/>
              <a:gd name="connsiteX29" fmla="*/ 2234317 w 7211833"/>
              <a:gd name="connsiteY29" fmla="*/ 5766224 h 5957056"/>
              <a:gd name="connsiteX30" fmla="*/ 2266122 w 7211833"/>
              <a:gd name="connsiteY30" fmla="*/ 5750322 h 5957056"/>
              <a:gd name="connsiteX31" fmla="*/ 2289976 w 7211833"/>
              <a:gd name="connsiteY31" fmla="*/ 5726468 h 5957056"/>
              <a:gd name="connsiteX32" fmla="*/ 2329733 w 7211833"/>
              <a:gd name="connsiteY32" fmla="*/ 5710565 h 5957056"/>
              <a:gd name="connsiteX33" fmla="*/ 2456953 w 7211833"/>
              <a:gd name="connsiteY33" fmla="*/ 5662857 h 5957056"/>
              <a:gd name="connsiteX34" fmla="*/ 2536466 w 7211833"/>
              <a:gd name="connsiteY34" fmla="*/ 5615150 h 5957056"/>
              <a:gd name="connsiteX35" fmla="*/ 2568272 w 7211833"/>
              <a:gd name="connsiteY35" fmla="*/ 5607198 h 5957056"/>
              <a:gd name="connsiteX36" fmla="*/ 2639833 w 7211833"/>
              <a:gd name="connsiteY36" fmla="*/ 5567442 h 5957056"/>
              <a:gd name="connsiteX37" fmla="*/ 2679590 w 7211833"/>
              <a:gd name="connsiteY37" fmla="*/ 5551539 h 5957056"/>
              <a:gd name="connsiteX38" fmla="*/ 2719346 w 7211833"/>
              <a:gd name="connsiteY38" fmla="*/ 5519734 h 5957056"/>
              <a:gd name="connsiteX39" fmla="*/ 2751152 w 7211833"/>
              <a:gd name="connsiteY39" fmla="*/ 5503831 h 5957056"/>
              <a:gd name="connsiteX40" fmla="*/ 2782957 w 7211833"/>
              <a:gd name="connsiteY40" fmla="*/ 5479977 h 5957056"/>
              <a:gd name="connsiteX41" fmla="*/ 2822713 w 7211833"/>
              <a:gd name="connsiteY41" fmla="*/ 5464075 h 5957056"/>
              <a:gd name="connsiteX42" fmla="*/ 2894275 w 7211833"/>
              <a:gd name="connsiteY42" fmla="*/ 5416367 h 5957056"/>
              <a:gd name="connsiteX43" fmla="*/ 2973788 w 7211833"/>
              <a:gd name="connsiteY43" fmla="*/ 5360708 h 5957056"/>
              <a:gd name="connsiteX44" fmla="*/ 3053301 w 7211833"/>
              <a:gd name="connsiteY44" fmla="*/ 5305049 h 5957056"/>
              <a:gd name="connsiteX45" fmla="*/ 3132814 w 7211833"/>
              <a:gd name="connsiteY45" fmla="*/ 5273244 h 5957056"/>
              <a:gd name="connsiteX46" fmla="*/ 3204376 w 7211833"/>
              <a:gd name="connsiteY46" fmla="*/ 5217584 h 5957056"/>
              <a:gd name="connsiteX47" fmla="*/ 3331597 w 7211833"/>
              <a:gd name="connsiteY47" fmla="*/ 5138071 h 5957056"/>
              <a:gd name="connsiteX48" fmla="*/ 3395207 w 7211833"/>
              <a:gd name="connsiteY48" fmla="*/ 5122169 h 5957056"/>
              <a:gd name="connsiteX49" fmla="*/ 3450866 w 7211833"/>
              <a:gd name="connsiteY49" fmla="*/ 5098315 h 5957056"/>
              <a:gd name="connsiteX50" fmla="*/ 3641698 w 7211833"/>
              <a:gd name="connsiteY50" fmla="*/ 5050607 h 5957056"/>
              <a:gd name="connsiteX51" fmla="*/ 3673503 w 7211833"/>
              <a:gd name="connsiteY51" fmla="*/ 5042656 h 5957056"/>
              <a:gd name="connsiteX52" fmla="*/ 3776870 w 7211833"/>
              <a:gd name="connsiteY52" fmla="*/ 5026753 h 5957056"/>
              <a:gd name="connsiteX53" fmla="*/ 3816626 w 7211833"/>
              <a:gd name="connsiteY53" fmla="*/ 5010850 h 5957056"/>
              <a:gd name="connsiteX54" fmla="*/ 3864334 w 7211833"/>
              <a:gd name="connsiteY54" fmla="*/ 4994948 h 5957056"/>
              <a:gd name="connsiteX55" fmla="*/ 3896140 w 7211833"/>
              <a:gd name="connsiteY55" fmla="*/ 4979045 h 5957056"/>
              <a:gd name="connsiteX56" fmla="*/ 3951799 w 7211833"/>
              <a:gd name="connsiteY56" fmla="*/ 4947240 h 5957056"/>
              <a:gd name="connsiteX57" fmla="*/ 3975653 w 7211833"/>
              <a:gd name="connsiteY57" fmla="*/ 4931337 h 5957056"/>
              <a:gd name="connsiteX58" fmla="*/ 4015409 w 7211833"/>
              <a:gd name="connsiteY58" fmla="*/ 4907484 h 5957056"/>
              <a:gd name="connsiteX59" fmla="*/ 4047214 w 7211833"/>
              <a:gd name="connsiteY59" fmla="*/ 4891581 h 5957056"/>
              <a:gd name="connsiteX60" fmla="*/ 4126727 w 7211833"/>
              <a:gd name="connsiteY60" fmla="*/ 4835922 h 5957056"/>
              <a:gd name="connsiteX61" fmla="*/ 4214192 w 7211833"/>
              <a:gd name="connsiteY61" fmla="*/ 4756409 h 5957056"/>
              <a:gd name="connsiteX62" fmla="*/ 4301656 w 7211833"/>
              <a:gd name="connsiteY62" fmla="*/ 4668944 h 5957056"/>
              <a:gd name="connsiteX63" fmla="*/ 4381169 w 7211833"/>
              <a:gd name="connsiteY63" fmla="*/ 4613285 h 5957056"/>
              <a:gd name="connsiteX64" fmla="*/ 4444780 w 7211833"/>
              <a:gd name="connsiteY64" fmla="*/ 4549675 h 5957056"/>
              <a:gd name="connsiteX65" fmla="*/ 4468633 w 7211833"/>
              <a:gd name="connsiteY65" fmla="*/ 4525821 h 5957056"/>
              <a:gd name="connsiteX66" fmla="*/ 4524293 w 7211833"/>
              <a:gd name="connsiteY66" fmla="*/ 4486064 h 5957056"/>
              <a:gd name="connsiteX67" fmla="*/ 4564049 w 7211833"/>
              <a:gd name="connsiteY67" fmla="*/ 4446308 h 5957056"/>
              <a:gd name="connsiteX68" fmla="*/ 4595854 w 7211833"/>
              <a:gd name="connsiteY68" fmla="*/ 4414503 h 5957056"/>
              <a:gd name="connsiteX69" fmla="*/ 4619708 w 7211833"/>
              <a:gd name="connsiteY69" fmla="*/ 4398600 h 5957056"/>
              <a:gd name="connsiteX70" fmla="*/ 4651513 w 7211833"/>
              <a:gd name="connsiteY70" fmla="*/ 4366795 h 5957056"/>
              <a:gd name="connsiteX71" fmla="*/ 4699221 w 7211833"/>
              <a:gd name="connsiteY71" fmla="*/ 4334990 h 5957056"/>
              <a:gd name="connsiteX72" fmla="*/ 4723075 w 7211833"/>
              <a:gd name="connsiteY72" fmla="*/ 4319087 h 5957056"/>
              <a:gd name="connsiteX73" fmla="*/ 4746929 w 7211833"/>
              <a:gd name="connsiteY73" fmla="*/ 4303184 h 5957056"/>
              <a:gd name="connsiteX74" fmla="*/ 4810540 w 7211833"/>
              <a:gd name="connsiteY74" fmla="*/ 4247525 h 5957056"/>
              <a:gd name="connsiteX75" fmla="*/ 4866199 w 7211833"/>
              <a:gd name="connsiteY75" fmla="*/ 4255477 h 5957056"/>
              <a:gd name="connsiteX76" fmla="*/ 4890053 w 7211833"/>
              <a:gd name="connsiteY76" fmla="*/ 4263428 h 5957056"/>
              <a:gd name="connsiteX77" fmla="*/ 4953663 w 7211833"/>
              <a:gd name="connsiteY77" fmla="*/ 4287282 h 5957056"/>
              <a:gd name="connsiteX78" fmla="*/ 5049079 w 7211833"/>
              <a:gd name="connsiteY78" fmla="*/ 4327038 h 5957056"/>
              <a:gd name="connsiteX79" fmla="*/ 5120640 w 7211833"/>
              <a:gd name="connsiteY79" fmla="*/ 4358844 h 5957056"/>
              <a:gd name="connsiteX80" fmla="*/ 5247861 w 7211833"/>
              <a:gd name="connsiteY80" fmla="*/ 4406551 h 5957056"/>
              <a:gd name="connsiteX81" fmla="*/ 5279666 w 7211833"/>
              <a:gd name="connsiteY81" fmla="*/ 4422454 h 5957056"/>
              <a:gd name="connsiteX82" fmla="*/ 5303520 w 7211833"/>
              <a:gd name="connsiteY82" fmla="*/ 4438357 h 5957056"/>
              <a:gd name="connsiteX83" fmla="*/ 5375082 w 7211833"/>
              <a:gd name="connsiteY83" fmla="*/ 4454259 h 5957056"/>
              <a:gd name="connsiteX84" fmla="*/ 5462546 w 7211833"/>
              <a:gd name="connsiteY84" fmla="*/ 4478113 h 5957056"/>
              <a:gd name="connsiteX85" fmla="*/ 5502303 w 7211833"/>
              <a:gd name="connsiteY85" fmla="*/ 4486064 h 5957056"/>
              <a:gd name="connsiteX86" fmla="*/ 5629524 w 7211833"/>
              <a:gd name="connsiteY86" fmla="*/ 4462210 h 5957056"/>
              <a:gd name="connsiteX87" fmla="*/ 5661329 w 7211833"/>
              <a:gd name="connsiteY87" fmla="*/ 4446308 h 5957056"/>
              <a:gd name="connsiteX88" fmla="*/ 5732891 w 7211833"/>
              <a:gd name="connsiteY88" fmla="*/ 4398600 h 5957056"/>
              <a:gd name="connsiteX89" fmla="*/ 5852160 w 7211833"/>
              <a:gd name="connsiteY89" fmla="*/ 4319087 h 5957056"/>
              <a:gd name="connsiteX90" fmla="*/ 5915771 w 7211833"/>
              <a:gd name="connsiteY90" fmla="*/ 4287282 h 5957056"/>
              <a:gd name="connsiteX91" fmla="*/ 5939625 w 7211833"/>
              <a:gd name="connsiteY91" fmla="*/ 4271379 h 5957056"/>
              <a:gd name="connsiteX92" fmla="*/ 6003235 w 7211833"/>
              <a:gd name="connsiteY92" fmla="*/ 4231623 h 5957056"/>
              <a:gd name="connsiteX93" fmla="*/ 6058894 w 7211833"/>
              <a:gd name="connsiteY93" fmla="*/ 4168012 h 5957056"/>
              <a:gd name="connsiteX94" fmla="*/ 6090700 w 7211833"/>
              <a:gd name="connsiteY94" fmla="*/ 4136207 h 5957056"/>
              <a:gd name="connsiteX95" fmla="*/ 6146359 w 7211833"/>
              <a:gd name="connsiteY95" fmla="*/ 4080548 h 5957056"/>
              <a:gd name="connsiteX96" fmla="*/ 6281531 w 7211833"/>
              <a:gd name="connsiteY96" fmla="*/ 3993084 h 5957056"/>
              <a:gd name="connsiteX97" fmla="*/ 6376946 w 7211833"/>
              <a:gd name="connsiteY97" fmla="*/ 3953327 h 5957056"/>
              <a:gd name="connsiteX98" fmla="*/ 6432606 w 7211833"/>
              <a:gd name="connsiteY98" fmla="*/ 3905619 h 5957056"/>
              <a:gd name="connsiteX99" fmla="*/ 6464411 w 7211833"/>
              <a:gd name="connsiteY99" fmla="*/ 3881765 h 5957056"/>
              <a:gd name="connsiteX100" fmla="*/ 6623437 w 7211833"/>
              <a:gd name="connsiteY100" fmla="*/ 3786350 h 5957056"/>
              <a:gd name="connsiteX101" fmla="*/ 6647291 w 7211833"/>
              <a:gd name="connsiteY101" fmla="*/ 3778398 h 5957056"/>
              <a:gd name="connsiteX102" fmla="*/ 6710901 w 7211833"/>
              <a:gd name="connsiteY102" fmla="*/ 3746593 h 5957056"/>
              <a:gd name="connsiteX103" fmla="*/ 6750658 w 7211833"/>
              <a:gd name="connsiteY103" fmla="*/ 3706837 h 5957056"/>
              <a:gd name="connsiteX104" fmla="*/ 6877879 w 7211833"/>
              <a:gd name="connsiteY104" fmla="*/ 3619372 h 5957056"/>
              <a:gd name="connsiteX105" fmla="*/ 6901733 w 7211833"/>
              <a:gd name="connsiteY105" fmla="*/ 3595518 h 5957056"/>
              <a:gd name="connsiteX106" fmla="*/ 6925586 w 7211833"/>
              <a:gd name="connsiteY106" fmla="*/ 3523957 h 5957056"/>
              <a:gd name="connsiteX107" fmla="*/ 6949440 w 7211833"/>
              <a:gd name="connsiteY107" fmla="*/ 3500103 h 5957056"/>
              <a:gd name="connsiteX108" fmla="*/ 6973294 w 7211833"/>
              <a:gd name="connsiteY108" fmla="*/ 3468297 h 5957056"/>
              <a:gd name="connsiteX109" fmla="*/ 6989197 w 7211833"/>
              <a:gd name="connsiteY109" fmla="*/ 3444444 h 5957056"/>
              <a:gd name="connsiteX110" fmla="*/ 7013051 w 7211833"/>
              <a:gd name="connsiteY110" fmla="*/ 3412638 h 5957056"/>
              <a:gd name="connsiteX111" fmla="*/ 7211833 w 7211833"/>
              <a:gd name="connsiteY111" fmla="*/ 3166148 h 5957056"/>
              <a:gd name="connsiteX0" fmla="*/ 411209 w 7211833"/>
              <a:gd name="connsiteY0" fmla="*/ 0 h 5957056"/>
              <a:gd name="connsiteX1" fmla="*/ 1448776 w 7211833"/>
              <a:gd name="connsiteY1" fmla="*/ 915930 h 5957056"/>
              <a:gd name="connsiteX2" fmla="*/ 0 w 7211833"/>
              <a:gd name="connsiteY2" fmla="*/ 2474384 h 5957056"/>
              <a:gd name="connsiteX3" fmla="*/ 230588 w 7211833"/>
              <a:gd name="connsiteY3" fmla="*/ 2704972 h 5957056"/>
              <a:gd name="connsiteX4" fmla="*/ 318053 w 7211833"/>
              <a:gd name="connsiteY4" fmla="*/ 3182050 h 5957056"/>
              <a:gd name="connsiteX5" fmla="*/ 286247 w 7211833"/>
              <a:gd name="connsiteY5" fmla="*/ 3643226 h 5957056"/>
              <a:gd name="connsiteX6" fmla="*/ 143124 w 7211833"/>
              <a:gd name="connsiteY6" fmla="*/ 4175964 h 5957056"/>
              <a:gd name="connsiteX7" fmla="*/ 580446 w 7211833"/>
              <a:gd name="connsiteY7" fmla="*/ 4645090 h 5957056"/>
              <a:gd name="connsiteX8" fmla="*/ 596348 w 7211833"/>
              <a:gd name="connsiteY8" fmla="*/ 4716652 h 5957056"/>
              <a:gd name="connsiteX9" fmla="*/ 620202 w 7211833"/>
              <a:gd name="connsiteY9" fmla="*/ 4740506 h 5957056"/>
              <a:gd name="connsiteX10" fmla="*/ 1073426 w 7211833"/>
              <a:gd name="connsiteY10" fmla="*/ 5384562 h 5957056"/>
              <a:gd name="connsiteX11" fmla="*/ 1200647 w 7211833"/>
              <a:gd name="connsiteY11" fmla="*/ 5591296 h 5957056"/>
              <a:gd name="connsiteX12" fmla="*/ 1184745 w 7211833"/>
              <a:gd name="connsiteY12" fmla="*/ 5718517 h 5957056"/>
              <a:gd name="connsiteX13" fmla="*/ 1176793 w 7211833"/>
              <a:gd name="connsiteY13" fmla="*/ 5750322 h 5957056"/>
              <a:gd name="connsiteX14" fmla="*/ 1184745 w 7211833"/>
              <a:gd name="connsiteY14" fmla="*/ 5845737 h 5957056"/>
              <a:gd name="connsiteX15" fmla="*/ 1192696 w 7211833"/>
              <a:gd name="connsiteY15" fmla="*/ 5885494 h 5957056"/>
              <a:gd name="connsiteX16" fmla="*/ 1232453 w 7211833"/>
              <a:gd name="connsiteY16" fmla="*/ 5925250 h 5957056"/>
              <a:gd name="connsiteX17" fmla="*/ 1264258 w 7211833"/>
              <a:gd name="connsiteY17" fmla="*/ 5941153 h 5957056"/>
              <a:gd name="connsiteX18" fmla="*/ 1304014 w 7211833"/>
              <a:gd name="connsiteY18" fmla="*/ 5949104 h 5957056"/>
              <a:gd name="connsiteX19" fmla="*/ 1327868 w 7211833"/>
              <a:gd name="connsiteY19" fmla="*/ 5957056 h 5957056"/>
              <a:gd name="connsiteX20" fmla="*/ 1630018 w 7211833"/>
              <a:gd name="connsiteY20" fmla="*/ 5941153 h 5957056"/>
              <a:gd name="connsiteX21" fmla="*/ 1725433 w 7211833"/>
              <a:gd name="connsiteY21" fmla="*/ 5933202 h 5957056"/>
              <a:gd name="connsiteX22" fmla="*/ 1781093 w 7211833"/>
              <a:gd name="connsiteY22" fmla="*/ 5901397 h 5957056"/>
              <a:gd name="connsiteX23" fmla="*/ 1860606 w 7211833"/>
              <a:gd name="connsiteY23" fmla="*/ 5885494 h 5957056"/>
              <a:gd name="connsiteX24" fmla="*/ 1924216 w 7211833"/>
              <a:gd name="connsiteY24" fmla="*/ 5869591 h 5957056"/>
              <a:gd name="connsiteX25" fmla="*/ 2003729 w 7211833"/>
              <a:gd name="connsiteY25" fmla="*/ 5821884 h 5957056"/>
              <a:gd name="connsiteX26" fmla="*/ 2051437 w 7211833"/>
              <a:gd name="connsiteY26" fmla="*/ 5805981 h 5957056"/>
              <a:gd name="connsiteX27" fmla="*/ 2075291 w 7211833"/>
              <a:gd name="connsiteY27" fmla="*/ 5790078 h 5957056"/>
              <a:gd name="connsiteX28" fmla="*/ 2186609 w 7211833"/>
              <a:gd name="connsiteY28" fmla="*/ 5774176 h 5957056"/>
              <a:gd name="connsiteX29" fmla="*/ 2234317 w 7211833"/>
              <a:gd name="connsiteY29" fmla="*/ 5766224 h 5957056"/>
              <a:gd name="connsiteX30" fmla="*/ 2266122 w 7211833"/>
              <a:gd name="connsiteY30" fmla="*/ 5750322 h 5957056"/>
              <a:gd name="connsiteX31" fmla="*/ 2289976 w 7211833"/>
              <a:gd name="connsiteY31" fmla="*/ 5726468 h 5957056"/>
              <a:gd name="connsiteX32" fmla="*/ 2329733 w 7211833"/>
              <a:gd name="connsiteY32" fmla="*/ 5710565 h 5957056"/>
              <a:gd name="connsiteX33" fmla="*/ 2456953 w 7211833"/>
              <a:gd name="connsiteY33" fmla="*/ 5662857 h 5957056"/>
              <a:gd name="connsiteX34" fmla="*/ 2536466 w 7211833"/>
              <a:gd name="connsiteY34" fmla="*/ 5615150 h 5957056"/>
              <a:gd name="connsiteX35" fmla="*/ 2568272 w 7211833"/>
              <a:gd name="connsiteY35" fmla="*/ 5607198 h 5957056"/>
              <a:gd name="connsiteX36" fmla="*/ 2639833 w 7211833"/>
              <a:gd name="connsiteY36" fmla="*/ 5567442 h 5957056"/>
              <a:gd name="connsiteX37" fmla="*/ 2679590 w 7211833"/>
              <a:gd name="connsiteY37" fmla="*/ 5551539 h 5957056"/>
              <a:gd name="connsiteX38" fmla="*/ 2719346 w 7211833"/>
              <a:gd name="connsiteY38" fmla="*/ 5519734 h 5957056"/>
              <a:gd name="connsiteX39" fmla="*/ 2751152 w 7211833"/>
              <a:gd name="connsiteY39" fmla="*/ 5503831 h 5957056"/>
              <a:gd name="connsiteX40" fmla="*/ 2782957 w 7211833"/>
              <a:gd name="connsiteY40" fmla="*/ 5479977 h 5957056"/>
              <a:gd name="connsiteX41" fmla="*/ 2822713 w 7211833"/>
              <a:gd name="connsiteY41" fmla="*/ 5464075 h 5957056"/>
              <a:gd name="connsiteX42" fmla="*/ 2894275 w 7211833"/>
              <a:gd name="connsiteY42" fmla="*/ 5416367 h 5957056"/>
              <a:gd name="connsiteX43" fmla="*/ 2973788 w 7211833"/>
              <a:gd name="connsiteY43" fmla="*/ 5360708 h 5957056"/>
              <a:gd name="connsiteX44" fmla="*/ 3053301 w 7211833"/>
              <a:gd name="connsiteY44" fmla="*/ 5305049 h 5957056"/>
              <a:gd name="connsiteX45" fmla="*/ 3132814 w 7211833"/>
              <a:gd name="connsiteY45" fmla="*/ 5273244 h 5957056"/>
              <a:gd name="connsiteX46" fmla="*/ 3204376 w 7211833"/>
              <a:gd name="connsiteY46" fmla="*/ 5217584 h 5957056"/>
              <a:gd name="connsiteX47" fmla="*/ 3331597 w 7211833"/>
              <a:gd name="connsiteY47" fmla="*/ 5138071 h 5957056"/>
              <a:gd name="connsiteX48" fmla="*/ 3395207 w 7211833"/>
              <a:gd name="connsiteY48" fmla="*/ 5122169 h 5957056"/>
              <a:gd name="connsiteX49" fmla="*/ 3450866 w 7211833"/>
              <a:gd name="connsiteY49" fmla="*/ 5098315 h 5957056"/>
              <a:gd name="connsiteX50" fmla="*/ 3641698 w 7211833"/>
              <a:gd name="connsiteY50" fmla="*/ 5050607 h 5957056"/>
              <a:gd name="connsiteX51" fmla="*/ 3673503 w 7211833"/>
              <a:gd name="connsiteY51" fmla="*/ 5042656 h 5957056"/>
              <a:gd name="connsiteX52" fmla="*/ 3776870 w 7211833"/>
              <a:gd name="connsiteY52" fmla="*/ 5026753 h 5957056"/>
              <a:gd name="connsiteX53" fmla="*/ 3816626 w 7211833"/>
              <a:gd name="connsiteY53" fmla="*/ 5010850 h 5957056"/>
              <a:gd name="connsiteX54" fmla="*/ 3864334 w 7211833"/>
              <a:gd name="connsiteY54" fmla="*/ 4994948 h 5957056"/>
              <a:gd name="connsiteX55" fmla="*/ 3896140 w 7211833"/>
              <a:gd name="connsiteY55" fmla="*/ 4979045 h 5957056"/>
              <a:gd name="connsiteX56" fmla="*/ 3951799 w 7211833"/>
              <a:gd name="connsiteY56" fmla="*/ 4947240 h 5957056"/>
              <a:gd name="connsiteX57" fmla="*/ 3975653 w 7211833"/>
              <a:gd name="connsiteY57" fmla="*/ 4931337 h 5957056"/>
              <a:gd name="connsiteX58" fmla="*/ 4015409 w 7211833"/>
              <a:gd name="connsiteY58" fmla="*/ 4907484 h 5957056"/>
              <a:gd name="connsiteX59" fmla="*/ 4047214 w 7211833"/>
              <a:gd name="connsiteY59" fmla="*/ 4891581 h 5957056"/>
              <a:gd name="connsiteX60" fmla="*/ 4126727 w 7211833"/>
              <a:gd name="connsiteY60" fmla="*/ 4835922 h 5957056"/>
              <a:gd name="connsiteX61" fmla="*/ 4214192 w 7211833"/>
              <a:gd name="connsiteY61" fmla="*/ 4756409 h 5957056"/>
              <a:gd name="connsiteX62" fmla="*/ 4301656 w 7211833"/>
              <a:gd name="connsiteY62" fmla="*/ 4668944 h 5957056"/>
              <a:gd name="connsiteX63" fmla="*/ 4381169 w 7211833"/>
              <a:gd name="connsiteY63" fmla="*/ 4613285 h 5957056"/>
              <a:gd name="connsiteX64" fmla="*/ 4444780 w 7211833"/>
              <a:gd name="connsiteY64" fmla="*/ 4549675 h 5957056"/>
              <a:gd name="connsiteX65" fmla="*/ 4468633 w 7211833"/>
              <a:gd name="connsiteY65" fmla="*/ 4525821 h 5957056"/>
              <a:gd name="connsiteX66" fmla="*/ 4524293 w 7211833"/>
              <a:gd name="connsiteY66" fmla="*/ 4486064 h 5957056"/>
              <a:gd name="connsiteX67" fmla="*/ 4564049 w 7211833"/>
              <a:gd name="connsiteY67" fmla="*/ 4446308 h 5957056"/>
              <a:gd name="connsiteX68" fmla="*/ 4595854 w 7211833"/>
              <a:gd name="connsiteY68" fmla="*/ 4414503 h 5957056"/>
              <a:gd name="connsiteX69" fmla="*/ 4619708 w 7211833"/>
              <a:gd name="connsiteY69" fmla="*/ 4398600 h 5957056"/>
              <a:gd name="connsiteX70" fmla="*/ 4651513 w 7211833"/>
              <a:gd name="connsiteY70" fmla="*/ 4366795 h 5957056"/>
              <a:gd name="connsiteX71" fmla="*/ 4699221 w 7211833"/>
              <a:gd name="connsiteY71" fmla="*/ 4334990 h 5957056"/>
              <a:gd name="connsiteX72" fmla="*/ 4723075 w 7211833"/>
              <a:gd name="connsiteY72" fmla="*/ 4319087 h 5957056"/>
              <a:gd name="connsiteX73" fmla="*/ 4746929 w 7211833"/>
              <a:gd name="connsiteY73" fmla="*/ 4303184 h 5957056"/>
              <a:gd name="connsiteX74" fmla="*/ 4810540 w 7211833"/>
              <a:gd name="connsiteY74" fmla="*/ 4247525 h 5957056"/>
              <a:gd name="connsiteX75" fmla="*/ 4866199 w 7211833"/>
              <a:gd name="connsiteY75" fmla="*/ 4255477 h 5957056"/>
              <a:gd name="connsiteX76" fmla="*/ 4890053 w 7211833"/>
              <a:gd name="connsiteY76" fmla="*/ 4263428 h 5957056"/>
              <a:gd name="connsiteX77" fmla="*/ 4953663 w 7211833"/>
              <a:gd name="connsiteY77" fmla="*/ 4287282 h 5957056"/>
              <a:gd name="connsiteX78" fmla="*/ 5049079 w 7211833"/>
              <a:gd name="connsiteY78" fmla="*/ 4327038 h 5957056"/>
              <a:gd name="connsiteX79" fmla="*/ 5120640 w 7211833"/>
              <a:gd name="connsiteY79" fmla="*/ 4358844 h 5957056"/>
              <a:gd name="connsiteX80" fmla="*/ 5247861 w 7211833"/>
              <a:gd name="connsiteY80" fmla="*/ 4406551 h 5957056"/>
              <a:gd name="connsiteX81" fmla="*/ 5279666 w 7211833"/>
              <a:gd name="connsiteY81" fmla="*/ 4422454 h 5957056"/>
              <a:gd name="connsiteX82" fmla="*/ 5303520 w 7211833"/>
              <a:gd name="connsiteY82" fmla="*/ 4438357 h 5957056"/>
              <a:gd name="connsiteX83" fmla="*/ 5375082 w 7211833"/>
              <a:gd name="connsiteY83" fmla="*/ 4454259 h 5957056"/>
              <a:gd name="connsiteX84" fmla="*/ 5462546 w 7211833"/>
              <a:gd name="connsiteY84" fmla="*/ 4478113 h 5957056"/>
              <a:gd name="connsiteX85" fmla="*/ 5502303 w 7211833"/>
              <a:gd name="connsiteY85" fmla="*/ 4486064 h 5957056"/>
              <a:gd name="connsiteX86" fmla="*/ 5629524 w 7211833"/>
              <a:gd name="connsiteY86" fmla="*/ 4462210 h 5957056"/>
              <a:gd name="connsiteX87" fmla="*/ 5661329 w 7211833"/>
              <a:gd name="connsiteY87" fmla="*/ 4446308 h 5957056"/>
              <a:gd name="connsiteX88" fmla="*/ 5732891 w 7211833"/>
              <a:gd name="connsiteY88" fmla="*/ 4398600 h 5957056"/>
              <a:gd name="connsiteX89" fmla="*/ 5852160 w 7211833"/>
              <a:gd name="connsiteY89" fmla="*/ 4319087 h 5957056"/>
              <a:gd name="connsiteX90" fmla="*/ 5915771 w 7211833"/>
              <a:gd name="connsiteY90" fmla="*/ 4287282 h 5957056"/>
              <a:gd name="connsiteX91" fmla="*/ 5939625 w 7211833"/>
              <a:gd name="connsiteY91" fmla="*/ 4271379 h 5957056"/>
              <a:gd name="connsiteX92" fmla="*/ 6003235 w 7211833"/>
              <a:gd name="connsiteY92" fmla="*/ 4231623 h 5957056"/>
              <a:gd name="connsiteX93" fmla="*/ 6058894 w 7211833"/>
              <a:gd name="connsiteY93" fmla="*/ 4168012 h 5957056"/>
              <a:gd name="connsiteX94" fmla="*/ 6090700 w 7211833"/>
              <a:gd name="connsiteY94" fmla="*/ 4136207 h 5957056"/>
              <a:gd name="connsiteX95" fmla="*/ 6146359 w 7211833"/>
              <a:gd name="connsiteY95" fmla="*/ 4080548 h 5957056"/>
              <a:gd name="connsiteX96" fmla="*/ 6281531 w 7211833"/>
              <a:gd name="connsiteY96" fmla="*/ 3993084 h 5957056"/>
              <a:gd name="connsiteX97" fmla="*/ 6376946 w 7211833"/>
              <a:gd name="connsiteY97" fmla="*/ 3953327 h 5957056"/>
              <a:gd name="connsiteX98" fmla="*/ 6432606 w 7211833"/>
              <a:gd name="connsiteY98" fmla="*/ 3905619 h 5957056"/>
              <a:gd name="connsiteX99" fmla="*/ 6464411 w 7211833"/>
              <a:gd name="connsiteY99" fmla="*/ 3881765 h 5957056"/>
              <a:gd name="connsiteX100" fmla="*/ 6623437 w 7211833"/>
              <a:gd name="connsiteY100" fmla="*/ 3786350 h 5957056"/>
              <a:gd name="connsiteX101" fmla="*/ 6647291 w 7211833"/>
              <a:gd name="connsiteY101" fmla="*/ 3778398 h 5957056"/>
              <a:gd name="connsiteX102" fmla="*/ 6710901 w 7211833"/>
              <a:gd name="connsiteY102" fmla="*/ 3746593 h 5957056"/>
              <a:gd name="connsiteX103" fmla="*/ 6750658 w 7211833"/>
              <a:gd name="connsiteY103" fmla="*/ 3706837 h 5957056"/>
              <a:gd name="connsiteX104" fmla="*/ 6877879 w 7211833"/>
              <a:gd name="connsiteY104" fmla="*/ 3619372 h 5957056"/>
              <a:gd name="connsiteX105" fmla="*/ 6901733 w 7211833"/>
              <a:gd name="connsiteY105" fmla="*/ 3595518 h 5957056"/>
              <a:gd name="connsiteX106" fmla="*/ 6925586 w 7211833"/>
              <a:gd name="connsiteY106" fmla="*/ 3523957 h 5957056"/>
              <a:gd name="connsiteX107" fmla="*/ 6949440 w 7211833"/>
              <a:gd name="connsiteY107" fmla="*/ 3500103 h 5957056"/>
              <a:gd name="connsiteX108" fmla="*/ 6973294 w 7211833"/>
              <a:gd name="connsiteY108" fmla="*/ 3468297 h 5957056"/>
              <a:gd name="connsiteX109" fmla="*/ 6989197 w 7211833"/>
              <a:gd name="connsiteY109" fmla="*/ 3444444 h 5957056"/>
              <a:gd name="connsiteX110" fmla="*/ 7013051 w 7211833"/>
              <a:gd name="connsiteY110" fmla="*/ 3412638 h 5957056"/>
              <a:gd name="connsiteX111" fmla="*/ 7211833 w 7211833"/>
              <a:gd name="connsiteY111" fmla="*/ 3166148 h 5957056"/>
              <a:gd name="connsiteX0" fmla="*/ 411209 w 7211833"/>
              <a:gd name="connsiteY0" fmla="*/ 0 h 5957056"/>
              <a:gd name="connsiteX1" fmla="*/ 1448776 w 7211833"/>
              <a:gd name="connsiteY1" fmla="*/ 915930 h 5957056"/>
              <a:gd name="connsiteX2" fmla="*/ 0 w 7211833"/>
              <a:gd name="connsiteY2" fmla="*/ 2474384 h 5957056"/>
              <a:gd name="connsiteX3" fmla="*/ 230588 w 7211833"/>
              <a:gd name="connsiteY3" fmla="*/ 2704972 h 5957056"/>
              <a:gd name="connsiteX4" fmla="*/ 318053 w 7211833"/>
              <a:gd name="connsiteY4" fmla="*/ 3182050 h 5957056"/>
              <a:gd name="connsiteX5" fmla="*/ 286247 w 7211833"/>
              <a:gd name="connsiteY5" fmla="*/ 3643226 h 5957056"/>
              <a:gd name="connsiteX6" fmla="*/ 143124 w 7211833"/>
              <a:gd name="connsiteY6" fmla="*/ 4102396 h 5957056"/>
              <a:gd name="connsiteX7" fmla="*/ 580446 w 7211833"/>
              <a:gd name="connsiteY7" fmla="*/ 4645090 h 5957056"/>
              <a:gd name="connsiteX8" fmla="*/ 596348 w 7211833"/>
              <a:gd name="connsiteY8" fmla="*/ 4716652 h 5957056"/>
              <a:gd name="connsiteX9" fmla="*/ 620202 w 7211833"/>
              <a:gd name="connsiteY9" fmla="*/ 4740506 h 5957056"/>
              <a:gd name="connsiteX10" fmla="*/ 1073426 w 7211833"/>
              <a:gd name="connsiteY10" fmla="*/ 5384562 h 5957056"/>
              <a:gd name="connsiteX11" fmla="*/ 1200647 w 7211833"/>
              <a:gd name="connsiteY11" fmla="*/ 5591296 h 5957056"/>
              <a:gd name="connsiteX12" fmla="*/ 1184745 w 7211833"/>
              <a:gd name="connsiteY12" fmla="*/ 5718517 h 5957056"/>
              <a:gd name="connsiteX13" fmla="*/ 1176793 w 7211833"/>
              <a:gd name="connsiteY13" fmla="*/ 5750322 h 5957056"/>
              <a:gd name="connsiteX14" fmla="*/ 1184745 w 7211833"/>
              <a:gd name="connsiteY14" fmla="*/ 5845737 h 5957056"/>
              <a:gd name="connsiteX15" fmla="*/ 1192696 w 7211833"/>
              <a:gd name="connsiteY15" fmla="*/ 5885494 h 5957056"/>
              <a:gd name="connsiteX16" fmla="*/ 1232453 w 7211833"/>
              <a:gd name="connsiteY16" fmla="*/ 5925250 h 5957056"/>
              <a:gd name="connsiteX17" fmla="*/ 1264258 w 7211833"/>
              <a:gd name="connsiteY17" fmla="*/ 5941153 h 5957056"/>
              <a:gd name="connsiteX18" fmla="*/ 1304014 w 7211833"/>
              <a:gd name="connsiteY18" fmla="*/ 5949104 h 5957056"/>
              <a:gd name="connsiteX19" fmla="*/ 1327868 w 7211833"/>
              <a:gd name="connsiteY19" fmla="*/ 5957056 h 5957056"/>
              <a:gd name="connsiteX20" fmla="*/ 1630018 w 7211833"/>
              <a:gd name="connsiteY20" fmla="*/ 5941153 h 5957056"/>
              <a:gd name="connsiteX21" fmla="*/ 1725433 w 7211833"/>
              <a:gd name="connsiteY21" fmla="*/ 5933202 h 5957056"/>
              <a:gd name="connsiteX22" fmla="*/ 1781093 w 7211833"/>
              <a:gd name="connsiteY22" fmla="*/ 5901397 h 5957056"/>
              <a:gd name="connsiteX23" fmla="*/ 1860606 w 7211833"/>
              <a:gd name="connsiteY23" fmla="*/ 5885494 h 5957056"/>
              <a:gd name="connsiteX24" fmla="*/ 1924216 w 7211833"/>
              <a:gd name="connsiteY24" fmla="*/ 5869591 h 5957056"/>
              <a:gd name="connsiteX25" fmla="*/ 2003729 w 7211833"/>
              <a:gd name="connsiteY25" fmla="*/ 5821884 h 5957056"/>
              <a:gd name="connsiteX26" fmla="*/ 2051437 w 7211833"/>
              <a:gd name="connsiteY26" fmla="*/ 5805981 h 5957056"/>
              <a:gd name="connsiteX27" fmla="*/ 2075291 w 7211833"/>
              <a:gd name="connsiteY27" fmla="*/ 5790078 h 5957056"/>
              <a:gd name="connsiteX28" fmla="*/ 2186609 w 7211833"/>
              <a:gd name="connsiteY28" fmla="*/ 5774176 h 5957056"/>
              <a:gd name="connsiteX29" fmla="*/ 2234317 w 7211833"/>
              <a:gd name="connsiteY29" fmla="*/ 5766224 h 5957056"/>
              <a:gd name="connsiteX30" fmla="*/ 2266122 w 7211833"/>
              <a:gd name="connsiteY30" fmla="*/ 5750322 h 5957056"/>
              <a:gd name="connsiteX31" fmla="*/ 2289976 w 7211833"/>
              <a:gd name="connsiteY31" fmla="*/ 5726468 h 5957056"/>
              <a:gd name="connsiteX32" fmla="*/ 2329733 w 7211833"/>
              <a:gd name="connsiteY32" fmla="*/ 5710565 h 5957056"/>
              <a:gd name="connsiteX33" fmla="*/ 2456953 w 7211833"/>
              <a:gd name="connsiteY33" fmla="*/ 5662857 h 5957056"/>
              <a:gd name="connsiteX34" fmla="*/ 2536466 w 7211833"/>
              <a:gd name="connsiteY34" fmla="*/ 5615150 h 5957056"/>
              <a:gd name="connsiteX35" fmla="*/ 2568272 w 7211833"/>
              <a:gd name="connsiteY35" fmla="*/ 5607198 h 5957056"/>
              <a:gd name="connsiteX36" fmla="*/ 2639833 w 7211833"/>
              <a:gd name="connsiteY36" fmla="*/ 5567442 h 5957056"/>
              <a:gd name="connsiteX37" fmla="*/ 2679590 w 7211833"/>
              <a:gd name="connsiteY37" fmla="*/ 5551539 h 5957056"/>
              <a:gd name="connsiteX38" fmla="*/ 2719346 w 7211833"/>
              <a:gd name="connsiteY38" fmla="*/ 5519734 h 5957056"/>
              <a:gd name="connsiteX39" fmla="*/ 2751152 w 7211833"/>
              <a:gd name="connsiteY39" fmla="*/ 5503831 h 5957056"/>
              <a:gd name="connsiteX40" fmla="*/ 2782957 w 7211833"/>
              <a:gd name="connsiteY40" fmla="*/ 5479977 h 5957056"/>
              <a:gd name="connsiteX41" fmla="*/ 2822713 w 7211833"/>
              <a:gd name="connsiteY41" fmla="*/ 5464075 h 5957056"/>
              <a:gd name="connsiteX42" fmla="*/ 2894275 w 7211833"/>
              <a:gd name="connsiteY42" fmla="*/ 5416367 h 5957056"/>
              <a:gd name="connsiteX43" fmla="*/ 2973788 w 7211833"/>
              <a:gd name="connsiteY43" fmla="*/ 5360708 h 5957056"/>
              <a:gd name="connsiteX44" fmla="*/ 3053301 w 7211833"/>
              <a:gd name="connsiteY44" fmla="*/ 5305049 h 5957056"/>
              <a:gd name="connsiteX45" fmla="*/ 3132814 w 7211833"/>
              <a:gd name="connsiteY45" fmla="*/ 5273244 h 5957056"/>
              <a:gd name="connsiteX46" fmla="*/ 3204376 w 7211833"/>
              <a:gd name="connsiteY46" fmla="*/ 5217584 h 5957056"/>
              <a:gd name="connsiteX47" fmla="*/ 3331597 w 7211833"/>
              <a:gd name="connsiteY47" fmla="*/ 5138071 h 5957056"/>
              <a:gd name="connsiteX48" fmla="*/ 3395207 w 7211833"/>
              <a:gd name="connsiteY48" fmla="*/ 5122169 h 5957056"/>
              <a:gd name="connsiteX49" fmla="*/ 3450866 w 7211833"/>
              <a:gd name="connsiteY49" fmla="*/ 5098315 h 5957056"/>
              <a:gd name="connsiteX50" fmla="*/ 3641698 w 7211833"/>
              <a:gd name="connsiteY50" fmla="*/ 5050607 h 5957056"/>
              <a:gd name="connsiteX51" fmla="*/ 3673503 w 7211833"/>
              <a:gd name="connsiteY51" fmla="*/ 5042656 h 5957056"/>
              <a:gd name="connsiteX52" fmla="*/ 3776870 w 7211833"/>
              <a:gd name="connsiteY52" fmla="*/ 5026753 h 5957056"/>
              <a:gd name="connsiteX53" fmla="*/ 3816626 w 7211833"/>
              <a:gd name="connsiteY53" fmla="*/ 5010850 h 5957056"/>
              <a:gd name="connsiteX54" fmla="*/ 3864334 w 7211833"/>
              <a:gd name="connsiteY54" fmla="*/ 4994948 h 5957056"/>
              <a:gd name="connsiteX55" fmla="*/ 3896140 w 7211833"/>
              <a:gd name="connsiteY55" fmla="*/ 4979045 h 5957056"/>
              <a:gd name="connsiteX56" fmla="*/ 3951799 w 7211833"/>
              <a:gd name="connsiteY56" fmla="*/ 4947240 h 5957056"/>
              <a:gd name="connsiteX57" fmla="*/ 3975653 w 7211833"/>
              <a:gd name="connsiteY57" fmla="*/ 4931337 h 5957056"/>
              <a:gd name="connsiteX58" fmla="*/ 4015409 w 7211833"/>
              <a:gd name="connsiteY58" fmla="*/ 4907484 h 5957056"/>
              <a:gd name="connsiteX59" fmla="*/ 4047214 w 7211833"/>
              <a:gd name="connsiteY59" fmla="*/ 4891581 h 5957056"/>
              <a:gd name="connsiteX60" fmla="*/ 4126727 w 7211833"/>
              <a:gd name="connsiteY60" fmla="*/ 4835922 h 5957056"/>
              <a:gd name="connsiteX61" fmla="*/ 4214192 w 7211833"/>
              <a:gd name="connsiteY61" fmla="*/ 4756409 h 5957056"/>
              <a:gd name="connsiteX62" fmla="*/ 4301656 w 7211833"/>
              <a:gd name="connsiteY62" fmla="*/ 4668944 h 5957056"/>
              <a:gd name="connsiteX63" fmla="*/ 4381169 w 7211833"/>
              <a:gd name="connsiteY63" fmla="*/ 4613285 h 5957056"/>
              <a:gd name="connsiteX64" fmla="*/ 4444780 w 7211833"/>
              <a:gd name="connsiteY64" fmla="*/ 4549675 h 5957056"/>
              <a:gd name="connsiteX65" fmla="*/ 4468633 w 7211833"/>
              <a:gd name="connsiteY65" fmla="*/ 4525821 h 5957056"/>
              <a:gd name="connsiteX66" fmla="*/ 4524293 w 7211833"/>
              <a:gd name="connsiteY66" fmla="*/ 4486064 h 5957056"/>
              <a:gd name="connsiteX67" fmla="*/ 4564049 w 7211833"/>
              <a:gd name="connsiteY67" fmla="*/ 4446308 h 5957056"/>
              <a:gd name="connsiteX68" fmla="*/ 4595854 w 7211833"/>
              <a:gd name="connsiteY68" fmla="*/ 4414503 h 5957056"/>
              <a:gd name="connsiteX69" fmla="*/ 4619708 w 7211833"/>
              <a:gd name="connsiteY69" fmla="*/ 4398600 h 5957056"/>
              <a:gd name="connsiteX70" fmla="*/ 4651513 w 7211833"/>
              <a:gd name="connsiteY70" fmla="*/ 4366795 h 5957056"/>
              <a:gd name="connsiteX71" fmla="*/ 4699221 w 7211833"/>
              <a:gd name="connsiteY71" fmla="*/ 4334990 h 5957056"/>
              <a:gd name="connsiteX72" fmla="*/ 4723075 w 7211833"/>
              <a:gd name="connsiteY72" fmla="*/ 4319087 h 5957056"/>
              <a:gd name="connsiteX73" fmla="*/ 4746929 w 7211833"/>
              <a:gd name="connsiteY73" fmla="*/ 4303184 h 5957056"/>
              <a:gd name="connsiteX74" fmla="*/ 4810540 w 7211833"/>
              <a:gd name="connsiteY74" fmla="*/ 4247525 h 5957056"/>
              <a:gd name="connsiteX75" fmla="*/ 4866199 w 7211833"/>
              <a:gd name="connsiteY75" fmla="*/ 4255477 h 5957056"/>
              <a:gd name="connsiteX76" fmla="*/ 4890053 w 7211833"/>
              <a:gd name="connsiteY76" fmla="*/ 4263428 h 5957056"/>
              <a:gd name="connsiteX77" fmla="*/ 4953663 w 7211833"/>
              <a:gd name="connsiteY77" fmla="*/ 4287282 h 5957056"/>
              <a:gd name="connsiteX78" fmla="*/ 5049079 w 7211833"/>
              <a:gd name="connsiteY78" fmla="*/ 4327038 h 5957056"/>
              <a:gd name="connsiteX79" fmla="*/ 5120640 w 7211833"/>
              <a:gd name="connsiteY79" fmla="*/ 4358844 h 5957056"/>
              <a:gd name="connsiteX80" fmla="*/ 5247861 w 7211833"/>
              <a:gd name="connsiteY80" fmla="*/ 4406551 h 5957056"/>
              <a:gd name="connsiteX81" fmla="*/ 5279666 w 7211833"/>
              <a:gd name="connsiteY81" fmla="*/ 4422454 h 5957056"/>
              <a:gd name="connsiteX82" fmla="*/ 5303520 w 7211833"/>
              <a:gd name="connsiteY82" fmla="*/ 4438357 h 5957056"/>
              <a:gd name="connsiteX83" fmla="*/ 5375082 w 7211833"/>
              <a:gd name="connsiteY83" fmla="*/ 4454259 h 5957056"/>
              <a:gd name="connsiteX84" fmla="*/ 5462546 w 7211833"/>
              <a:gd name="connsiteY84" fmla="*/ 4478113 h 5957056"/>
              <a:gd name="connsiteX85" fmla="*/ 5502303 w 7211833"/>
              <a:gd name="connsiteY85" fmla="*/ 4486064 h 5957056"/>
              <a:gd name="connsiteX86" fmla="*/ 5629524 w 7211833"/>
              <a:gd name="connsiteY86" fmla="*/ 4462210 h 5957056"/>
              <a:gd name="connsiteX87" fmla="*/ 5661329 w 7211833"/>
              <a:gd name="connsiteY87" fmla="*/ 4446308 h 5957056"/>
              <a:gd name="connsiteX88" fmla="*/ 5732891 w 7211833"/>
              <a:gd name="connsiteY88" fmla="*/ 4398600 h 5957056"/>
              <a:gd name="connsiteX89" fmla="*/ 5852160 w 7211833"/>
              <a:gd name="connsiteY89" fmla="*/ 4319087 h 5957056"/>
              <a:gd name="connsiteX90" fmla="*/ 5915771 w 7211833"/>
              <a:gd name="connsiteY90" fmla="*/ 4287282 h 5957056"/>
              <a:gd name="connsiteX91" fmla="*/ 5939625 w 7211833"/>
              <a:gd name="connsiteY91" fmla="*/ 4271379 h 5957056"/>
              <a:gd name="connsiteX92" fmla="*/ 6003235 w 7211833"/>
              <a:gd name="connsiteY92" fmla="*/ 4231623 h 5957056"/>
              <a:gd name="connsiteX93" fmla="*/ 6058894 w 7211833"/>
              <a:gd name="connsiteY93" fmla="*/ 4168012 h 5957056"/>
              <a:gd name="connsiteX94" fmla="*/ 6090700 w 7211833"/>
              <a:gd name="connsiteY94" fmla="*/ 4136207 h 5957056"/>
              <a:gd name="connsiteX95" fmla="*/ 6146359 w 7211833"/>
              <a:gd name="connsiteY95" fmla="*/ 4080548 h 5957056"/>
              <a:gd name="connsiteX96" fmla="*/ 6281531 w 7211833"/>
              <a:gd name="connsiteY96" fmla="*/ 3993084 h 5957056"/>
              <a:gd name="connsiteX97" fmla="*/ 6376946 w 7211833"/>
              <a:gd name="connsiteY97" fmla="*/ 3953327 h 5957056"/>
              <a:gd name="connsiteX98" fmla="*/ 6432606 w 7211833"/>
              <a:gd name="connsiteY98" fmla="*/ 3905619 h 5957056"/>
              <a:gd name="connsiteX99" fmla="*/ 6464411 w 7211833"/>
              <a:gd name="connsiteY99" fmla="*/ 3881765 h 5957056"/>
              <a:gd name="connsiteX100" fmla="*/ 6623437 w 7211833"/>
              <a:gd name="connsiteY100" fmla="*/ 3786350 h 5957056"/>
              <a:gd name="connsiteX101" fmla="*/ 6647291 w 7211833"/>
              <a:gd name="connsiteY101" fmla="*/ 3778398 h 5957056"/>
              <a:gd name="connsiteX102" fmla="*/ 6710901 w 7211833"/>
              <a:gd name="connsiteY102" fmla="*/ 3746593 h 5957056"/>
              <a:gd name="connsiteX103" fmla="*/ 6750658 w 7211833"/>
              <a:gd name="connsiteY103" fmla="*/ 3706837 h 5957056"/>
              <a:gd name="connsiteX104" fmla="*/ 6877879 w 7211833"/>
              <a:gd name="connsiteY104" fmla="*/ 3619372 h 5957056"/>
              <a:gd name="connsiteX105" fmla="*/ 6901733 w 7211833"/>
              <a:gd name="connsiteY105" fmla="*/ 3595518 h 5957056"/>
              <a:gd name="connsiteX106" fmla="*/ 6925586 w 7211833"/>
              <a:gd name="connsiteY106" fmla="*/ 3523957 h 5957056"/>
              <a:gd name="connsiteX107" fmla="*/ 6949440 w 7211833"/>
              <a:gd name="connsiteY107" fmla="*/ 3500103 h 5957056"/>
              <a:gd name="connsiteX108" fmla="*/ 6973294 w 7211833"/>
              <a:gd name="connsiteY108" fmla="*/ 3468297 h 5957056"/>
              <a:gd name="connsiteX109" fmla="*/ 6989197 w 7211833"/>
              <a:gd name="connsiteY109" fmla="*/ 3444444 h 5957056"/>
              <a:gd name="connsiteX110" fmla="*/ 7013051 w 7211833"/>
              <a:gd name="connsiteY110" fmla="*/ 3412638 h 5957056"/>
              <a:gd name="connsiteX111" fmla="*/ 7211833 w 7211833"/>
              <a:gd name="connsiteY111" fmla="*/ 3166148 h 595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7211833" h="5957056">
                <a:moveTo>
                  <a:pt x="411209" y="0"/>
                </a:moveTo>
                <a:cubicBezTo>
                  <a:pt x="954750" y="463607"/>
                  <a:pt x="1624219" y="740465"/>
                  <a:pt x="1448776" y="915930"/>
                </a:cubicBezTo>
                <a:lnTo>
                  <a:pt x="0" y="2474384"/>
                </a:lnTo>
                <a:lnTo>
                  <a:pt x="230588" y="2704972"/>
                </a:lnTo>
                <a:cubicBezTo>
                  <a:pt x="322441" y="3139184"/>
                  <a:pt x="318053" y="2977567"/>
                  <a:pt x="318053" y="3182050"/>
                </a:cubicBezTo>
                <a:cubicBezTo>
                  <a:pt x="283492" y="3579496"/>
                  <a:pt x="286247" y="3425430"/>
                  <a:pt x="286247" y="3643226"/>
                </a:cubicBezTo>
                <a:lnTo>
                  <a:pt x="143124" y="4102396"/>
                </a:lnTo>
                <a:cubicBezTo>
                  <a:pt x="288898" y="4258771"/>
                  <a:pt x="443112" y="4481253"/>
                  <a:pt x="580446" y="4645090"/>
                </a:cubicBezTo>
                <a:cubicBezTo>
                  <a:pt x="596144" y="4663817"/>
                  <a:pt x="586950" y="4694096"/>
                  <a:pt x="596348" y="4716652"/>
                </a:cubicBezTo>
                <a:cubicBezTo>
                  <a:pt x="600673" y="4727032"/>
                  <a:pt x="620202" y="4740506"/>
                  <a:pt x="620202" y="4740506"/>
                </a:cubicBezTo>
                <a:cubicBezTo>
                  <a:pt x="1076528" y="5372958"/>
                  <a:pt x="967530" y="5185687"/>
                  <a:pt x="1073426" y="5384562"/>
                </a:cubicBezTo>
                <a:cubicBezTo>
                  <a:pt x="1115833" y="5453473"/>
                  <a:pt x="1171600" y="5515775"/>
                  <a:pt x="1200647" y="5591296"/>
                </a:cubicBezTo>
                <a:cubicBezTo>
                  <a:pt x="1220409" y="5642678"/>
                  <a:pt x="1196746" y="5676514"/>
                  <a:pt x="1184745" y="5718517"/>
                </a:cubicBezTo>
                <a:cubicBezTo>
                  <a:pt x="1181743" y="5729025"/>
                  <a:pt x="1179444" y="5739720"/>
                  <a:pt x="1176793" y="5750322"/>
                </a:cubicBezTo>
                <a:cubicBezTo>
                  <a:pt x="1179444" y="5782127"/>
                  <a:pt x="1181016" y="5814040"/>
                  <a:pt x="1184745" y="5845737"/>
                </a:cubicBezTo>
                <a:cubicBezTo>
                  <a:pt x="1186324" y="5859159"/>
                  <a:pt x="1187951" y="5872840"/>
                  <a:pt x="1192696" y="5885494"/>
                </a:cubicBezTo>
                <a:cubicBezTo>
                  <a:pt x="1200647" y="5906698"/>
                  <a:pt x="1213900" y="5914648"/>
                  <a:pt x="1232453" y="5925250"/>
                </a:cubicBezTo>
                <a:cubicBezTo>
                  <a:pt x="1242744" y="5931131"/>
                  <a:pt x="1253013" y="5937405"/>
                  <a:pt x="1264258" y="5941153"/>
                </a:cubicBezTo>
                <a:cubicBezTo>
                  <a:pt x="1277079" y="5945427"/>
                  <a:pt x="1290903" y="5945826"/>
                  <a:pt x="1304014" y="5949104"/>
                </a:cubicBezTo>
                <a:cubicBezTo>
                  <a:pt x="1312145" y="5951137"/>
                  <a:pt x="1319917" y="5954405"/>
                  <a:pt x="1327868" y="5957056"/>
                </a:cubicBezTo>
                <a:cubicBezTo>
                  <a:pt x="1483307" y="5937625"/>
                  <a:pt x="1322150" y="5955813"/>
                  <a:pt x="1630018" y="5941153"/>
                </a:cubicBezTo>
                <a:cubicBezTo>
                  <a:pt x="1661897" y="5939635"/>
                  <a:pt x="1693628" y="5935852"/>
                  <a:pt x="1725433" y="5933202"/>
                </a:cubicBezTo>
                <a:cubicBezTo>
                  <a:pt x="1740852" y="5922922"/>
                  <a:pt x="1763434" y="5906442"/>
                  <a:pt x="1781093" y="5901397"/>
                </a:cubicBezTo>
                <a:cubicBezTo>
                  <a:pt x="1807082" y="5893972"/>
                  <a:pt x="1834384" y="5892050"/>
                  <a:pt x="1860606" y="5885494"/>
                </a:cubicBezTo>
                <a:lnTo>
                  <a:pt x="1924216" y="5869591"/>
                </a:lnTo>
                <a:cubicBezTo>
                  <a:pt x="1969619" y="5833269"/>
                  <a:pt x="1952841" y="5840389"/>
                  <a:pt x="2003729" y="5821884"/>
                </a:cubicBezTo>
                <a:cubicBezTo>
                  <a:pt x="2019483" y="5816155"/>
                  <a:pt x="2051437" y="5805981"/>
                  <a:pt x="2051437" y="5805981"/>
                </a:cubicBezTo>
                <a:cubicBezTo>
                  <a:pt x="2059388" y="5800680"/>
                  <a:pt x="2066744" y="5794352"/>
                  <a:pt x="2075291" y="5790078"/>
                </a:cubicBezTo>
                <a:cubicBezTo>
                  <a:pt x="2106330" y="5774558"/>
                  <a:pt x="2162706" y="5776988"/>
                  <a:pt x="2186609" y="5774176"/>
                </a:cubicBezTo>
                <a:cubicBezTo>
                  <a:pt x="2202621" y="5772292"/>
                  <a:pt x="2218414" y="5768875"/>
                  <a:pt x="2234317" y="5766224"/>
                </a:cubicBezTo>
                <a:cubicBezTo>
                  <a:pt x="2244919" y="5760923"/>
                  <a:pt x="2256477" y="5757211"/>
                  <a:pt x="2266122" y="5750322"/>
                </a:cubicBezTo>
                <a:cubicBezTo>
                  <a:pt x="2275272" y="5743786"/>
                  <a:pt x="2280440" y="5732428"/>
                  <a:pt x="2289976" y="5726468"/>
                </a:cubicBezTo>
                <a:cubicBezTo>
                  <a:pt x="2302080" y="5718903"/>
                  <a:pt x="2316369" y="5715577"/>
                  <a:pt x="2329733" y="5710565"/>
                </a:cubicBezTo>
                <a:cubicBezTo>
                  <a:pt x="2375348" y="5693459"/>
                  <a:pt x="2404170" y="5694527"/>
                  <a:pt x="2456953" y="5662857"/>
                </a:cubicBezTo>
                <a:cubicBezTo>
                  <a:pt x="2483457" y="5646955"/>
                  <a:pt x="2506480" y="5622647"/>
                  <a:pt x="2536466" y="5615150"/>
                </a:cubicBezTo>
                <a:cubicBezTo>
                  <a:pt x="2547068" y="5612499"/>
                  <a:pt x="2558039" y="5611035"/>
                  <a:pt x="2568272" y="5607198"/>
                </a:cubicBezTo>
                <a:cubicBezTo>
                  <a:pt x="2598908" y="5595709"/>
                  <a:pt x="2609460" y="5582629"/>
                  <a:pt x="2639833" y="5567442"/>
                </a:cubicBezTo>
                <a:cubicBezTo>
                  <a:pt x="2652599" y="5561059"/>
                  <a:pt x="2667351" y="5558883"/>
                  <a:pt x="2679590" y="5551539"/>
                </a:cubicBezTo>
                <a:cubicBezTo>
                  <a:pt x="2694142" y="5542808"/>
                  <a:pt x="2705225" y="5529148"/>
                  <a:pt x="2719346" y="5519734"/>
                </a:cubicBezTo>
                <a:cubicBezTo>
                  <a:pt x="2729209" y="5513159"/>
                  <a:pt x="2741100" y="5510113"/>
                  <a:pt x="2751152" y="5503831"/>
                </a:cubicBezTo>
                <a:cubicBezTo>
                  <a:pt x="2762390" y="5496807"/>
                  <a:pt x="2771373" y="5486413"/>
                  <a:pt x="2782957" y="5479977"/>
                </a:cubicBezTo>
                <a:cubicBezTo>
                  <a:pt x="2795434" y="5473046"/>
                  <a:pt x="2810321" y="5471156"/>
                  <a:pt x="2822713" y="5464075"/>
                </a:cubicBezTo>
                <a:cubicBezTo>
                  <a:pt x="2847605" y="5449851"/>
                  <a:pt x="2894275" y="5416367"/>
                  <a:pt x="2894275" y="5416367"/>
                </a:cubicBezTo>
                <a:cubicBezTo>
                  <a:pt x="2935794" y="5354090"/>
                  <a:pt x="2870707" y="5443171"/>
                  <a:pt x="2973788" y="5360708"/>
                </a:cubicBezTo>
                <a:cubicBezTo>
                  <a:pt x="3000500" y="5339339"/>
                  <a:pt x="3021861" y="5319340"/>
                  <a:pt x="3053301" y="5305049"/>
                </a:cubicBezTo>
                <a:cubicBezTo>
                  <a:pt x="3088771" y="5288926"/>
                  <a:pt x="3102620" y="5294148"/>
                  <a:pt x="3132814" y="5273244"/>
                </a:cubicBezTo>
                <a:cubicBezTo>
                  <a:pt x="3157661" y="5256043"/>
                  <a:pt x="3181160" y="5236930"/>
                  <a:pt x="3204376" y="5217584"/>
                </a:cubicBezTo>
                <a:cubicBezTo>
                  <a:pt x="3245499" y="5183316"/>
                  <a:pt x="3275584" y="5152074"/>
                  <a:pt x="3331597" y="5138071"/>
                </a:cubicBezTo>
                <a:lnTo>
                  <a:pt x="3395207" y="5122169"/>
                </a:lnTo>
                <a:cubicBezTo>
                  <a:pt x="3440587" y="5091915"/>
                  <a:pt x="3395572" y="5118062"/>
                  <a:pt x="3450866" y="5098315"/>
                </a:cubicBezTo>
                <a:cubicBezTo>
                  <a:pt x="3604190" y="5043557"/>
                  <a:pt x="3450900" y="5082407"/>
                  <a:pt x="3641698" y="5050607"/>
                </a:cubicBezTo>
                <a:cubicBezTo>
                  <a:pt x="3652477" y="5048810"/>
                  <a:pt x="3662741" y="5044555"/>
                  <a:pt x="3673503" y="5042656"/>
                </a:cubicBezTo>
                <a:cubicBezTo>
                  <a:pt x="3707834" y="5036598"/>
                  <a:pt x="3742414" y="5032054"/>
                  <a:pt x="3776870" y="5026753"/>
                </a:cubicBezTo>
                <a:cubicBezTo>
                  <a:pt x="3790122" y="5021452"/>
                  <a:pt x="3803212" y="5015728"/>
                  <a:pt x="3816626" y="5010850"/>
                </a:cubicBezTo>
                <a:cubicBezTo>
                  <a:pt x="3832380" y="5005121"/>
                  <a:pt x="3848770" y="5001173"/>
                  <a:pt x="3864334" y="4994948"/>
                </a:cubicBezTo>
                <a:cubicBezTo>
                  <a:pt x="3875340" y="4990546"/>
                  <a:pt x="3885538" y="4984346"/>
                  <a:pt x="3896140" y="4979045"/>
                </a:cubicBezTo>
                <a:cubicBezTo>
                  <a:pt x="3941455" y="4933728"/>
                  <a:pt x="3895736" y="4971267"/>
                  <a:pt x="3951799" y="4947240"/>
                </a:cubicBezTo>
                <a:cubicBezTo>
                  <a:pt x="3960583" y="4943476"/>
                  <a:pt x="3967549" y="4936402"/>
                  <a:pt x="3975653" y="4931337"/>
                </a:cubicBezTo>
                <a:cubicBezTo>
                  <a:pt x="3988758" y="4923146"/>
                  <a:pt x="4001900" y="4914989"/>
                  <a:pt x="4015409" y="4907484"/>
                </a:cubicBezTo>
                <a:cubicBezTo>
                  <a:pt x="4025770" y="4901728"/>
                  <a:pt x="4037243" y="4897991"/>
                  <a:pt x="4047214" y="4891581"/>
                </a:cubicBezTo>
                <a:cubicBezTo>
                  <a:pt x="4074428" y="4874086"/>
                  <a:pt x="4105672" y="4860486"/>
                  <a:pt x="4126727" y="4835922"/>
                </a:cubicBezTo>
                <a:cubicBezTo>
                  <a:pt x="4184493" y="4768529"/>
                  <a:pt x="4153481" y="4792835"/>
                  <a:pt x="4214192" y="4756409"/>
                </a:cubicBezTo>
                <a:cubicBezTo>
                  <a:pt x="4252928" y="4709924"/>
                  <a:pt x="4252317" y="4704827"/>
                  <a:pt x="4301656" y="4668944"/>
                </a:cubicBezTo>
                <a:cubicBezTo>
                  <a:pt x="4361606" y="4625344"/>
                  <a:pt x="4323151" y="4666840"/>
                  <a:pt x="4381169" y="4613285"/>
                </a:cubicBezTo>
                <a:cubicBezTo>
                  <a:pt x="4403203" y="4592946"/>
                  <a:pt x="4423576" y="4570879"/>
                  <a:pt x="4444780" y="4549675"/>
                </a:cubicBezTo>
                <a:cubicBezTo>
                  <a:pt x="4452731" y="4541724"/>
                  <a:pt x="4459277" y="4532058"/>
                  <a:pt x="4468633" y="4525821"/>
                </a:cubicBezTo>
                <a:cubicBezTo>
                  <a:pt x="4503514" y="4502567"/>
                  <a:pt x="4484842" y="4515652"/>
                  <a:pt x="4524293" y="4486064"/>
                </a:cubicBezTo>
                <a:cubicBezTo>
                  <a:pt x="4554919" y="4440123"/>
                  <a:pt x="4522820" y="4481646"/>
                  <a:pt x="4564049" y="4446308"/>
                </a:cubicBezTo>
                <a:cubicBezTo>
                  <a:pt x="4575433" y="4436551"/>
                  <a:pt x="4584470" y="4424260"/>
                  <a:pt x="4595854" y="4414503"/>
                </a:cubicBezTo>
                <a:cubicBezTo>
                  <a:pt x="4603110" y="4408284"/>
                  <a:pt x="4612452" y="4404819"/>
                  <a:pt x="4619708" y="4398600"/>
                </a:cubicBezTo>
                <a:cubicBezTo>
                  <a:pt x="4631092" y="4388843"/>
                  <a:pt x="4639805" y="4376161"/>
                  <a:pt x="4651513" y="4366795"/>
                </a:cubicBezTo>
                <a:cubicBezTo>
                  <a:pt x="4666437" y="4354856"/>
                  <a:pt x="4683318" y="4345592"/>
                  <a:pt x="4699221" y="4334990"/>
                </a:cubicBezTo>
                <a:lnTo>
                  <a:pt x="4723075" y="4319087"/>
                </a:lnTo>
                <a:lnTo>
                  <a:pt x="4746929" y="4303184"/>
                </a:lnTo>
                <a:cubicBezTo>
                  <a:pt x="4784796" y="4246384"/>
                  <a:pt x="4760192" y="4260113"/>
                  <a:pt x="4810540" y="4247525"/>
                </a:cubicBezTo>
                <a:cubicBezTo>
                  <a:pt x="4829093" y="4250176"/>
                  <a:pt x="4847822" y="4251801"/>
                  <a:pt x="4866199" y="4255477"/>
                </a:cubicBezTo>
                <a:cubicBezTo>
                  <a:pt x="4874418" y="4257121"/>
                  <a:pt x="4882176" y="4260564"/>
                  <a:pt x="4890053" y="4263428"/>
                </a:cubicBezTo>
                <a:cubicBezTo>
                  <a:pt x="4911335" y="4271167"/>
                  <a:pt x="4932723" y="4278660"/>
                  <a:pt x="4953663" y="4287282"/>
                </a:cubicBezTo>
                <a:cubicBezTo>
                  <a:pt x="5065883" y="4333490"/>
                  <a:pt x="4989865" y="4307301"/>
                  <a:pt x="5049079" y="4327038"/>
                </a:cubicBezTo>
                <a:cubicBezTo>
                  <a:pt x="5091501" y="4355320"/>
                  <a:pt x="5055761" y="4334515"/>
                  <a:pt x="5120640" y="4358844"/>
                </a:cubicBezTo>
                <a:cubicBezTo>
                  <a:pt x="5163047" y="4374746"/>
                  <a:pt x="5205810" y="4389731"/>
                  <a:pt x="5247861" y="4406551"/>
                </a:cubicBezTo>
                <a:cubicBezTo>
                  <a:pt x="5258866" y="4410953"/>
                  <a:pt x="5269375" y="4416573"/>
                  <a:pt x="5279666" y="4422454"/>
                </a:cubicBezTo>
                <a:cubicBezTo>
                  <a:pt x="5287963" y="4427195"/>
                  <a:pt x="5294454" y="4435335"/>
                  <a:pt x="5303520" y="4438357"/>
                </a:cubicBezTo>
                <a:cubicBezTo>
                  <a:pt x="5326702" y="4446084"/>
                  <a:pt x="5351272" y="4448765"/>
                  <a:pt x="5375082" y="4454259"/>
                </a:cubicBezTo>
                <a:cubicBezTo>
                  <a:pt x="5444678" y="4470319"/>
                  <a:pt x="5362704" y="4453153"/>
                  <a:pt x="5462546" y="4478113"/>
                </a:cubicBezTo>
                <a:cubicBezTo>
                  <a:pt x="5475657" y="4481391"/>
                  <a:pt x="5489051" y="4483414"/>
                  <a:pt x="5502303" y="4486064"/>
                </a:cubicBezTo>
                <a:cubicBezTo>
                  <a:pt x="5544710" y="4478113"/>
                  <a:pt x="5587666" y="4472674"/>
                  <a:pt x="5629524" y="4462210"/>
                </a:cubicBezTo>
                <a:cubicBezTo>
                  <a:pt x="5641023" y="4459335"/>
                  <a:pt x="5650968" y="4452064"/>
                  <a:pt x="5661329" y="4446308"/>
                </a:cubicBezTo>
                <a:cubicBezTo>
                  <a:pt x="5721129" y="4413086"/>
                  <a:pt x="5681280" y="4433913"/>
                  <a:pt x="5732891" y="4398600"/>
                </a:cubicBezTo>
                <a:cubicBezTo>
                  <a:pt x="5772325" y="4371619"/>
                  <a:pt x="5809423" y="4340455"/>
                  <a:pt x="5852160" y="4319087"/>
                </a:cubicBezTo>
                <a:cubicBezTo>
                  <a:pt x="5873364" y="4308485"/>
                  <a:pt x="5894959" y="4298634"/>
                  <a:pt x="5915771" y="4287282"/>
                </a:cubicBezTo>
                <a:cubicBezTo>
                  <a:pt x="5924161" y="4282706"/>
                  <a:pt x="5931328" y="4276120"/>
                  <a:pt x="5939625" y="4271379"/>
                </a:cubicBezTo>
                <a:cubicBezTo>
                  <a:pt x="5978351" y="4249250"/>
                  <a:pt x="5967462" y="4262925"/>
                  <a:pt x="6003235" y="4231623"/>
                </a:cubicBezTo>
                <a:cubicBezTo>
                  <a:pt x="6051625" y="4189280"/>
                  <a:pt x="6019667" y="4212842"/>
                  <a:pt x="6058894" y="4168012"/>
                </a:cubicBezTo>
                <a:cubicBezTo>
                  <a:pt x="6068767" y="4156729"/>
                  <a:pt x="6081334" y="4147915"/>
                  <a:pt x="6090700" y="4136207"/>
                </a:cubicBezTo>
                <a:cubicBezTo>
                  <a:pt x="6137097" y="4078211"/>
                  <a:pt x="6100013" y="4095996"/>
                  <a:pt x="6146359" y="4080548"/>
                </a:cubicBezTo>
                <a:cubicBezTo>
                  <a:pt x="6193369" y="4017869"/>
                  <a:pt x="6163794" y="4047425"/>
                  <a:pt x="6281531" y="3993084"/>
                </a:cubicBezTo>
                <a:cubicBezTo>
                  <a:pt x="6312815" y="3978645"/>
                  <a:pt x="6376946" y="3953327"/>
                  <a:pt x="6376946" y="3953327"/>
                </a:cubicBezTo>
                <a:cubicBezTo>
                  <a:pt x="6403794" y="3913056"/>
                  <a:pt x="6380818" y="3940144"/>
                  <a:pt x="6432606" y="3905619"/>
                </a:cubicBezTo>
                <a:cubicBezTo>
                  <a:pt x="6443632" y="3898268"/>
                  <a:pt x="6453385" y="3889116"/>
                  <a:pt x="6464411" y="3881765"/>
                </a:cubicBezTo>
                <a:cubicBezTo>
                  <a:pt x="6511855" y="3850136"/>
                  <a:pt x="6571447" y="3812345"/>
                  <a:pt x="6623437" y="3786350"/>
                </a:cubicBezTo>
                <a:cubicBezTo>
                  <a:pt x="6630934" y="3782602"/>
                  <a:pt x="6639443" y="3781341"/>
                  <a:pt x="6647291" y="3778398"/>
                </a:cubicBezTo>
                <a:cubicBezTo>
                  <a:pt x="6671257" y="3769411"/>
                  <a:pt x="6691685" y="3763407"/>
                  <a:pt x="6710901" y="3746593"/>
                </a:cubicBezTo>
                <a:cubicBezTo>
                  <a:pt x="6725005" y="3734252"/>
                  <a:pt x="6736260" y="3718835"/>
                  <a:pt x="6750658" y="3706837"/>
                </a:cubicBezTo>
                <a:cubicBezTo>
                  <a:pt x="6846565" y="3626915"/>
                  <a:pt x="6815505" y="3640165"/>
                  <a:pt x="6877879" y="3619372"/>
                </a:cubicBezTo>
                <a:cubicBezTo>
                  <a:pt x="6885830" y="3611421"/>
                  <a:pt x="6896704" y="3605576"/>
                  <a:pt x="6901733" y="3595518"/>
                </a:cubicBezTo>
                <a:cubicBezTo>
                  <a:pt x="6938365" y="3522254"/>
                  <a:pt x="6880524" y="3587044"/>
                  <a:pt x="6925586" y="3523957"/>
                </a:cubicBezTo>
                <a:cubicBezTo>
                  <a:pt x="6932122" y="3514807"/>
                  <a:pt x="6942122" y="3508641"/>
                  <a:pt x="6949440" y="3500103"/>
                </a:cubicBezTo>
                <a:cubicBezTo>
                  <a:pt x="6958064" y="3490041"/>
                  <a:pt x="6965591" y="3479081"/>
                  <a:pt x="6973294" y="3468297"/>
                </a:cubicBezTo>
                <a:cubicBezTo>
                  <a:pt x="6978848" y="3460521"/>
                  <a:pt x="6983079" y="3451785"/>
                  <a:pt x="6989197" y="3444444"/>
                </a:cubicBezTo>
                <a:cubicBezTo>
                  <a:pt x="7014925" y="3413571"/>
                  <a:pt x="7013051" y="3433048"/>
                  <a:pt x="7013051" y="3412638"/>
                </a:cubicBezTo>
                <a:lnTo>
                  <a:pt x="7211833" y="3166148"/>
                </a:lnTo>
              </a:path>
            </a:pathLst>
          </a:custGeom>
          <a:ln w="317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CuadroTexto"/>
          <p:cNvSpPr txBox="1"/>
          <p:nvPr/>
        </p:nvSpPr>
        <p:spPr>
          <a:xfrm>
            <a:off x="6357950" y="1928802"/>
            <a:ext cx="2000264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solidFill>
                  <a:srgbClr val="FFC000"/>
                </a:solidFill>
                <a:latin typeface="Arial Black" pitchFamily="34" charset="0"/>
              </a:rPr>
              <a:t>”El Texcal”</a:t>
            </a:r>
          </a:p>
          <a:p>
            <a:pPr algn="ctr"/>
            <a:r>
              <a:rPr lang="es-MX" sz="1050" dirty="0" smtClean="0">
                <a:solidFill>
                  <a:srgbClr val="FFC000"/>
                </a:solidFill>
                <a:latin typeface="Arial Black" pitchFamily="34" charset="0"/>
              </a:rPr>
              <a:t>Antes de su decreto</a:t>
            </a:r>
          </a:p>
          <a:p>
            <a:pPr algn="ctr"/>
            <a:r>
              <a:rPr lang="es-MX" sz="1050" dirty="0" smtClean="0">
                <a:solidFill>
                  <a:srgbClr val="FFC000"/>
                </a:solidFill>
                <a:latin typeface="Arial Black" pitchFamily="34" charset="0"/>
              </a:rPr>
              <a:t>Como ANP</a:t>
            </a:r>
            <a:endParaRPr lang="es-MX" sz="1050" dirty="0">
              <a:solidFill>
                <a:srgbClr val="FFC000"/>
              </a:solidFill>
              <a:latin typeface="Arial Black" pitchFamily="34" charset="0"/>
            </a:endParaRPr>
          </a:p>
        </p:txBody>
      </p:sp>
      <p:cxnSp>
        <p:nvCxnSpPr>
          <p:cNvPr id="21" name="20 Conector recto de flecha"/>
          <p:cNvCxnSpPr>
            <a:stCxn id="20" idx="2"/>
            <a:endCxn id="19" idx="89"/>
          </p:cNvCxnSpPr>
          <p:nvPr/>
        </p:nvCxnSpPr>
        <p:spPr>
          <a:xfrm rot="16200000" flipH="1">
            <a:off x="6958373" y="2990230"/>
            <a:ext cx="2046001" cy="124658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5429256" y="6357958"/>
            <a:ext cx="4214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Fotografía </a:t>
            </a:r>
            <a:r>
              <a:rPr lang="es-MX" sz="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Ortofoto</a:t>
            </a:r>
            <a:r>
              <a:rPr lang="es-MX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 e14s368k.tif  año 2007</a:t>
            </a:r>
            <a:endParaRPr lang="es-MX" sz="800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14" grpId="0"/>
      <p:bldP spid="16" grpId="0" animBg="1"/>
      <p:bldP spid="17" grpId="0"/>
      <p:bldP spid="19" grpId="0" animBg="1"/>
      <p:bldP spid="20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HaLio\Desktop\2007-1.jpg"/>
          <p:cNvPicPr>
            <a:picLocks noChangeAspect="1" noChangeArrowheads="1"/>
          </p:cNvPicPr>
          <p:nvPr/>
        </p:nvPicPr>
        <p:blipFill>
          <a:blip r:embed="rId2" cstate="print"/>
          <a:srcRect l="33463" t="26515" r="47082" b="53030"/>
          <a:stretch>
            <a:fillRect/>
          </a:stretch>
        </p:blipFill>
        <p:spPr bwMode="auto">
          <a:xfrm>
            <a:off x="285720" y="428604"/>
            <a:ext cx="8572560" cy="578647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36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14" name="13 CuadroTexto"/>
          <p:cNvSpPr txBox="1"/>
          <p:nvPr/>
        </p:nvSpPr>
        <p:spPr>
          <a:xfrm>
            <a:off x="2185971" y="2925545"/>
            <a:ext cx="2100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Área Urbana 2010</a:t>
            </a:r>
            <a:endParaRPr lang="es-MX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6" name="15 Forma libre"/>
          <p:cNvSpPr/>
          <p:nvPr/>
        </p:nvSpPr>
        <p:spPr>
          <a:xfrm>
            <a:off x="4071934" y="1428736"/>
            <a:ext cx="3357586" cy="4000528"/>
          </a:xfrm>
          <a:custGeom>
            <a:avLst/>
            <a:gdLst>
              <a:gd name="connsiteX0" fmla="*/ 723900 w 2628986"/>
              <a:gd name="connsiteY0" fmla="*/ 0 h 3368209"/>
              <a:gd name="connsiteX1" fmla="*/ 723900 w 2628986"/>
              <a:gd name="connsiteY1" fmla="*/ 0 h 3368209"/>
              <a:gd name="connsiteX2" fmla="*/ 2095500 w 2628986"/>
              <a:gd name="connsiteY2" fmla="*/ 1543050 h 3368209"/>
              <a:gd name="connsiteX3" fmla="*/ 2419350 w 2628986"/>
              <a:gd name="connsiteY3" fmla="*/ 1681162 h 3368209"/>
              <a:gd name="connsiteX4" fmla="*/ 2447925 w 2628986"/>
              <a:gd name="connsiteY4" fmla="*/ 1819275 h 3368209"/>
              <a:gd name="connsiteX5" fmla="*/ 2424113 w 2628986"/>
              <a:gd name="connsiteY5" fmla="*/ 1919287 h 3368209"/>
              <a:gd name="connsiteX6" fmla="*/ 2414588 w 2628986"/>
              <a:gd name="connsiteY6" fmla="*/ 1928812 h 3368209"/>
              <a:gd name="connsiteX7" fmla="*/ 2381250 w 2628986"/>
              <a:gd name="connsiteY7" fmla="*/ 2066925 h 3368209"/>
              <a:gd name="connsiteX8" fmla="*/ 2366963 w 2628986"/>
              <a:gd name="connsiteY8" fmla="*/ 2090737 h 3368209"/>
              <a:gd name="connsiteX9" fmla="*/ 2381250 w 2628986"/>
              <a:gd name="connsiteY9" fmla="*/ 2343150 h 3368209"/>
              <a:gd name="connsiteX10" fmla="*/ 2533650 w 2628986"/>
              <a:gd name="connsiteY10" fmla="*/ 2590800 h 3368209"/>
              <a:gd name="connsiteX11" fmla="*/ 1614488 w 2628986"/>
              <a:gd name="connsiteY11" fmla="*/ 3114675 h 3368209"/>
              <a:gd name="connsiteX12" fmla="*/ 1595438 w 2628986"/>
              <a:gd name="connsiteY12" fmla="*/ 3143250 h 3368209"/>
              <a:gd name="connsiteX13" fmla="*/ 1566863 w 2628986"/>
              <a:gd name="connsiteY13" fmla="*/ 3162300 h 3368209"/>
              <a:gd name="connsiteX14" fmla="*/ 1357313 w 2628986"/>
              <a:gd name="connsiteY14" fmla="*/ 3171825 h 3368209"/>
              <a:gd name="connsiteX15" fmla="*/ 1309688 w 2628986"/>
              <a:gd name="connsiteY15" fmla="*/ 3224212 h 3368209"/>
              <a:gd name="connsiteX16" fmla="*/ 1285875 w 2628986"/>
              <a:gd name="connsiteY16" fmla="*/ 3233737 h 3368209"/>
              <a:gd name="connsiteX17" fmla="*/ 1147763 w 2628986"/>
              <a:gd name="connsiteY17" fmla="*/ 3367087 h 3368209"/>
              <a:gd name="connsiteX18" fmla="*/ 685800 w 2628986"/>
              <a:gd name="connsiteY18" fmla="*/ 3348037 h 3368209"/>
              <a:gd name="connsiteX19" fmla="*/ 666750 w 2628986"/>
              <a:gd name="connsiteY19" fmla="*/ 3328987 h 3368209"/>
              <a:gd name="connsiteX20" fmla="*/ 576263 w 2628986"/>
              <a:gd name="connsiteY20" fmla="*/ 3038475 h 3368209"/>
              <a:gd name="connsiteX21" fmla="*/ 338138 w 2628986"/>
              <a:gd name="connsiteY21" fmla="*/ 2967037 h 3368209"/>
              <a:gd name="connsiteX22" fmla="*/ 219075 w 2628986"/>
              <a:gd name="connsiteY22" fmla="*/ 2862262 h 3368209"/>
              <a:gd name="connsiteX23" fmla="*/ 142875 w 2628986"/>
              <a:gd name="connsiteY23" fmla="*/ 2681287 h 3368209"/>
              <a:gd name="connsiteX24" fmla="*/ 166688 w 2628986"/>
              <a:gd name="connsiteY24" fmla="*/ 2638425 h 3368209"/>
              <a:gd name="connsiteX25" fmla="*/ 23813 w 2628986"/>
              <a:gd name="connsiteY25" fmla="*/ 2557462 h 3368209"/>
              <a:gd name="connsiteX26" fmla="*/ 285750 w 2628986"/>
              <a:gd name="connsiteY26" fmla="*/ 1557337 h 3368209"/>
              <a:gd name="connsiteX27" fmla="*/ 0 w 2628986"/>
              <a:gd name="connsiteY27" fmla="*/ 1509712 h 3368209"/>
              <a:gd name="connsiteX28" fmla="*/ 61913 w 2628986"/>
              <a:gd name="connsiteY28" fmla="*/ 938212 h 3368209"/>
              <a:gd name="connsiteX29" fmla="*/ 742950 w 2628986"/>
              <a:gd name="connsiteY29" fmla="*/ 304800 h 3368209"/>
              <a:gd name="connsiteX30" fmla="*/ 723900 w 2628986"/>
              <a:gd name="connsiteY30" fmla="*/ 0 h 3368209"/>
              <a:gd name="connsiteX0" fmla="*/ 723900 w 2628986"/>
              <a:gd name="connsiteY0" fmla="*/ 0 h 3368209"/>
              <a:gd name="connsiteX1" fmla="*/ 723900 w 2628986"/>
              <a:gd name="connsiteY1" fmla="*/ 0 h 3368209"/>
              <a:gd name="connsiteX2" fmla="*/ 2095500 w 2628986"/>
              <a:gd name="connsiteY2" fmla="*/ 1543050 h 3368209"/>
              <a:gd name="connsiteX3" fmla="*/ 2419350 w 2628986"/>
              <a:gd name="connsiteY3" fmla="*/ 1681162 h 3368209"/>
              <a:gd name="connsiteX4" fmla="*/ 2447925 w 2628986"/>
              <a:gd name="connsiteY4" fmla="*/ 1819275 h 3368209"/>
              <a:gd name="connsiteX5" fmla="*/ 2424113 w 2628986"/>
              <a:gd name="connsiteY5" fmla="*/ 1919287 h 3368209"/>
              <a:gd name="connsiteX6" fmla="*/ 2414588 w 2628986"/>
              <a:gd name="connsiteY6" fmla="*/ 1928812 h 3368209"/>
              <a:gd name="connsiteX7" fmla="*/ 2381250 w 2628986"/>
              <a:gd name="connsiteY7" fmla="*/ 2066925 h 3368209"/>
              <a:gd name="connsiteX8" fmla="*/ 2366963 w 2628986"/>
              <a:gd name="connsiteY8" fmla="*/ 2090737 h 3368209"/>
              <a:gd name="connsiteX9" fmla="*/ 2381250 w 2628986"/>
              <a:gd name="connsiteY9" fmla="*/ 2343150 h 3368209"/>
              <a:gd name="connsiteX10" fmla="*/ 2533650 w 2628986"/>
              <a:gd name="connsiteY10" fmla="*/ 2590800 h 3368209"/>
              <a:gd name="connsiteX11" fmla="*/ 1614488 w 2628986"/>
              <a:gd name="connsiteY11" fmla="*/ 3114675 h 3368209"/>
              <a:gd name="connsiteX12" fmla="*/ 1595438 w 2628986"/>
              <a:gd name="connsiteY12" fmla="*/ 3143250 h 3368209"/>
              <a:gd name="connsiteX13" fmla="*/ 1566863 w 2628986"/>
              <a:gd name="connsiteY13" fmla="*/ 3162300 h 3368209"/>
              <a:gd name="connsiteX14" fmla="*/ 1357313 w 2628986"/>
              <a:gd name="connsiteY14" fmla="*/ 3171825 h 3368209"/>
              <a:gd name="connsiteX15" fmla="*/ 1309688 w 2628986"/>
              <a:gd name="connsiteY15" fmla="*/ 3224212 h 3368209"/>
              <a:gd name="connsiteX16" fmla="*/ 1285875 w 2628986"/>
              <a:gd name="connsiteY16" fmla="*/ 3233737 h 3368209"/>
              <a:gd name="connsiteX17" fmla="*/ 1147763 w 2628986"/>
              <a:gd name="connsiteY17" fmla="*/ 3367087 h 3368209"/>
              <a:gd name="connsiteX18" fmla="*/ 685800 w 2628986"/>
              <a:gd name="connsiteY18" fmla="*/ 3348037 h 3368209"/>
              <a:gd name="connsiteX19" fmla="*/ 666750 w 2628986"/>
              <a:gd name="connsiteY19" fmla="*/ 3328987 h 3368209"/>
              <a:gd name="connsiteX20" fmla="*/ 576263 w 2628986"/>
              <a:gd name="connsiteY20" fmla="*/ 3038475 h 3368209"/>
              <a:gd name="connsiteX21" fmla="*/ 338138 w 2628986"/>
              <a:gd name="connsiteY21" fmla="*/ 2967037 h 3368209"/>
              <a:gd name="connsiteX22" fmla="*/ 219075 w 2628986"/>
              <a:gd name="connsiteY22" fmla="*/ 2862262 h 3368209"/>
              <a:gd name="connsiteX23" fmla="*/ 142875 w 2628986"/>
              <a:gd name="connsiteY23" fmla="*/ 2681287 h 3368209"/>
              <a:gd name="connsiteX24" fmla="*/ 166688 w 2628986"/>
              <a:gd name="connsiteY24" fmla="*/ 2638425 h 3368209"/>
              <a:gd name="connsiteX25" fmla="*/ 23813 w 2628986"/>
              <a:gd name="connsiteY25" fmla="*/ 2557462 h 3368209"/>
              <a:gd name="connsiteX26" fmla="*/ 285750 w 2628986"/>
              <a:gd name="connsiteY26" fmla="*/ 1557337 h 3368209"/>
              <a:gd name="connsiteX27" fmla="*/ 0 w 2628986"/>
              <a:gd name="connsiteY27" fmla="*/ 1509712 h 3368209"/>
              <a:gd name="connsiteX28" fmla="*/ 61913 w 2628986"/>
              <a:gd name="connsiteY28" fmla="*/ 938212 h 3368209"/>
              <a:gd name="connsiteX29" fmla="*/ 742950 w 2628986"/>
              <a:gd name="connsiteY29" fmla="*/ 304800 h 3368209"/>
              <a:gd name="connsiteX30" fmla="*/ 723900 w 2628986"/>
              <a:gd name="connsiteY30" fmla="*/ 0 h 336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628986" h="3368209">
                <a:moveTo>
                  <a:pt x="723900" y="0"/>
                </a:moveTo>
                <a:lnTo>
                  <a:pt x="723900" y="0"/>
                </a:lnTo>
                <a:cubicBezTo>
                  <a:pt x="1181889" y="513647"/>
                  <a:pt x="1671631" y="1083482"/>
                  <a:pt x="2095500" y="1543050"/>
                </a:cubicBezTo>
                <a:lnTo>
                  <a:pt x="2419350" y="1681162"/>
                </a:lnTo>
                <a:cubicBezTo>
                  <a:pt x="2449407" y="1806400"/>
                  <a:pt x="2447925" y="1759410"/>
                  <a:pt x="2447925" y="1819275"/>
                </a:cubicBezTo>
                <a:cubicBezTo>
                  <a:pt x="2440320" y="1880116"/>
                  <a:pt x="2450460" y="1882401"/>
                  <a:pt x="2424113" y="1919287"/>
                </a:cubicBezTo>
                <a:cubicBezTo>
                  <a:pt x="2421503" y="1922941"/>
                  <a:pt x="2417763" y="1925637"/>
                  <a:pt x="2414588" y="1928812"/>
                </a:cubicBezTo>
                <a:cubicBezTo>
                  <a:pt x="2403475" y="1974850"/>
                  <a:pt x="2394613" y="2021490"/>
                  <a:pt x="2381250" y="2066925"/>
                </a:cubicBezTo>
                <a:cubicBezTo>
                  <a:pt x="2378638" y="2075805"/>
                  <a:pt x="2366963" y="2090737"/>
                  <a:pt x="2366963" y="2090737"/>
                </a:cubicBezTo>
                <a:lnTo>
                  <a:pt x="2381250" y="2343150"/>
                </a:lnTo>
                <a:cubicBezTo>
                  <a:pt x="2539331" y="2592247"/>
                  <a:pt x="2628986" y="2590800"/>
                  <a:pt x="2533650" y="2590800"/>
                </a:cubicBezTo>
                <a:lnTo>
                  <a:pt x="1614488" y="3114675"/>
                </a:lnTo>
                <a:cubicBezTo>
                  <a:pt x="1604623" y="3120484"/>
                  <a:pt x="1603533" y="3135155"/>
                  <a:pt x="1595438" y="3143250"/>
                </a:cubicBezTo>
                <a:cubicBezTo>
                  <a:pt x="1587343" y="3151345"/>
                  <a:pt x="1566863" y="3162300"/>
                  <a:pt x="1566863" y="3162300"/>
                </a:cubicBezTo>
                <a:lnTo>
                  <a:pt x="1357313" y="3171825"/>
                </a:lnTo>
                <a:cubicBezTo>
                  <a:pt x="1334369" y="3177349"/>
                  <a:pt x="1327522" y="3208756"/>
                  <a:pt x="1309688" y="3224212"/>
                </a:cubicBezTo>
                <a:cubicBezTo>
                  <a:pt x="1303227" y="3229811"/>
                  <a:pt x="1285875" y="3233737"/>
                  <a:pt x="1285875" y="3233737"/>
                </a:cubicBezTo>
                <a:cubicBezTo>
                  <a:pt x="1151403" y="3368209"/>
                  <a:pt x="1215387" y="3367087"/>
                  <a:pt x="1147763" y="3367087"/>
                </a:cubicBezTo>
                <a:cubicBezTo>
                  <a:pt x="993775" y="3360737"/>
                  <a:pt x="839437" y="3360206"/>
                  <a:pt x="685800" y="3348037"/>
                </a:cubicBezTo>
                <a:cubicBezTo>
                  <a:pt x="676848" y="3347328"/>
                  <a:pt x="666750" y="3328987"/>
                  <a:pt x="666750" y="3328987"/>
                </a:cubicBezTo>
                <a:lnTo>
                  <a:pt x="576263" y="3038475"/>
                </a:lnTo>
                <a:lnTo>
                  <a:pt x="338138" y="2967037"/>
                </a:lnTo>
                <a:lnTo>
                  <a:pt x="219075" y="2862262"/>
                </a:lnTo>
                <a:lnTo>
                  <a:pt x="142875" y="2681287"/>
                </a:lnTo>
                <a:cubicBezTo>
                  <a:pt x="178162" y="2635919"/>
                  <a:pt x="194313" y="2638425"/>
                  <a:pt x="166688" y="2638425"/>
                </a:cubicBezTo>
                <a:lnTo>
                  <a:pt x="23813" y="2557462"/>
                </a:lnTo>
                <a:lnTo>
                  <a:pt x="285750" y="1557337"/>
                </a:lnTo>
                <a:lnTo>
                  <a:pt x="0" y="1509712"/>
                </a:lnTo>
                <a:lnTo>
                  <a:pt x="61913" y="938212"/>
                </a:lnTo>
                <a:lnTo>
                  <a:pt x="742950" y="304800"/>
                </a:lnTo>
                <a:lnTo>
                  <a:pt x="723900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CuadroTexto"/>
          <p:cNvSpPr txBox="1"/>
          <p:nvPr/>
        </p:nvSpPr>
        <p:spPr>
          <a:xfrm>
            <a:off x="5857884" y="642918"/>
            <a:ext cx="2000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solidFill>
                  <a:srgbClr val="E8E15A"/>
                </a:solidFill>
                <a:latin typeface="Arial Black" pitchFamily="34" charset="0"/>
              </a:rPr>
              <a:t>ANP</a:t>
            </a:r>
          </a:p>
          <a:p>
            <a:pPr algn="ctr"/>
            <a:r>
              <a:rPr lang="es-MX" sz="1600" dirty="0" smtClean="0">
                <a:solidFill>
                  <a:srgbClr val="E8E15A"/>
                </a:solidFill>
                <a:latin typeface="Arial Black" pitchFamily="34" charset="0"/>
              </a:rPr>
              <a:t>”El Texcal”</a:t>
            </a:r>
          </a:p>
          <a:p>
            <a:pPr algn="ctr"/>
            <a:r>
              <a:rPr lang="es-MX" sz="1200" dirty="0" smtClean="0">
                <a:solidFill>
                  <a:srgbClr val="E8E15A"/>
                </a:solidFill>
                <a:latin typeface="Arial Black" pitchFamily="34" charset="0"/>
              </a:rPr>
              <a:t>Decreto 1992</a:t>
            </a:r>
            <a:endParaRPr lang="es-MX" sz="1200" dirty="0">
              <a:solidFill>
                <a:srgbClr val="E8E15A"/>
              </a:solidFill>
              <a:latin typeface="Arial Black" pitchFamily="34" charset="0"/>
            </a:endParaRPr>
          </a:p>
        </p:txBody>
      </p:sp>
      <p:cxnSp>
        <p:nvCxnSpPr>
          <p:cNvPr id="27" name="26 Conector recto de flecha"/>
          <p:cNvCxnSpPr/>
          <p:nvPr/>
        </p:nvCxnSpPr>
        <p:spPr>
          <a:xfrm rot="5400000">
            <a:off x="5607851" y="1321579"/>
            <a:ext cx="785818" cy="71438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rot="5400000">
            <a:off x="6107917" y="2536025"/>
            <a:ext cx="785818" cy="71438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CuadroTexto"/>
          <p:cNvSpPr txBox="1"/>
          <p:nvPr/>
        </p:nvSpPr>
        <p:spPr>
          <a:xfrm>
            <a:off x="6286512" y="1873741"/>
            <a:ext cx="21002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Parque Estatal “El Texcal”</a:t>
            </a:r>
          </a:p>
          <a:p>
            <a:pPr algn="ctr"/>
            <a:r>
              <a:rPr lang="es-MX" sz="1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Decreto 2010</a:t>
            </a:r>
            <a:endParaRPr lang="es-MX" sz="1200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4" name="33 Forma libre"/>
          <p:cNvSpPr/>
          <p:nvPr/>
        </p:nvSpPr>
        <p:spPr>
          <a:xfrm>
            <a:off x="1796995" y="1015177"/>
            <a:ext cx="5955527" cy="4972155"/>
          </a:xfrm>
          <a:custGeom>
            <a:avLst/>
            <a:gdLst>
              <a:gd name="connsiteX0" fmla="*/ 2647784 w 5955527"/>
              <a:gd name="connsiteY0" fmla="*/ 2252809 h 4972155"/>
              <a:gd name="connsiteX1" fmla="*/ 2623930 w 5955527"/>
              <a:gd name="connsiteY1" fmla="*/ 2395933 h 4972155"/>
              <a:gd name="connsiteX2" fmla="*/ 2600076 w 5955527"/>
              <a:gd name="connsiteY2" fmla="*/ 2467494 h 4972155"/>
              <a:gd name="connsiteX3" fmla="*/ 2592125 w 5955527"/>
              <a:gd name="connsiteY3" fmla="*/ 2491348 h 4972155"/>
              <a:gd name="connsiteX4" fmla="*/ 2576222 w 5955527"/>
              <a:gd name="connsiteY4" fmla="*/ 2562910 h 4972155"/>
              <a:gd name="connsiteX5" fmla="*/ 2560320 w 5955527"/>
              <a:gd name="connsiteY5" fmla="*/ 2594715 h 4972155"/>
              <a:gd name="connsiteX6" fmla="*/ 2536466 w 5955527"/>
              <a:gd name="connsiteY6" fmla="*/ 2682180 h 4972155"/>
              <a:gd name="connsiteX7" fmla="*/ 2528515 w 5955527"/>
              <a:gd name="connsiteY7" fmla="*/ 2713985 h 4972155"/>
              <a:gd name="connsiteX8" fmla="*/ 2512612 w 5955527"/>
              <a:gd name="connsiteY8" fmla="*/ 2745790 h 4972155"/>
              <a:gd name="connsiteX9" fmla="*/ 2504661 w 5955527"/>
              <a:gd name="connsiteY9" fmla="*/ 2785546 h 4972155"/>
              <a:gd name="connsiteX10" fmla="*/ 2488758 w 5955527"/>
              <a:gd name="connsiteY10" fmla="*/ 2833254 h 4972155"/>
              <a:gd name="connsiteX11" fmla="*/ 2480807 w 5955527"/>
              <a:gd name="connsiteY11" fmla="*/ 2865060 h 4972155"/>
              <a:gd name="connsiteX12" fmla="*/ 2464904 w 5955527"/>
              <a:gd name="connsiteY12" fmla="*/ 2896865 h 4972155"/>
              <a:gd name="connsiteX13" fmla="*/ 2441050 w 5955527"/>
              <a:gd name="connsiteY13" fmla="*/ 2976378 h 4972155"/>
              <a:gd name="connsiteX14" fmla="*/ 2433099 w 5955527"/>
              <a:gd name="connsiteY14" fmla="*/ 3000232 h 4972155"/>
              <a:gd name="connsiteX15" fmla="*/ 2425148 w 5955527"/>
              <a:gd name="connsiteY15" fmla="*/ 3024086 h 4972155"/>
              <a:gd name="connsiteX16" fmla="*/ 2417196 w 5955527"/>
              <a:gd name="connsiteY16" fmla="*/ 3095647 h 4972155"/>
              <a:gd name="connsiteX17" fmla="*/ 2409245 w 5955527"/>
              <a:gd name="connsiteY17" fmla="*/ 3135404 h 4972155"/>
              <a:gd name="connsiteX18" fmla="*/ 2393342 w 5955527"/>
              <a:gd name="connsiteY18" fmla="*/ 3286479 h 4972155"/>
              <a:gd name="connsiteX19" fmla="*/ 2385391 w 5955527"/>
              <a:gd name="connsiteY19" fmla="*/ 3318284 h 4972155"/>
              <a:gd name="connsiteX20" fmla="*/ 2361537 w 5955527"/>
              <a:gd name="connsiteY20" fmla="*/ 3350089 h 4972155"/>
              <a:gd name="connsiteX21" fmla="*/ 2353586 w 5955527"/>
              <a:gd name="connsiteY21" fmla="*/ 3373943 h 4972155"/>
              <a:gd name="connsiteX22" fmla="*/ 2353586 w 5955527"/>
              <a:gd name="connsiteY22" fmla="*/ 3525018 h 4972155"/>
              <a:gd name="connsiteX23" fmla="*/ 2361537 w 5955527"/>
              <a:gd name="connsiteY23" fmla="*/ 3556823 h 4972155"/>
              <a:gd name="connsiteX24" fmla="*/ 2377440 w 5955527"/>
              <a:gd name="connsiteY24" fmla="*/ 3580677 h 4972155"/>
              <a:gd name="connsiteX25" fmla="*/ 2401294 w 5955527"/>
              <a:gd name="connsiteY25" fmla="*/ 3636336 h 4972155"/>
              <a:gd name="connsiteX26" fmla="*/ 2433099 w 5955527"/>
              <a:gd name="connsiteY26" fmla="*/ 3684044 h 4972155"/>
              <a:gd name="connsiteX27" fmla="*/ 2449002 w 5955527"/>
              <a:gd name="connsiteY27" fmla="*/ 3707898 h 4972155"/>
              <a:gd name="connsiteX28" fmla="*/ 2464904 w 5955527"/>
              <a:gd name="connsiteY28" fmla="*/ 3731752 h 4972155"/>
              <a:gd name="connsiteX29" fmla="*/ 2488758 w 5955527"/>
              <a:gd name="connsiteY29" fmla="*/ 3747654 h 4972155"/>
              <a:gd name="connsiteX30" fmla="*/ 2520563 w 5955527"/>
              <a:gd name="connsiteY30" fmla="*/ 3771508 h 4972155"/>
              <a:gd name="connsiteX31" fmla="*/ 2552368 w 5955527"/>
              <a:gd name="connsiteY31" fmla="*/ 3779460 h 4972155"/>
              <a:gd name="connsiteX32" fmla="*/ 2600076 w 5955527"/>
              <a:gd name="connsiteY32" fmla="*/ 3819216 h 4972155"/>
              <a:gd name="connsiteX33" fmla="*/ 2623930 w 5955527"/>
              <a:gd name="connsiteY33" fmla="*/ 3827167 h 4972155"/>
              <a:gd name="connsiteX34" fmla="*/ 2647784 w 5955527"/>
              <a:gd name="connsiteY34" fmla="*/ 3843070 h 4972155"/>
              <a:gd name="connsiteX35" fmla="*/ 2687541 w 5955527"/>
              <a:gd name="connsiteY35" fmla="*/ 3851021 h 4972155"/>
              <a:gd name="connsiteX36" fmla="*/ 2711395 w 5955527"/>
              <a:gd name="connsiteY36" fmla="*/ 3858973 h 4972155"/>
              <a:gd name="connsiteX37" fmla="*/ 2759102 w 5955527"/>
              <a:gd name="connsiteY37" fmla="*/ 3866924 h 4972155"/>
              <a:gd name="connsiteX38" fmla="*/ 2782956 w 5955527"/>
              <a:gd name="connsiteY38" fmla="*/ 3882826 h 4972155"/>
              <a:gd name="connsiteX39" fmla="*/ 2830664 w 5955527"/>
              <a:gd name="connsiteY39" fmla="*/ 3898729 h 4972155"/>
              <a:gd name="connsiteX40" fmla="*/ 2854518 w 5955527"/>
              <a:gd name="connsiteY40" fmla="*/ 3914632 h 4972155"/>
              <a:gd name="connsiteX41" fmla="*/ 2870421 w 5955527"/>
              <a:gd name="connsiteY41" fmla="*/ 3946437 h 4972155"/>
              <a:gd name="connsiteX42" fmla="*/ 2902226 w 5955527"/>
              <a:gd name="connsiteY42" fmla="*/ 3970291 h 4972155"/>
              <a:gd name="connsiteX43" fmla="*/ 2949934 w 5955527"/>
              <a:gd name="connsiteY43" fmla="*/ 3986193 h 4972155"/>
              <a:gd name="connsiteX44" fmla="*/ 2997642 w 5955527"/>
              <a:gd name="connsiteY44" fmla="*/ 4010047 h 4972155"/>
              <a:gd name="connsiteX45" fmla="*/ 3029447 w 5955527"/>
              <a:gd name="connsiteY45" fmla="*/ 4025950 h 4972155"/>
              <a:gd name="connsiteX46" fmla="*/ 3101008 w 5955527"/>
              <a:gd name="connsiteY46" fmla="*/ 4041853 h 4972155"/>
              <a:gd name="connsiteX47" fmla="*/ 3172570 w 5955527"/>
              <a:gd name="connsiteY47" fmla="*/ 4049804 h 4972155"/>
              <a:gd name="connsiteX48" fmla="*/ 3244132 w 5955527"/>
              <a:gd name="connsiteY48" fmla="*/ 4065706 h 4972155"/>
              <a:gd name="connsiteX49" fmla="*/ 3275937 w 5955527"/>
              <a:gd name="connsiteY49" fmla="*/ 4081609 h 4972155"/>
              <a:gd name="connsiteX50" fmla="*/ 3355450 w 5955527"/>
              <a:gd name="connsiteY50" fmla="*/ 4113414 h 4972155"/>
              <a:gd name="connsiteX51" fmla="*/ 3379304 w 5955527"/>
              <a:gd name="connsiteY51" fmla="*/ 4129317 h 4972155"/>
              <a:gd name="connsiteX52" fmla="*/ 3434963 w 5955527"/>
              <a:gd name="connsiteY52" fmla="*/ 4137268 h 4972155"/>
              <a:gd name="connsiteX53" fmla="*/ 3633746 w 5955527"/>
              <a:gd name="connsiteY53" fmla="*/ 4105463 h 4972155"/>
              <a:gd name="connsiteX54" fmla="*/ 3657600 w 5955527"/>
              <a:gd name="connsiteY54" fmla="*/ 4097512 h 4972155"/>
              <a:gd name="connsiteX55" fmla="*/ 3737113 w 5955527"/>
              <a:gd name="connsiteY55" fmla="*/ 4073658 h 4972155"/>
              <a:gd name="connsiteX56" fmla="*/ 3784821 w 5955527"/>
              <a:gd name="connsiteY56" fmla="*/ 4049804 h 4972155"/>
              <a:gd name="connsiteX57" fmla="*/ 3792772 w 5955527"/>
              <a:gd name="connsiteY57" fmla="*/ 4017999 h 4972155"/>
              <a:gd name="connsiteX58" fmla="*/ 3816626 w 5955527"/>
              <a:gd name="connsiteY58" fmla="*/ 3970291 h 4972155"/>
              <a:gd name="connsiteX59" fmla="*/ 3808675 w 5955527"/>
              <a:gd name="connsiteY59" fmla="*/ 3946437 h 4972155"/>
              <a:gd name="connsiteX60" fmla="*/ 3800723 w 5955527"/>
              <a:gd name="connsiteY60" fmla="*/ 3898729 h 4972155"/>
              <a:gd name="connsiteX61" fmla="*/ 3848431 w 5955527"/>
              <a:gd name="connsiteY61" fmla="*/ 3819216 h 4972155"/>
              <a:gd name="connsiteX62" fmla="*/ 3872285 w 5955527"/>
              <a:gd name="connsiteY62" fmla="*/ 3811265 h 4972155"/>
              <a:gd name="connsiteX63" fmla="*/ 3927944 w 5955527"/>
              <a:gd name="connsiteY63" fmla="*/ 3763557 h 4972155"/>
              <a:gd name="connsiteX64" fmla="*/ 3983603 w 5955527"/>
              <a:gd name="connsiteY64" fmla="*/ 3731752 h 4972155"/>
              <a:gd name="connsiteX65" fmla="*/ 4031311 w 5955527"/>
              <a:gd name="connsiteY65" fmla="*/ 3691995 h 4972155"/>
              <a:gd name="connsiteX66" fmla="*/ 4079019 w 5955527"/>
              <a:gd name="connsiteY66" fmla="*/ 3668141 h 4972155"/>
              <a:gd name="connsiteX67" fmla="*/ 4110824 w 5955527"/>
              <a:gd name="connsiteY67" fmla="*/ 3644287 h 4972155"/>
              <a:gd name="connsiteX68" fmla="*/ 4158532 w 5955527"/>
              <a:gd name="connsiteY68" fmla="*/ 3628385 h 4972155"/>
              <a:gd name="connsiteX69" fmla="*/ 4222142 w 5955527"/>
              <a:gd name="connsiteY69" fmla="*/ 3604531 h 4972155"/>
              <a:gd name="connsiteX70" fmla="*/ 4245996 w 5955527"/>
              <a:gd name="connsiteY70" fmla="*/ 3588628 h 4972155"/>
              <a:gd name="connsiteX71" fmla="*/ 4285753 w 5955527"/>
              <a:gd name="connsiteY71" fmla="*/ 3580677 h 4972155"/>
              <a:gd name="connsiteX72" fmla="*/ 4333461 w 5955527"/>
              <a:gd name="connsiteY72" fmla="*/ 3556823 h 4972155"/>
              <a:gd name="connsiteX73" fmla="*/ 4381168 w 5955527"/>
              <a:gd name="connsiteY73" fmla="*/ 3540920 h 4972155"/>
              <a:gd name="connsiteX74" fmla="*/ 4460682 w 5955527"/>
              <a:gd name="connsiteY74" fmla="*/ 3501164 h 4972155"/>
              <a:gd name="connsiteX75" fmla="*/ 4484535 w 5955527"/>
              <a:gd name="connsiteY75" fmla="*/ 3485261 h 4972155"/>
              <a:gd name="connsiteX76" fmla="*/ 4508389 w 5955527"/>
              <a:gd name="connsiteY76" fmla="*/ 3477310 h 4972155"/>
              <a:gd name="connsiteX77" fmla="*/ 4556097 w 5955527"/>
              <a:gd name="connsiteY77" fmla="*/ 3429602 h 4972155"/>
              <a:gd name="connsiteX78" fmla="*/ 4619708 w 5955527"/>
              <a:gd name="connsiteY78" fmla="*/ 3397797 h 4972155"/>
              <a:gd name="connsiteX79" fmla="*/ 4651513 w 5955527"/>
              <a:gd name="connsiteY79" fmla="*/ 3373943 h 4972155"/>
              <a:gd name="connsiteX80" fmla="*/ 4675367 w 5955527"/>
              <a:gd name="connsiteY80" fmla="*/ 3350089 h 4972155"/>
              <a:gd name="connsiteX81" fmla="*/ 4723075 w 5955527"/>
              <a:gd name="connsiteY81" fmla="*/ 3334186 h 4972155"/>
              <a:gd name="connsiteX82" fmla="*/ 4731026 w 5955527"/>
              <a:gd name="connsiteY82" fmla="*/ 3310333 h 4972155"/>
              <a:gd name="connsiteX83" fmla="*/ 4802588 w 5955527"/>
              <a:gd name="connsiteY83" fmla="*/ 3302381 h 4972155"/>
              <a:gd name="connsiteX84" fmla="*/ 4826442 w 5955527"/>
              <a:gd name="connsiteY84" fmla="*/ 3294430 h 4972155"/>
              <a:gd name="connsiteX85" fmla="*/ 4858247 w 5955527"/>
              <a:gd name="connsiteY85" fmla="*/ 3167209 h 4972155"/>
              <a:gd name="connsiteX86" fmla="*/ 4874149 w 5955527"/>
              <a:gd name="connsiteY86" fmla="*/ 3143355 h 4972155"/>
              <a:gd name="connsiteX87" fmla="*/ 4921857 w 5955527"/>
              <a:gd name="connsiteY87" fmla="*/ 3095647 h 4972155"/>
              <a:gd name="connsiteX88" fmla="*/ 5064981 w 5955527"/>
              <a:gd name="connsiteY88" fmla="*/ 3103599 h 4972155"/>
              <a:gd name="connsiteX89" fmla="*/ 5096786 w 5955527"/>
              <a:gd name="connsiteY89" fmla="*/ 3111550 h 4972155"/>
              <a:gd name="connsiteX90" fmla="*/ 5184250 w 5955527"/>
              <a:gd name="connsiteY90" fmla="*/ 3119501 h 4972155"/>
              <a:gd name="connsiteX91" fmla="*/ 5224007 w 5955527"/>
              <a:gd name="connsiteY91" fmla="*/ 3111550 h 4972155"/>
              <a:gd name="connsiteX92" fmla="*/ 5279666 w 5955527"/>
              <a:gd name="connsiteY92" fmla="*/ 3103599 h 4972155"/>
              <a:gd name="connsiteX93" fmla="*/ 5311471 w 5955527"/>
              <a:gd name="connsiteY93" fmla="*/ 3087696 h 4972155"/>
              <a:gd name="connsiteX94" fmla="*/ 5390984 w 5955527"/>
              <a:gd name="connsiteY94" fmla="*/ 3071793 h 4972155"/>
              <a:gd name="connsiteX95" fmla="*/ 5534108 w 5955527"/>
              <a:gd name="connsiteY95" fmla="*/ 3095647 h 4972155"/>
              <a:gd name="connsiteX96" fmla="*/ 5581815 w 5955527"/>
              <a:gd name="connsiteY96" fmla="*/ 3111550 h 4972155"/>
              <a:gd name="connsiteX97" fmla="*/ 5709036 w 5955527"/>
              <a:gd name="connsiteY97" fmla="*/ 3103599 h 4972155"/>
              <a:gd name="connsiteX98" fmla="*/ 5732890 w 5955527"/>
              <a:gd name="connsiteY98" fmla="*/ 3087696 h 4972155"/>
              <a:gd name="connsiteX99" fmla="*/ 5788549 w 5955527"/>
              <a:gd name="connsiteY99" fmla="*/ 3079745 h 4972155"/>
              <a:gd name="connsiteX100" fmla="*/ 5883965 w 5955527"/>
              <a:gd name="connsiteY100" fmla="*/ 3087696 h 4972155"/>
              <a:gd name="connsiteX101" fmla="*/ 5955527 w 5955527"/>
              <a:gd name="connsiteY101" fmla="*/ 3159258 h 4972155"/>
              <a:gd name="connsiteX102" fmla="*/ 5947575 w 5955527"/>
              <a:gd name="connsiteY102" fmla="*/ 3222868 h 4972155"/>
              <a:gd name="connsiteX103" fmla="*/ 5915770 w 5955527"/>
              <a:gd name="connsiteY103" fmla="*/ 3294430 h 4972155"/>
              <a:gd name="connsiteX104" fmla="*/ 5891916 w 5955527"/>
              <a:gd name="connsiteY104" fmla="*/ 3318284 h 4972155"/>
              <a:gd name="connsiteX105" fmla="*/ 5868062 w 5955527"/>
              <a:gd name="connsiteY105" fmla="*/ 3350089 h 4972155"/>
              <a:gd name="connsiteX106" fmla="*/ 5820355 w 5955527"/>
              <a:gd name="connsiteY106" fmla="*/ 3381894 h 4972155"/>
              <a:gd name="connsiteX107" fmla="*/ 5693134 w 5955527"/>
              <a:gd name="connsiteY107" fmla="*/ 3493213 h 4972155"/>
              <a:gd name="connsiteX108" fmla="*/ 5478448 w 5955527"/>
              <a:gd name="connsiteY108" fmla="*/ 3604531 h 4972155"/>
              <a:gd name="connsiteX109" fmla="*/ 5390984 w 5955527"/>
              <a:gd name="connsiteY109" fmla="*/ 3668141 h 4972155"/>
              <a:gd name="connsiteX110" fmla="*/ 5351228 w 5955527"/>
              <a:gd name="connsiteY110" fmla="*/ 3676093 h 4972155"/>
              <a:gd name="connsiteX111" fmla="*/ 5263763 w 5955527"/>
              <a:gd name="connsiteY111" fmla="*/ 3699946 h 4972155"/>
              <a:gd name="connsiteX112" fmla="*/ 5088835 w 5955527"/>
              <a:gd name="connsiteY112" fmla="*/ 3755606 h 4972155"/>
              <a:gd name="connsiteX113" fmla="*/ 5001370 w 5955527"/>
              <a:gd name="connsiteY113" fmla="*/ 3795362 h 4972155"/>
              <a:gd name="connsiteX114" fmla="*/ 4858247 w 5955527"/>
              <a:gd name="connsiteY114" fmla="*/ 3843070 h 4972155"/>
              <a:gd name="connsiteX115" fmla="*/ 4794636 w 5955527"/>
              <a:gd name="connsiteY115" fmla="*/ 3866924 h 4972155"/>
              <a:gd name="connsiteX116" fmla="*/ 4738977 w 5955527"/>
              <a:gd name="connsiteY116" fmla="*/ 3882826 h 4972155"/>
              <a:gd name="connsiteX117" fmla="*/ 4460682 w 5955527"/>
              <a:gd name="connsiteY117" fmla="*/ 3970291 h 4972155"/>
              <a:gd name="connsiteX118" fmla="*/ 4341412 w 5955527"/>
              <a:gd name="connsiteY118" fmla="*/ 4010047 h 4972155"/>
              <a:gd name="connsiteX119" fmla="*/ 4238045 w 5955527"/>
              <a:gd name="connsiteY119" fmla="*/ 4041853 h 4972155"/>
              <a:gd name="connsiteX120" fmla="*/ 4166483 w 5955527"/>
              <a:gd name="connsiteY120" fmla="*/ 4057755 h 4972155"/>
              <a:gd name="connsiteX121" fmla="*/ 4134678 w 5955527"/>
              <a:gd name="connsiteY121" fmla="*/ 4065706 h 4972155"/>
              <a:gd name="connsiteX122" fmla="*/ 3904090 w 5955527"/>
              <a:gd name="connsiteY122" fmla="*/ 4145220 h 4972155"/>
              <a:gd name="connsiteX123" fmla="*/ 3713259 w 5955527"/>
              <a:gd name="connsiteY123" fmla="*/ 4200879 h 4972155"/>
              <a:gd name="connsiteX124" fmla="*/ 3617843 w 5955527"/>
              <a:gd name="connsiteY124" fmla="*/ 4248586 h 4972155"/>
              <a:gd name="connsiteX125" fmla="*/ 3466768 w 5955527"/>
              <a:gd name="connsiteY125" fmla="*/ 4296294 h 4972155"/>
              <a:gd name="connsiteX126" fmla="*/ 3395207 w 5955527"/>
              <a:gd name="connsiteY126" fmla="*/ 4328100 h 4972155"/>
              <a:gd name="connsiteX127" fmla="*/ 3323645 w 5955527"/>
              <a:gd name="connsiteY127" fmla="*/ 4351953 h 4972155"/>
              <a:gd name="connsiteX128" fmla="*/ 3283888 w 5955527"/>
              <a:gd name="connsiteY128" fmla="*/ 4375807 h 4972155"/>
              <a:gd name="connsiteX129" fmla="*/ 3244132 w 5955527"/>
              <a:gd name="connsiteY129" fmla="*/ 4391710 h 4972155"/>
              <a:gd name="connsiteX130" fmla="*/ 3172570 w 5955527"/>
              <a:gd name="connsiteY130" fmla="*/ 4423515 h 4972155"/>
              <a:gd name="connsiteX131" fmla="*/ 3061252 w 5955527"/>
              <a:gd name="connsiteY131" fmla="*/ 4487126 h 4972155"/>
              <a:gd name="connsiteX132" fmla="*/ 3005593 w 5955527"/>
              <a:gd name="connsiteY132" fmla="*/ 4526882 h 4972155"/>
              <a:gd name="connsiteX133" fmla="*/ 2965836 w 5955527"/>
              <a:gd name="connsiteY133" fmla="*/ 4542785 h 4972155"/>
              <a:gd name="connsiteX134" fmla="*/ 2910177 w 5955527"/>
              <a:gd name="connsiteY134" fmla="*/ 4566639 h 4972155"/>
              <a:gd name="connsiteX135" fmla="*/ 2862469 w 5955527"/>
              <a:gd name="connsiteY135" fmla="*/ 4590493 h 4972155"/>
              <a:gd name="connsiteX136" fmla="*/ 2790908 w 5955527"/>
              <a:gd name="connsiteY136" fmla="*/ 4622298 h 4972155"/>
              <a:gd name="connsiteX137" fmla="*/ 2743200 w 5955527"/>
              <a:gd name="connsiteY137" fmla="*/ 4638200 h 4972155"/>
              <a:gd name="connsiteX138" fmla="*/ 2703443 w 5955527"/>
              <a:gd name="connsiteY138" fmla="*/ 4662054 h 4972155"/>
              <a:gd name="connsiteX139" fmla="*/ 2679589 w 5955527"/>
              <a:gd name="connsiteY139" fmla="*/ 4677957 h 4972155"/>
              <a:gd name="connsiteX140" fmla="*/ 2647784 w 5955527"/>
              <a:gd name="connsiteY140" fmla="*/ 4685908 h 4972155"/>
              <a:gd name="connsiteX141" fmla="*/ 2623930 w 5955527"/>
              <a:gd name="connsiteY141" fmla="*/ 4701811 h 4972155"/>
              <a:gd name="connsiteX142" fmla="*/ 2600076 w 5955527"/>
              <a:gd name="connsiteY142" fmla="*/ 4709762 h 4972155"/>
              <a:gd name="connsiteX143" fmla="*/ 2544417 w 5955527"/>
              <a:gd name="connsiteY143" fmla="*/ 4741567 h 4972155"/>
              <a:gd name="connsiteX144" fmla="*/ 2472855 w 5955527"/>
              <a:gd name="connsiteY144" fmla="*/ 4781324 h 4972155"/>
              <a:gd name="connsiteX145" fmla="*/ 2449002 w 5955527"/>
              <a:gd name="connsiteY145" fmla="*/ 4789275 h 4972155"/>
              <a:gd name="connsiteX146" fmla="*/ 2361537 w 5955527"/>
              <a:gd name="connsiteY146" fmla="*/ 4836983 h 4972155"/>
              <a:gd name="connsiteX147" fmla="*/ 2297927 w 5955527"/>
              <a:gd name="connsiteY147" fmla="*/ 4860837 h 4972155"/>
              <a:gd name="connsiteX148" fmla="*/ 2242268 w 5955527"/>
              <a:gd name="connsiteY148" fmla="*/ 4876740 h 4972155"/>
              <a:gd name="connsiteX149" fmla="*/ 2218414 w 5955527"/>
              <a:gd name="connsiteY149" fmla="*/ 4892642 h 4972155"/>
              <a:gd name="connsiteX150" fmla="*/ 2194560 w 5955527"/>
              <a:gd name="connsiteY150" fmla="*/ 4900593 h 4972155"/>
              <a:gd name="connsiteX151" fmla="*/ 2130949 w 5955527"/>
              <a:gd name="connsiteY151" fmla="*/ 4916496 h 4972155"/>
              <a:gd name="connsiteX152" fmla="*/ 2059388 w 5955527"/>
              <a:gd name="connsiteY152" fmla="*/ 4940350 h 4972155"/>
              <a:gd name="connsiteX153" fmla="*/ 2035534 w 5955527"/>
              <a:gd name="connsiteY153" fmla="*/ 4948301 h 4972155"/>
              <a:gd name="connsiteX154" fmla="*/ 1940118 w 5955527"/>
              <a:gd name="connsiteY154" fmla="*/ 4956253 h 4972155"/>
              <a:gd name="connsiteX155" fmla="*/ 1860605 w 5955527"/>
              <a:gd name="connsiteY155" fmla="*/ 4972155 h 4972155"/>
              <a:gd name="connsiteX156" fmla="*/ 1693628 w 5955527"/>
              <a:gd name="connsiteY156" fmla="*/ 4956253 h 4972155"/>
              <a:gd name="connsiteX157" fmla="*/ 1637968 w 5955527"/>
              <a:gd name="connsiteY157" fmla="*/ 4924447 h 4972155"/>
              <a:gd name="connsiteX158" fmla="*/ 1574358 w 5955527"/>
              <a:gd name="connsiteY158" fmla="*/ 4860837 h 4972155"/>
              <a:gd name="connsiteX159" fmla="*/ 1550504 w 5955527"/>
              <a:gd name="connsiteY159" fmla="*/ 4813129 h 4972155"/>
              <a:gd name="connsiteX160" fmla="*/ 1526650 w 5955527"/>
              <a:gd name="connsiteY160" fmla="*/ 4789275 h 4972155"/>
              <a:gd name="connsiteX161" fmla="*/ 1510748 w 5955527"/>
              <a:gd name="connsiteY161" fmla="*/ 4757470 h 4972155"/>
              <a:gd name="connsiteX162" fmla="*/ 1486894 w 5955527"/>
              <a:gd name="connsiteY162" fmla="*/ 4725665 h 4972155"/>
              <a:gd name="connsiteX163" fmla="*/ 1463040 w 5955527"/>
              <a:gd name="connsiteY163" fmla="*/ 4654103 h 4972155"/>
              <a:gd name="connsiteX164" fmla="*/ 1447137 w 5955527"/>
              <a:gd name="connsiteY164" fmla="*/ 4622298 h 4972155"/>
              <a:gd name="connsiteX165" fmla="*/ 1423283 w 5955527"/>
              <a:gd name="connsiteY165" fmla="*/ 4574590 h 4972155"/>
              <a:gd name="connsiteX166" fmla="*/ 1407381 w 5955527"/>
              <a:gd name="connsiteY166" fmla="*/ 4526882 h 4972155"/>
              <a:gd name="connsiteX167" fmla="*/ 1383527 w 5955527"/>
              <a:gd name="connsiteY167" fmla="*/ 4479174 h 4972155"/>
              <a:gd name="connsiteX168" fmla="*/ 1367624 w 5955527"/>
              <a:gd name="connsiteY168" fmla="*/ 4415564 h 4972155"/>
              <a:gd name="connsiteX169" fmla="*/ 1304014 w 5955527"/>
              <a:gd name="connsiteY169" fmla="*/ 4320148 h 4972155"/>
              <a:gd name="connsiteX170" fmla="*/ 1296062 w 5955527"/>
              <a:gd name="connsiteY170" fmla="*/ 4296294 h 4972155"/>
              <a:gd name="connsiteX171" fmla="*/ 1288111 w 5955527"/>
              <a:gd name="connsiteY171" fmla="*/ 4248586 h 4972155"/>
              <a:gd name="connsiteX172" fmla="*/ 1256306 w 5955527"/>
              <a:gd name="connsiteY172" fmla="*/ 4208830 h 4972155"/>
              <a:gd name="connsiteX173" fmla="*/ 1216549 w 5955527"/>
              <a:gd name="connsiteY173" fmla="*/ 4121366 h 4972155"/>
              <a:gd name="connsiteX174" fmla="*/ 1176793 w 5955527"/>
              <a:gd name="connsiteY174" fmla="*/ 4065706 h 4972155"/>
              <a:gd name="connsiteX175" fmla="*/ 1137036 w 5955527"/>
              <a:gd name="connsiteY175" fmla="*/ 4010047 h 4972155"/>
              <a:gd name="connsiteX176" fmla="*/ 1089328 w 5955527"/>
              <a:gd name="connsiteY176" fmla="*/ 3882826 h 4972155"/>
              <a:gd name="connsiteX177" fmla="*/ 1009815 w 5955527"/>
              <a:gd name="connsiteY177" fmla="*/ 3755606 h 4972155"/>
              <a:gd name="connsiteX178" fmla="*/ 970059 w 5955527"/>
              <a:gd name="connsiteY178" fmla="*/ 3707898 h 4972155"/>
              <a:gd name="connsiteX179" fmla="*/ 962108 w 5955527"/>
              <a:gd name="connsiteY179" fmla="*/ 3668141 h 4972155"/>
              <a:gd name="connsiteX180" fmla="*/ 882595 w 5955527"/>
              <a:gd name="connsiteY180" fmla="*/ 3556823 h 4972155"/>
              <a:gd name="connsiteX181" fmla="*/ 842838 w 5955527"/>
              <a:gd name="connsiteY181" fmla="*/ 3461407 h 4972155"/>
              <a:gd name="connsiteX182" fmla="*/ 795130 w 5955527"/>
              <a:gd name="connsiteY182" fmla="*/ 3405748 h 4972155"/>
              <a:gd name="connsiteX183" fmla="*/ 771276 w 5955527"/>
              <a:gd name="connsiteY183" fmla="*/ 3342138 h 4972155"/>
              <a:gd name="connsiteX184" fmla="*/ 747422 w 5955527"/>
              <a:gd name="connsiteY184" fmla="*/ 3318284 h 4972155"/>
              <a:gd name="connsiteX185" fmla="*/ 667909 w 5955527"/>
              <a:gd name="connsiteY185" fmla="*/ 3191063 h 4972155"/>
              <a:gd name="connsiteX186" fmla="*/ 588396 w 5955527"/>
              <a:gd name="connsiteY186" fmla="*/ 3103599 h 4972155"/>
              <a:gd name="connsiteX187" fmla="*/ 524786 w 5955527"/>
              <a:gd name="connsiteY187" fmla="*/ 3024086 h 4972155"/>
              <a:gd name="connsiteX188" fmla="*/ 485029 w 5955527"/>
              <a:gd name="connsiteY188" fmla="*/ 2976378 h 4972155"/>
              <a:gd name="connsiteX189" fmla="*/ 421419 w 5955527"/>
              <a:gd name="connsiteY189" fmla="*/ 2928670 h 4972155"/>
              <a:gd name="connsiteX190" fmla="*/ 397565 w 5955527"/>
              <a:gd name="connsiteY190" fmla="*/ 2896865 h 4972155"/>
              <a:gd name="connsiteX191" fmla="*/ 341906 w 5955527"/>
              <a:gd name="connsiteY191" fmla="*/ 2841206 h 4972155"/>
              <a:gd name="connsiteX192" fmla="*/ 310101 w 5955527"/>
              <a:gd name="connsiteY192" fmla="*/ 2809400 h 4972155"/>
              <a:gd name="connsiteX193" fmla="*/ 270344 w 5955527"/>
              <a:gd name="connsiteY193" fmla="*/ 2777595 h 4972155"/>
              <a:gd name="connsiteX194" fmla="*/ 214685 w 5955527"/>
              <a:gd name="connsiteY194" fmla="*/ 2706033 h 4972155"/>
              <a:gd name="connsiteX195" fmla="*/ 135172 w 5955527"/>
              <a:gd name="connsiteY195" fmla="*/ 2642423 h 4972155"/>
              <a:gd name="connsiteX196" fmla="*/ 119269 w 5955527"/>
              <a:gd name="connsiteY196" fmla="*/ 2618569 h 4972155"/>
              <a:gd name="connsiteX197" fmla="*/ 103367 w 5955527"/>
              <a:gd name="connsiteY197" fmla="*/ 2586764 h 4972155"/>
              <a:gd name="connsiteX198" fmla="*/ 71562 w 5955527"/>
              <a:gd name="connsiteY198" fmla="*/ 2578813 h 4972155"/>
              <a:gd name="connsiteX199" fmla="*/ 23854 w 5955527"/>
              <a:gd name="connsiteY199" fmla="*/ 2539056 h 4972155"/>
              <a:gd name="connsiteX200" fmla="*/ 15902 w 5955527"/>
              <a:gd name="connsiteY200" fmla="*/ 2515202 h 4972155"/>
              <a:gd name="connsiteX201" fmla="*/ 0 w 5955527"/>
              <a:gd name="connsiteY201" fmla="*/ 2443640 h 4972155"/>
              <a:gd name="connsiteX202" fmla="*/ 15902 w 5955527"/>
              <a:gd name="connsiteY202" fmla="*/ 2316420 h 4972155"/>
              <a:gd name="connsiteX203" fmla="*/ 95415 w 5955527"/>
              <a:gd name="connsiteY203" fmla="*/ 2221004 h 4972155"/>
              <a:gd name="connsiteX204" fmla="*/ 143123 w 5955527"/>
              <a:gd name="connsiteY204" fmla="*/ 2165345 h 4972155"/>
              <a:gd name="connsiteX205" fmla="*/ 174928 w 5955527"/>
              <a:gd name="connsiteY205" fmla="*/ 2125588 h 4972155"/>
              <a:gd name="connsiteX206" fmla="*/ 198782 w 5955527"/>
              <a:gd name="connsiteY206" fmla="*/ 2077880 h 4972155"/>
              <a:gd name="connsiteX207" fmla="*/ 222636 w 5955527"/>
              <a:gd name="connsiteY207" fmla="*/ 2069929 h 4972155"/>
              <a:gd name="connsiteX208" fmla="*/ 262393 w 5955527"/>
              <a:gd name="connsiteY208" fmla="*/ 2022221 h 4972155"/>
              <a:gd name="connsiteX209" fmla="*/ 349857 w 5955527"/>
              <a:gd name="connsiteY209" fmla="*/ 1958611 h 4972155"/>
              <a:gd name="connsiteX210" fmla="*/ 381662 w 5955527"/>
              <a:gd name="connsiteY210" fmla="*/ 1910903 h 4972155"/>
              <a:gd name="connsiteX211" fmla="*/ 405516 w 5955527"/>
              <a:gd name="connsiteY211" fmla="*/ 1895000 h 4972155"/>
              <a:gd name="connsiteX212" fmla="*/ 429370 w 5955527"/>
              <a:gd name="connsiteY212" fmla="*/ 1855244 h 4972155"/>
              <a:gd name="connsiteX213" fmla="*/ 469127 w 5955527"/>
              <a:gd name="connsiteY213" fmla="*/ 1815487 h 4972155"/>
              <a:gd name="connsiteX214" fmla="*/ 500932 w 5955527"/>
              <a:gd name="connsiteY214" fmla="*/ 1775731 h 4972155"/>
              <a:gd name="connsiteX215" fmla="*/ 524786 w 5955527"/>
              <a:gd name="connsiteY215" fmla="*/ 1759828 h 4972155"/>
              <a:gd name="connsiteX216" fmla="*/ 556591 w 5955527"/>
              <a:gd name="connsiteY216" fmla="*/ 1735974 h 4972155"/>
              <a:gd name="connsiteX217" fmla="*/ 572494 w 5955527"/>
              <a:gd name="connsiteY217" fmla="*/ 1712120 h 4972155"/>
              <a:gd name="connsiteX218" fmla="*/ 652007 w 5955527"/>
              <a:gd name="connsiteY218" fmla="*/ 1632607 h 4972155"/>
              <a:gd name="connsiteX219" fmla="*/ 667909 w 5955527"/>
              <a:gd name="connsiteY219" fmla="*/ 1608753 h 4972155"/>
              <a:gd name="connsiteX220" fmla="*/ 755374 w 5955527"/>
              <a:gd name="connsiteY220" fmla="*/ 1553094 h 4972155"/>
              <a:gd name="connsiteX221" fmla="*/ 787179 w 5955527"/>
              <a:gd name="connsiteY221" fmla="*/ 1521289 h 4972155"/>
              <a:gd name="connsiteX222" fmla="*/ 850789 w 5955527"/>
              <a:gd name="connsiteY222" fmla="*/ 1465630 h 4972155"/>
              <a:gd name="connsiteX223" fmla="*/ 946205 w 5955527"/>
              <a:gd name="connsiteY223" fmla="*/ 1409971 h 4972155"/>
              <a:gd name="connsiteX224" fmla="*/ 993913 w 5955527"/>
              <a:gd name="connsiteY224" fmla="*/ 1362263 h 4972155"/>
              <a:gd name="connsiteX225" fmla="*/ 1033669 w 5955527"/>
              <a:gd name="connsiteY225" fmla="*/ 1330458 h 4972155"/>
              <a:gd name="connsiteX226" fmla="*/ 1081377 w 5955527"/>
              <a:gd name="connsiteY226" fmla="*/ 1282750 h 4972155"/>
              <a:gd name="connsiteX227" fmla="*/ 1144988 w 5955527"/>
              <a:gd name="connsiteY227" fmla="*/ 1227091 h 4972155"/>
              <a:gd name="connsiteX228" fmla="*/ 1200647 w 5955527"/>
              <a:gd name="connsiteY228" fmla="*/ 1171432 h 4972155"/>
              <a:gd name="connsiteX229" fmla="*/ 1288111 w 5955527"/>
              <a:gd name="connsiteY229" fmla="*/ 1099870 h 4972155"/>
              <a:gd name="connsiteX230" fmla="*/ 1311965 w 5955527"/>
              <a:gd name="connsiteY230" fmla="*/ 1076016 h 4972155"/>
              <a:gd name="connsiteX231" fmla="*/ 1383527 w 5955527"/>
              <a:gd name="connsiteY231" fmla="*/ 1028308 h 4972155"/>
              <a:gd name="connsiteX232" fmla="*/ 1486894 w 5955527"/>
              <a:gd name="connsiteY232" fmla="*/ 964698 h 4972155"/>
              <a:gd name="connsiteX233" fmla="*/ 1518699 w 5955527"/>
              <a:gd name="connsiteY233" fmla="*/ 924941 h 4972155"/>
              <a:gd name="connsiteX234" fmla="*/ 1534602 w 5955527"/>
              <a:gd name="connsiteY234" fmla="*/ 893136 h 4972155"/>
              <a:gd name="connsiteX235" fmla="*/ 1558455 w 5955527"/>
              <a:gd name="connsiteY235" fmla="*/ 877233 h 4972155"/>
              <a:gd name="connsiteX236" fmla="*/ 1661822 w 5955527"/>
              <a:gd name="connsiteY236" fmla="*/ 805672 h 4972155"/>
              <a:gd name="connsiteX237" fmla="*/ 1677725 w 5955527"/>
              <a:gd name="connsiteY237" fmla="*/ 781818 h 4972155"/>
              <a:gd name="connsiteX238" fmla="*/ 1733384 w 5955527"/>
              <a:gd name="connsiteY238" fmla="*/ 750013 h 4972155"/>
              <a:gd name="connsiteX239" fmla="*/ 1757238 w 5955527"/>
              <a:gd name="connsiteY239" fmla="*/ 734110 h 4972155"/>
              <a:gd name="connsiteX240" fmla="*/ 1812897 w 5955527"/>
              <a:gd name="connsiteY240" fmla="*/ 710256 h 4972155"/>
              <a:gd name="connsiteX241" fmla="*/ 1844702 w 5955527"/>
              <a:gd name="connsiteY241" fmla="*/ 686402 h 4972155"/>
              <a:gd name="connsiteX242" fmla="*/ 1884459 w 5955527"/>
              <a:gd name="connsiteY242" fmla="*/ 662548 h 4972155"/>
              <a:gd name="connsiteX243" fmla="*/ 1932167 w 5955527"/>
              <a:gd name="connsiteY243" fmla="*/ 614840 h 4972155"/>
              <a:gd name="connsiteX244" fmla="*/ 1979875 w 5955527"/>
              <a:gd name="connsiteY244" fmla="*/ 567133 h 4972155"/>
              <a:gd name="connsiteX245" fmla="*/ 2003728 w 5955527"/>
              <a:gd name="connsiteY245" fmla="*/ 527376 h 4972155"/>
              <a:gd name="connsiteX246" fmla="*/ 2067339 w 5955527"/>
              <a:gd name="connsiteY246" fmla="*/ 479668 h 4972155"/>
              <a:gd name="connsiteX247" fmla="*/ 2099144 w 5955527"/>
              <a:gd name="connsiteY247" fmla="*/ 447863 h 4972155"/>
              <a:gd name="connsiteX248" fmla="*/ 2130949 w 5955527"/>
              <a:gd name="connsiteY248" fmla="*/ 424009 h 4972155"/>
              <a:gd name="connsiteX249" fmla="*/ 2162755 w 5955527"/>
              <a:gd name="connsiteY249" fmla="*/ 384253 h 4972155"/>
              <a:gd name="connsiteX250" fmla="*/ 2202511 w 5955527"/>
              <a:gd name="connsiteY250" fmla="*/ 336545 h 4972155"/>
              <a:gd name="connsiteX251" fmla="*/ 2234316 w 5955527"/>
              <a:gd name="connsiteY251" fmla="*/ 288837 h 4972155"/>
              <a:gd name="connsiteX252" fmla="*/ 2250219 w 5955527"/>
              <a:gd name="connsiteY252" fmla="*/ 264983 h 4972155"/>
              <a:gd name="connsiteX253" fmla="*/ 2282024 w 5955527"/>
              <a:gd name="connsiteY253" fmla="*/ 249080 h 4972155"/>
              <a:gd name="connsiteX254" fmla="*/ 2305878 w 5955527"/>
              <a:gd name="connsiteY254" fmla="*/ 225226 h 4972155"/>
              <a:gd name="connsiteX255" fmla="*/ 2321781 w 5955527"/>
              <a:gd name="connsiteY255" fmla="*/ 201373 h 4972155"/>
              <a:gd name="connsiteX256" fmla="*/ 2345635 w 5955527"/>
              <a:gd name="connsiteY256" fmla="*/ 193421 h 4972155"/>
              <a:gd name="connsiteX257" fmla="*/ 2377440 w 5955527"/>
              <a:gd name="connsiteY257" fmla="*/ 177519 h 4972155"/>
              <a:gd name="connsiteX258" fmla="*/ 2568271 w 5955527"/>
              <a:gd name="connsiteY258" fmla="*/ 217275 h 4972155"/>
              <a:gd name="connsiteX259" fmla="*/ 2695492 w 5955527"/>
              <a:gd name="connsiteY259" fmla="*/ 209324 h 4972155"/>
              <a:gd name="connsiteX260" fmla="*/ 2719346 w 5955527"/>
              <a:gd name="connsiteY260" fmla="*/ 177519 h 4972155"/>
              <a:gd name="connsiteX261" fmla="*/ 2743200 w 5955527"/>
              <a:gd name="connsiteY261" fmla="*/ 169567 h 4972155"/>
              <a:gd name="connsiteX262" fmla="*/ 2798859 w 5955527"/>
              <a:gd name="connsiteY262" fmla="*/ 137762 h 4972155"/>
              <a:gd name="connsiteX263" fmla="*/ 2822713 w 5955527"/>
              <a:gd name="connsiteY263" fmla="*/ 129811 h 4972155"/>
              <a:gd name="connsiteX264" fmla="*/ 2878372 w 5955527"/>
              <a:gd name="connsiteY264" fmla="*/ 90054 h 4972155"/>
              <a:gd name="connsiteX265" fmla="*/ 2910177 w 5955527"/>
              <a:gd name="connsiteY265" fmla="*/ 74152 h 4972155"/>
              <a:gd name="connsiteX266" fmla="*/ 2934031 w 5955527"/>
              <a:gd name="connsiteY266" fmla="*/ 58249 h 4972155"/>
              <a:gd name="connsiteX267" fmla="*/ 3005593 w 5955527"/>
              <a:gd name="connsiteY267" fmla="*/ 42346 h 4972155"/>
              <a:gd name="connsiteX268" fmla="*/ 3069203 w 5955527"/>
              <a:gd name="connsiteY268" fmla="*/ 34395 h 4972155"/>
              <a:gd name="connsiteX269" fmla="*/ 3204375 w 5955527"/>
              <a:gd name="connsiteY269" fmla="*/ 26444 h 4972155"/>
              <a:gd name="connsiteX270" fmla="*/ 3283888 w 5955527"/>
              <a:gd name="connsiteY270" fmla="*/ 18493 h 4972155"/>
              <a:gd name="connsiteX271" fmla="*/ 3307742 w 5955527"/>
              <a:gd name="connsiteY271" fmla="*/ 74152 h 4972155"/>
              <a:gd name="connsiteX272" fmla="*/ 3291840 w 5955527"/>
              <a:gd name="connsiteY272" fmla="*/ 161616 h 4972155"/>
              <a:gd name="connsiteX273" fmla="*/ 3267986 w 5955527"/>
              <a:gd name="connsiteY273" fmla="*/ 257032 h 4972155"/>
              <a:gd name="connsiteX274" fmla="*/ 3220278 w 5955527"/>
              <a:gd name="connsiteY274" fmla="*/ 288837 h 4972155"/>
              <a:gd name="connsiteX275" fmla="*/ 3196424 w 5955527"/>
              <a:gd name="connsiteY275" fmla="*/ 312691 h 4972155"/>
              <a:gd name="connsiteX276" fmla="*/ 3148716 w 5955527"/>
              <a:gd name="connsiteY276" fmla="*/ 304740 h 4972155"/>
              <a:gd name="connsiteX277" fmla="*/ 3093057 w 5955527"/>
              <a:gd name="connsiteY277" fmla="*/ 328593 h 4972155"/>
              <a:gd name="connsiteX278" fmla="*/ 3005593 w 5955527"/>
              <a:gd name="connsiteY278" fmla="*/ 392204 h 4972155"/>
              <a:gd name="connsiteX279" fmla="*/ 2910177 w 5955527"/>
              <a:gd name="connsiteY279" fmla="*/ 487620 h 4972155"/>
              <a:gd name="connsiteX280" fmla="*/ 2886323 w 5955527"/>
              <a:gd name="connsiteY280" fmla="*/ 527376 h 4972155"/>
              <a:gd name="connsiteX281" fmla="*/ 2862469 w 5955527"/>
              <a:gd name="connsiteY281" fmla="*/ 559181 h 4972155"/>
              <a:gd name="connsiteX282" fmla="*/ 2870421 w 5955527"/>
              <a:gd name="connsiteY282" fmla="*/ 630743 h 4972155"/>
              <a:gd name="connsiteX283" fmla="*/ 2878372 w 5955527"/>
              <a:gd name="connsiteY283" fmla="*/ 750013 h 4972155"/>
              <a:gd name="connsiteX284" fmla="*/ 2886323 w 5955527"/>
              <a:gd name="connsiteY284" fmla="*/ 773866 h 4972155"/>
              <a:gd name="connsiteX285" fmla="*/ 2910177 w 5955527"/>
              <a:gd name="connsiteY285" fmla="*/ 781818 h 4972155"/>
              <a:gd name="connsiteX286" fmla="*/ 2934031 w 5955527"/>
              <a:gd name="connsiteY286" fmla="*/ 805672 h 4972155"/>
              <a:gd name="connsiteX287" fmla="*/ 2965836 w 5955527"/>
              <a:gd name="connsiteY287" fmla="*/ 829526 h 4972155"/>
              <a:gd name="connsiteX288" fmla="*/ 3029447 w 5955527"/>
              <a:gd name="connsiteY288" fmla="*/ 893136 h 4972155"/>
              <a:gd name="connsiteX289" fmla="*/ 3108960 w 5955527"/>
              <a:gd name="connsiteY289" fmla="*/ 885185 h 4972155"/>
              <a:gd name="connsiteX290" fmla="*/ 3132814 w 5955527"/>
              <a:gd name="connsiteY290" fmla="*/ 869282 h 4972155"/>
              <a:gd name="connsiteX291" fmla="*/ 3307742 w 5955527"/>
              <a:gd name="connsiteY291" fmla="*/ 861331 h 4972155"/>
              <a:gd name="connsiteX292" fmla="*/ 3339548 w 5955527"/>
              <a:gd name="connsiteY292" fmla="*/ 829526 h 4972155"/>
              <a:gd name="connsiteX293" fmla="*/ 3371353 w 5955527"/>
              <a:gd name="connsiteY293" fmla="*/ 805672 h 4972155"/>
              <a:gd name="connsiteX294" fmla="*/ 3395207 w 5955527"/>
              <a:gd name="connsiteY294" fmla="*/ 750013 h 4972155"/>
              <a:gd name="connsiteX295" fmla="*/ 3419061 w 5955527"/>
              <a:gd name="connsiteY295" fmla="*/ 734110 h 4972155"/>
              <a:gd name="connsiteX296" fmla="*/ 3450866 w 5955527"/>
              <a:gd name="connsiteY296" fmla="*/ 686402 h 4972155"/>
              <a:gd name="connsiteX297" fmla="*/ 3474720 w 5955527"/>
              <a:gd name="connsiteY297" fmla="*/ 646646 h 4972155"/>
              <a:gd name="connsiteX298" fmla="*/ 3538330 w 5955527"/>
              <a:gd name="connsiteY298" fmla="*/ 598938 h 4972155"/>
              <a:gd name="connsiteX299" fmla="*/ 3562184 w 5955527"/>
              <a:gd name="connsiteY299" fmla="*/ 575084 h 4972155"/>
              <a:gd name="connsiteX300" fmla="*/ 3586038 w 5955527"/>
              <a:gd name="connsiteY300" fmla="*/ 559181 h 4972155"/>
              <a:gd name="connsiteX301" fmla="*/ 3633746 w 5955527"/>
              <a:gd name="connsiteY301" fmla="*/ 519425 h 4972155"/>
              <a:gd name="connsiteX302" fmla="*/ 3705308 w 5955527"/>
              <a:gd name="connsiteY302" fmla="*/ 471717 h 4972155"/>
              <a:gd name="connsiteX303" fmla="*/ 3729162 w 5955527"/>
              <a:gd name="connsiteY303" fmla="*/ 463766 h 4972155"/>
              <a:gd name="connsiteX304" fmla="*/ 3745064 w 5955527"/>
              <a:gd name="connsiteY304" fmla="*/ 439912 h 4972155"/>
              <a:gd name="connsiteX305" fmla="*/ 3768918 w 5955527"/>
              <a:gd name="connsiteY305" fmla="*/ 424009 h 4972155"/>
              <a:gd name="connsiteX306" fmla="*/ 3808675 w 5955527"/>
              <a:gd name="connsiteY306" fmla="*/ 400155 h 4972155"/>
              <a:gd name="connsiteX307" fmla="*/ 3927944 w 5955527"/>
              <a:gd name="connsiteY307" fmla="*/ 408106 h 4972155"/>
              <a:gd name="connsiteX308" fmla="*/ 4055165 w 5955527"/>
              <a:gd name="connsiteY308" fmla="*/ 439912 h 4972155"/>
              <a:gd name="connsiteX309" fmla="*/ 4063116 w 5955527"/>
              <a:gd name="connsiteY309" fmla="*/ 487620 h 4972155"/>
              <a:gd name="connsiteX310" fmla="*/ 4055165 w 5955527"/>
              <a:gd name="connsiteY310" fmla="*/ 535327 h 4972155"/>
              <a:gd name="connsiteX311" fmla="*/ 4047214 w 5955527"/>
              <a:gd name="connsiteY311" fmla="*/ 590986 h 4972155"/>
              <a:gd name="connsiteX312" fmla="*/ 4063116 w 5955527"/>
              <a:gd name="connsiteY312" fmla="*/ 614840 h 4972155"/>
              <a:gd name="connsiteX313" fmla="*/ 4110824 w 5955527"/>
              <a:gd name="connsiteY313" fmla="*/ 638694 h 4972155"/>
              <a:gd name="connsiteX314" fmla="*/ 4126727 w 5955527"/>
              <a:gd name="connsiteY314" fmla="*/ 662548 h 4972155"/>
              <a:gd name="connsiteX315" fmla="*/ 4142629 w 5955527"/>
              <a:gd name="connsiteY315" fmla="*/ 694353 h 4972155"/>
              <a:gd name="connsiteX316" fmla="*/ 4166483 w 5955527"/>
              <a:gd name="connsiteY316" fmla="*/ 710256 h 4972155"/>
              <a:gd name="connsiteX317" fmla="*/ 4190337 w 5955527"/>
              <a:gd name="connsiteY317" fmla="*/ 765915 h 4972155"/>
              <a:gd name="connsiteX318" fmla="*/ 4174435 w 5955527"/>
              <a:gd name="connsiteY318" fmla="*/ 789769 h 4972155"/>
              <a:gd name="connsiteX319" fmla="*/ 4150581 w 5955527"/>
              <a:gd name="connsiteY319" fmla="*/ 813623 h 4972155"/>
              <a:gd name="connsiteX320" fmla="*/ 4110824 w 5955527"/>
              <a:gd name="connsiteY320" fmla="*/ 821574 h 4972155"/>
              <a:gd name="connsiteX321" fmla="*/ 4086970 w 5955527"/>
              <a:gd name="connsiteY321" fmla="*/ 829526 h 4972155"/>
              <a:gd name="connsiteX322" fmla="*/ 4007457 w 5955527"/>
              <a:gd name="connsiteY322" fmla="*/ 837477 h 4972155"/>
              <a:gd name="connsiteX323" fmla="*/ 3951798 w 5955527"/>
              <a:gd name="connsiteY323" fmla="*/ 853380 h 4972155"/>
              <a:gd name="connsiteX324" fmla="*/ 3904090 w 5955527"/>
              <a:gd name="connsiteY324" fmla="*/ 869282 h 4972155"/>
              <a:gd name="connsiteX325" fmla="*/ 3856382 w 5955527"/>
              <a:gd name="connsiteY325" fmla="*/ 901087 h 4972155"/>
              <a:gd name="connsiteX326" fmla="*/ 3800723 w 5955527"/>
              <a:gd name="connsiteY326" fmla="*/ 940844 h 4972155"/>
              <a:gd name="connsiteX327" fmla="*/ 3776869 w 5955527"/>
              <a:gd name="connsiteY327" fmla="*/ 932893 h 4972155"/>
              <a:gd name="connsiteX328" fmla="*/ 3753015 w 5955527"/>
              <a:gd name="connsiteY328" fmla="*/ 948795 h 4972155"/>
              <a:gd name="connsiteX329" fmla="*/ 3729162 w 5955527"/>
              <a:gd name="connsiteY329" fmla="*/ 956746 h 4972155"/>
              <a:gd name="connsiteX330" fmla="*/ 3665551 w 5955527"/>
              <a:gd name="connsiteY330" fmla="*/ 988552 h 4972155"/>
              <a:gd name="connsiteX331" fmla="*/ 3593989 w 5955527"/>
              <a:gd name="connsiteY331" fmla="*/ 1028308 h 4972155"/>
              <a:gd name="connsiteX332" fmla="*/ 3546282 w 5955527"/>
              <a:gd name="connsiteY332" fmla="*/ 1068065 h 4972155"/>
              <a:gd name="connsiteX333" fmla="*/ 3506525 w 5955527"/>
              <a:gd name="connsiteY333" fmla="*/ 1083967 h 4972155"/>
              <a:gd name="connsiteX334" fmla="*/ 3466768 w 5955527"/>
              <a:gd name="connsiteY334" fmla="*/ 1139626 h 4972155"/>
              <a:gd name="connsiteX335" fmla="*/ 3442915 w 5955527"/>
              <a:gd name="connsiteY335" fmla="*/ 1163480 h 4972155"/>
              <a:gd name="connsiteX336" fmla="*/ 3403158 w 5955527"/>
              <a:gd name="connsiteY336" fmla="*/ 1219140 h 4972155"/>
              <a:gd name="connsiteX337" fmla="*/ 3427012 w 5955527"/>
              <a:gd name="connsiteY337" fmla="*/ 1227091 h 4972155"/>
              <a:gd name="connsiteX338" fmla="*/ 3450866 w 5955527"/>
              <a:gd name="connsiteY338" fmla="*/ 1250945 h 4972155"/>
              <a:gd name="connsiteX339" fmla="*/ 3490622 w 5955527"/>
              <a:gd name="connsiteY339" fmla="*/ 1258896 h 4972155"/>
              <a:gd name="connsiteX340" fmla="*/ 3617843 w 5955527"/>
              <a:gd name="connsiteY340" fmla="*/ 1219140 h 4972155"/>
              <a:gd name="connsiteX341" fmla="*/ 3641697 w 5955527"/>
              <a:gd name="connsiteY341" fmla="*/ 1203237 h 4972155"/>
              <a:gd name="connsiteX342" fmla="*/ 3689405 w 5955527"/>
              <a:gd name="connsiteY342" fmla="*/ 1211188 h 4972155"/>
              <a:gd name="connsiteX343" fmla="*/ 3705308 w 5955527"/>
              <a:gd name="connsiteY343" fmla="*/ 1235042 h 4972155"/>
              <a:gd name="connsiteX344" fmla="*/ 3729162 w 5955527"/>
              <a:gd name="connsiteY344" fmla="*/ 1250945 h 4972155"/>
              <a:gd name="connsiteX345" fmla="*/ 3753015 w 5955527"/>
              <a:gd name="connsiteY345" fmla="*/ 1282750 h 4972155"/>
              <a:gd name="connsiteX346" fmla="*/ 3760967 w 5955527"/>
              <a:gd name="connsiteY346" fmla="*/ 1322506 h 4972155"/>
              <a:gd name="connsiteX347" fmla="*/ 3776869 w 5955527"/>
              <a:gd name="connsiteY347" fmla="*/ 1378166 h 4972155"/>
              <a:gd name="connsiteX348" fmla="*/ 3760967 w 5955527"/>
              <a:gd name="connsiteY348" fmla="*/ 1409971 h 4972155"/>
              <a:gd name="connsiteX349" fmla="*/ 3753015 w 5955527"/>
              <a:gd name="connsiteY349" fmla="*/ 1441776 h 4972155"/>
              <a:gd name="connsiteX350" fmla="*/ 3713259 w 5955527"/>
              <a:gd name="connsiteY350" fmla="*/ 1489484 h 4972155"/>
              <a:gd name="connsiteX351" fmla="*/ 3689405 w 5955527"/>
              <a:gd name="connsiteY351" fmla="*/ 1505386 h 4972155"/>
              <a:gd name="connsiteX352" fmla="*/ 3617843 w 5955527"/>
              <a:gd name="connsiteY352" fmla="*/ 1576948 h 4972155"/>
              <a:gd name="connsiteX353" fmla="*/ 3586038 w 5955527"/>
              <a:gd name="connsiteY353" fmla="*/ 1624656 h 4972155"/>
              <a:gd name="connsiteX354" fmla="*/ 3570135 w 5955527"/>
              <a:gd name="connsiteY354" fmla="*/ 1680315 h 4972155"/>
              <a:gd name="connsiteX355" fmla="*/ 3538330 w 5955527"/>
              <a:gd name="connsiteY355" fmla="*/ 1712120 h 4972155"/>
              <a:gd name="connsiteX356" fmla="*/ 3530379 w 5955527"/>
              <a:gd name="connsiteY356" fmla="*/ 1751877 h 4972155"/>
              <a:gd name="connsiteX357" fmla="*/ 3506525 w 5955527"/>
              <a:gd name="connsiteY357" fmla="*/ 1775731 h 4972155"/>
              <a:gd name="connsiteX358" fmla="*/ 3490622 w 5955527"/>
              <a:gd name="connsiteY358" fmla="*/ 1799585 h 4972155"/>
              <a:gd name="connsiteX359" fmla="*/ 3434963 w 5955527"/>
              <a:gd name="connsiteY359" fmla="*/ 1831390 h 4972155"/>
              <a:gd name="connsiteX360" fmla="*/ 3387255 w 5955527"/>
              <a:gd name="connsiteY360" fmla="*/ 1879098 h 4972155"/>
              <a:gd name="connsiteX361" fmla="*/ 3379304 w 5955527"/>
              <a:gd name="connsiteY361" fmla="*/ 1902952 h 4972155"/>
              <a:gd name="connsiteX362" fmla="*/ 3347499 w 5955527"/>
              <a:gd name="connsiteY362" fmla="*/ 1934757 h 4972155"/>
              <a:gd name="connsiteX363" fmla="*/ 3331596 w 5955527"/>
              <a:gd name="connsiteY363" fmla="*/ 1958611 h 4972155"/>
              <a:gd name="connsiteX364" fmla="*/ 3299791 w 5955527"/>
              <a:gd name="connsiteY364" fmla="*/ 1998367 h 4972155"/>
              <a:gd name="connsiteX365" fmla="*/ 3283888 w 5955527"/>
              <a:gd name="connsiteY365" fmla="*/ 2022221 h 4972155"/>
              <a:gd name="connsiteX366" fmla="*/ 3228229 w 5955527"/>
              <a:gd name="connsiteY366" fmla="*/ 2061978 h 4972155"/>
              <a:gd name="connsiteX367" fmla="*/ 3196424 w 5955527"/>
              <a:gd name="connsiteY367" fmla="*/ 2069929 h 4972155"/>
              <a:gd name="connsiteX368" fmla="*/ 3180522 w 5955527"/>
              <a:gd name="connsiteY368" fmla="*/ 2101734 h 4972155"/>
              <a:gd name="connsiteX369" fmla="*/ 3172570 w 5955527"/>
              <a:gd name="connsiteY369" fmla="*/ 2149442 h 4972155"/>
              <a:gd name="connsiteX370" fmla="*/ 3124862 w 5955527"/>
              <a:gd name="connsiteY370" fmla="*/ 2197150 h 4972155"/>
              <a:gd name="connsiteX371" fmla="*/ 3021495 w 5955527"/>
              <a:gd name="connsiteY371" fmla="*/ 2268712 h 4972155"/>
              <a:gd name="connsiteX372" fmla="*/ 2973788 w 5955527"/>
              <a:gd name="connsiteY372" fmla="*/ 2300517 h 4972155"/>
              <a:gd name="connsiteX373" fmla="*/ 2926080 w 5955527"/>
              <a:gd name="connsiteY373" fmla="*/ 2356176 h 4972155"/>
              <a:gd name="connsiteX374" fmla="*/ 2862469 w 5955527"/>
              <a:gd name="connsiteY374" fmla="*/ 2372079 h 4972155"/>
              <a:gd name="connsiteX375" fmla="*/ 2838615 w 5955527"/>
              <a:gd name="connsiteY375" fmla="*/ 2364127 h 4972155"/>
              <a:gd name="connsiteX376" fmla="*/ 2711395 w 5955527"/>
              <a:gd name="connsiteY376" fmla="*/ 2356176 h 4972155"/>
              <a:gd name="connsiteX377" fmla="*/ 2703443 w 5955527"/>
              <a:gd name="connsiteY377" fmla="*/ 2332322 h 4972155"/>
              <a:gd name="connsiteX378" fmla="*/ 2647784 w 5955527"/>
              <a:gd name="connsiteY378" fmla="*/ 2252809 h 4972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</a:cxnLst>
            <a:rect l="l" t="t" r="r" b="b"/>
            <a:pathLst>
              <a:path w="5955527" h="4972155">
                <a:moveTo>
                  <a:pt x="2647784" y="2252809"/>
                </a:moveTo>
                <a:cubicBezTo>
                  <a:pt x="2641551" y="2315140"/>
                  <a:pt x="2643099" y="2338424"/>
                  <a:pt x="2623930" y="2395933"/>
                </a:cubicBezTo>
                <a:lnTo>
                  <a:pt x="2600076" y="2467494"/>
                </a:lnTo>
                <a:cubicBezTo>
                  <a:pt x="2597426" y="2475445"/>
                  <a:pt x="2593769" y="2483129"/>
                  <a:pt x="2592125" y="2491348"/>
                </a:cubicBezTo>
                <a:cubicBezTo>
                  <a:pt x="2589964" y="2502153"/>
                  <a:pt x="2581037" y="2550069"/>
                  <a:pt x="2576222" y="2562910"/>
                </a:cubicBezTo>
                <a:cubicBezTo>
                  <a:pt x="2572060" y="2574008"/>
                  <a:pt x="2564989" y="2583820"/>
                  <a:pt x="2560320" y="2594715"/>
                </a:cubicBezTo>
                <a:cubicBezTo>
                  <a:pt x="2551399" y="2615531"/>
                  <a:pt x="2538904" y="2672428"/>
                  <a:pt x="2536466" y="2682180"/>
                </a:cubicBezTo>
                <a:cubicBezTo>
                  <a:pt x="2533816" y="2692782"/>
                  <a:pt x="2533402" y="2704211"/>
                  <a:pt x="2528515" y="2713985"/>
                </a:cubicBezTo>
                <a:lnTo>
                  <a:pt x="2512612" y="2745790"/>
                </a:lnTo>
                <a:cubicBezTo>
                  <a:pt x="2509962" y="2759042"/>
                  <a:pt x="2508217" y="2772508"/>
                  <a:pt x="2504661" y="2785546"/>
                </a:cubicBezTo>
                <a:cubicBezTo>
                  <a:pt x="2500250" y="2801718"/>
                  <a:pt x="2492823" y="2816992"/>
                  <a:pt x="2488758" y="2833254"/>
                </a:cubicBezTo>
                <a:cubicBezTo>
                  <a:pt x="2486108" y="2843856"/>
                  <a:pt x="2484644" y="2854828"/>
                  <a:pt x="2480807" y="2865060"/>
                </a:cubicBezTo>
                <a:cubicBezTo>
                  <a:pt x="2476645" y="2876158"/>
                  <a:pt x="2470205" y="2886263"/>
                  <a:pt x="2464904" y="2896865"/>
                </a:cubicBezTo>
                <a:cubicBezTo>
                  <a:pt x="2452887" y="2944936"/>
                  <a:pt x="2460410" y="2918298"/>
                  <a:pt x="2441050" y="2976378"/>
                </a:cubicBezTo>
                <a:lnTo>
                  <a:pt x="2433099" y="3000232"/>
                </a:lnTo>
                <a:lnTo>
                  <a:pt x="2425148" y="3024086"/>
                </a:lnTo>
                <a:cubicBezTo>
                  <a:pt x="2422497" y="3047940"/>
                  <a:pt x="2420590" y="3071888"/>
                  <a:pt x="2417196" y="3095647"/>
                </a:cubicBezTo>
                <a:cubicBezTo>
                  <a:pt x="2415285" y="3109026"/>
                  <a:pt x="2410526" y="3121950"/>
                  <a:pt x="2409245" y="3135404"/>
                </a:cubicBezTo>
                <a:cubicBezTo>
                  <a:pt x="2386366" y="3375639"/>
                  <a:pt x="2417573" y="3201673"/>
                  <a:pt x="2393342" y="3286479"/>
                </a:cubicBezTo>
                <a:cubicBezTo>
                  <a:pt x="2390340" y="3296986"/>
                  <a:pt x="2390278" y="3308510"/>
                  <a:pt x="2385391" y="3318284"/>
                </a:cubicBezTo>
                <a:cubicBezTo>
                  <a:pt x="2379464" y="3330137"/>
                  <a:pt x="2369488" y="3339487"/>
                  <a:pt x="2361537" y="3350089"/>
                </a:cubicBezTo>
                <a:cubicBezTo>
                  <a:pt x="2358887" y="3358040"/>
                  <a:pt x="2354964" y="3365676"/>
                  <a:pt x="2353586" y="3373943"/>
                </a:cubicBezTo>
                <a:cubicBezTo>
                  <a:pt x="2342330" y="3441483"/>
                  <a:pt x="2343651" y="3455468"/>
                  <a:pt x="2353586" y="3525018"/>
                </a:cubicBezTo>
                <a:cubicBezTo>
                  <a:pt x="2355131" y="3535836"/>
                  <a:pt x="2357232" y="3546779"/>
                  <a:pt x="2361537" y="3556823"/>
                </a:cubicBezTo>
                <a:cubicBezTo>
                  <a:pt x="2365301" y="3565607"/>
                  <a:pt x="2372139" y="3572726"/>
                  <a:pt x="2377440" y="3580677"/>
                </a:cubicBezTo>
                <a:cubicBezTo>
                  <a:pt x="2385666" y="3605357"/>
                  <a:pt x="2386554" y="3611770"/>
                  <a:pt x="2401294" y="3636336"/>
                </a:cubicBezTo>
                <a:cubicBezTo>
                  <a:pt x="2411127" y="3652725"/>
                  <a:pt x="2422497" y="3668141"/>
                  <a:pt x="2433099" y="3684044"/>
                </a:cubicBezTo>
                <a:lnTo>
                  <a:pt x="2449002" y="3707898"/>
                </a:lnTo>
                <a:cubicBezTo>
                  <a:pt x="2454303" y="3715849"/>
                  <a:pt x="2456953" y="3726451"/>
                  <a:pt x="2464904" y="3731752"/>
                </a:cubicBezTo>
                <a:cubicBezTo>
                  <a:pt x="2472855" y="3737053"/>
                  <a:pt x="2480982" y="3742100"/>
                  <a:pt x="2488758" y="3747654"/>
                </a:cubicBezTo>
                <a:cubicBezTo>
                  <a:pt x="2499542" y="3755357"/>
                  <a:pt x="2508710" y="3765581"/>
                  <a:pt x="2520563" y="3771508"/>
                </a:cubicBezTo>
                <a:cubicBezTo>
                  <a:pt x="2530337" y="3776395"/>
                  <a:pt x="2541766" y="3776809"/>
                  <a:pt x="2552368" y="3779460"/>
                </a:cubicBezTo>
                <a:cubicBezTo>
                  <a:pt x="2569952" y="3797043"/>
                  <a:pt x="2577938" y="3808147"/>
                  <a:pt x="2600076" y="3819216"/>
                </a:cubicBezTo>
                <a:cubicBezTo>
                  <a:pt x="2607573" y="3822964"/>
                  <a:pt x="2615979" y="3824517"/>
                  <a:pt x="2623930" y="3827167"/>
                </a:cubicBezTo>
                <a:cubicBezTo>
                  <a:pt x="2631881" y="3832468"/>
                  <a:pt x="2638836" y="3839715"/>
                  <a:pt x="2647784" y="3843070"/>
                </a:cubicBezTo>
                <a:cubicBezTo>
                  <a:pt x="2660438" y="3847815"/>
                  <a:pt x="2674430" y="3847743"/>
                  <a:pt x="2687541" y="3851021"/>
                </a:cubicBezTo>
                <a:cubicBezTo>
                  <a:pt x="2695672" y="3853054"/>
                  <a:pt x="2703213" y="3857155"/>
                  <a:pt x="2711395" y="3858973"/>
                </a:cubicBezTo>
                <a:cubicBezTo>
                  <a:pt x="2727133" y="3862470"/>
                  <a:pt x="2743200" y="3864274"/>
                  <a:pt x="2759102" y="3866924"/>
                </a:cubicBezTo>
                <a:cubicBezTo>
                  <a:pt x="2767053" y="3872225"/>
                  <a:pt x="2774223" y="3878945"/>
                  <a:pt x="2782956" y="3882826"/>
                </a:cubicBezTo>
                <a:cubicBezTo>
                  <a:pt x="2798274" y="3889634"/>
                  <a:pt x="2830664" y="3898729"/>
                  <a:pt x="2830664" y="3898729"/>
                </a:cubicBezTo>
                <a:cubicBezTo>
                  <a:pt x="2838615" y="3904030"/>
                  <a:pt x="2850969" y="3905759"/>
                  <a:pt x="2854518" y="3914632"/>
                </a:cubicBezTo>
                <a:cubicBezTo>
                  <a:pt x="2870828" y="3955408"/>
                  <a:pt x="2811704" y="3926865"/>
                  <a:pt x="2870421" y="3946437"/>
                </a:cubicBezTo>
                <a:cubicBezTo>
                  <a:pt x="2881023" y="3954388"/>
                  <a:pt x="2890373" y="3964365"/>
                  <a:pt x="2902226" y="3970291"/>
                </a:cubicBezTo>
                <a:cubicBezTo>
                  <a:pt x="2917219" y="3977787"/>
                  <a:pt x="2949934" y="3986193"/>
                  <a:pt x="2949934" y="3986193"/>
                </a:cubicBezTo>
                <a:cubicBezTo>
                  <a:pt x="2995778" y="4016756"/>
                  <a:pt x="2951552" y="3990294"/>
                  <a:pt x="2997642" y="4010047"/>
                </a:cubicBezTo>
                <a:cubicBezTo>
                  <a:pt x="3008537" y="4014716"/>
                  <a:pt x="3018349" y="4021788"/>
                  <a:pt x="3029447" y="4025950"/>
                </a:cubicBezTo>
                <a:cubicBezTo>
                  <a:pt x="3042274" y="4030760"/>
                  <a:pt x="3090220" y="4039695"/>
                  <a:pt x="3101008" y="4041853"/>
                </a:cubicBezTo>
                <a:cubicBezTo>
                  <a:pt x="3155964" y="4028113"/>
                  <a:pt x="3110516" y="4032880"/>
                  <a:pt x="3172570" y="4049804"/>
                </a:cubicBezTo>
                <a:cubicBezTo>
                  <a:pt x="3220616" y="4062907"/>
                  <a:pt x="3209106" y="4050695"/>
                  <a:pt x="3244132" y="4065706"/>
                </a:cubicBezTo>
                <a:cubicBezTo>
                  <a:pt x="3255027" y="4070375"/>
                  <a:pt x="3265042" y="4076940"/>
                  <a:pt x="3275937" y="4081609"/>
                </a:cubicBezTo>
                <a:cubicBezTo>
                  <a:pt x="3349975" y="4113340"/>
                  <a:pt x="3217346" y="4044361"/>
                  <a:pt x="3355450" y="4113414"/>
                </a:cubicBezTo>
                <a:cubicBezTo>
                  <a:pt x="3363997" y="4117688"/>
                  <a:pt x="3370151" y="4126571"/>
                  <a:pt x="3379304" y="4129317"/>
                </a:cubicBezTo>
                <a:cubicBezTo>
                  <a:pt x="3397255" y="4134702"/>
                  <a:pt x="3416410" y="4134618"/>
                  <a:pt x="3434963" y="4137268"/>
                </a:cubicBezTo>
                <a:cubicBezTo>
                  <a:pt x="3696450" y="4112366"/>
                  <a:pt x="3534399" y="4148041"/>
                  <a:pt x="3633746" y="4105463"/>
                </a:cubicBezTo>
                <a:cubicBezTo>
                  <a:pt x="3641450" y="4102161"/>
                  <a:pt x="3649649" y="4100162"/>
                  <a:pt x="3657600" y="4097512"/>
                </a:cubicBezTo>
                <a:cubicBezTo>
                  <a:pt x="3701114" y="4068502"/>
                  <a:pt x="3664019" y="4088277"/>
                  <a:pt x="3737113" y="4073658"/>
                </a:cubicBezTo>
                <a:cubicBezTo>
                  <a:pt x="3760625" y="4068956"/>
                  <a:pt x="3764720" y="4063204"/>
                  <a:pt x="3784821" y="4049804"/>
                </a:cubicBezTo>
                <a:cubicBezTo>
                  <a:pt x="3787471" y="4039202"/>
                  <a:pt x="3788713" y="4028145"/>
                  <a:pt x="3792772" y="4017999"/>
                </a:cubicBezTo>
                <a:cubicBezTo>
                  <a:pt x="3799375" y="4001491"/>
                  <a:pt x="3812769" y="3987647"/>
                  <a:pt x="3816626" y="3970291"/>
                </a:cubicBezTo>
                <a:cubicBezTo>
                  <a:pt x="3818444" y="3962109"/>
                  <a:pt x="3810493" y="3954619"/>
                  <a:pt x="3808675" y="3946437"/>
                </a:cubicBezTo>
                <a:cubicBezTo>
                  <a:pt x="3805178" y="3930699"/>
                  <a:pt x="3803374" y="3914632"/>
                  <a:pt x="3800723" y="3898729"/>
                </a:cubicBezTo>
                <a:cubicBezTo>
                  <a:pt x="3815265" y="3855102"/>
                  <a:pt x="3810230" y="3846502"/>
                  <a:pt x="3848431" y="3819216"/>
                </a:cubicBezTo>
                <a:cubicBezTo>
                  <a:pt x="3855251" y="3814344"/>
                  <a:pt x="3864334" y="3813915"/>
                  <a:pt x="3872285" y="3811265"/>
                </a:cubicBezTo>
                <a:cubicBezTo>
                  <a:pt x="3927048" y="3774755"/>
                  <a:pt x="3860460" y="3821401"/>
                  <a:pt x="3927944" y="3763557"/>
                </a:cubicBezTo>
                <a:cubicBezTo>
                  <a:pt x="3943680" y="3750069"/>
                  <a:pt x="3965551" y="3740777"/>
                  <a:pt x="3983603" y="3731752"/>
                </a:cubicBezTo>
                <a:cubicBezTo>
                  <a:pt x="4004444" y="3710911"/>
                  <a:pt x="4006404" y="3705832"/>
                  <a:pt x="4031311" y="3691995"/>
                </a:cubicBezTo>
                <a:cubicBezTo>
                  <a:pt x="4046853" y="3683360"/>
                  <a:pt x="4063773" y="3677289"/>
                  <a:pt x="4079019" y="3668141"/>
                </a:cubicBezTo>
                <a:cubicBezTo>
                  <a:pt x="4090383" y="3661323"/>
                  <a:pt x="4098971" y="3650213"/>
                  <a:pt x="4110824" y="3644287"/>
                </a:cubicBezTo>
                <a:cubicBezTo>
                  <a:pt x="4125817" y="3636791"/>
                  <a:pt x="4158532" y="3628385"/>
                  <a:pt x="4158532" y="3628385"/>
                </a:cubicBezTo>
                <a:cubicBezTo>
                  <a:pt x="4214474" y="3591089"/>
                  <a:pt x="4143539" y="3634008"/>
                  <a:pt x="4222142" y="3604531"/>
                </a:cubicBezTo>
                <a:cubicBezTo>
                  <a:pt x="4231090" y="3601176"/>
                  <a:pt x="4237048" y="3591983"/>
                  <a:pt x="4245996" y="3588628"/>
                </a:cubicBezTo>
                <a:cubicBezTo>
                  <a:pt x="4258650" y="3583883"/>
                  <a:pt x="4272501" y="3583327"/>
                  <a:pt x="4285753" y="3580677"/>
                </a:cubicBezTo>
                <a:cubicBezTo>
                  <a:pt x="4301656" y="3572726"/>
                  <a:pt x="4317049" y="3563661"/>
                  <a:pt x="4333461" y="3556823"/>
                </a:cubicBezTo>
                <a:cubicBezTo>
                  <a:pt x="4348934" y="3550376"/>
                  <a:pt x="4367221" y="3550218"/>
                  <a:pt x="4381168" y="3540920"/>
                </a:cubicBezTo>
                <a:cubicBezTo>
                  <a:pt x="4437969" y="3503053"/>
                  <a:pt x="4410334" y="3513750"/>
                  <a:pt x="4460682" y="3501164"/>
                </a:cubicBezTo>
                <a:cubicBezTo>
                  <a:pt x="4468633" y="3495863"/>
                  <a:pt x="4475988" y="3489535"/>
                  <a:pt x="4484535" y="3485261"/>
                </a:cubicBezTo>
                <a:cubicBezTo>
                  <a:pt x="4492032" y="3481513"/>
                  <a:pt x="4501950" y="3482676"/>
                  <a:pt x="4508389" y="3477310"/>
                </a:cubicBezTo>
                <a:cubicBezTo>
                  <a:pt x="4558171" y="3435826"/>
                  <a:pt x="4506654" y="3454323"/>
                  <a:pt x="4556097" y="3429602"/>
                </a:cubicBezTo>
                <a:cubicBezTo>
                  <a:pt x="4615565" y="3399869"/>
                  <a:pt x="4576722" y="3428502"/>
                  <a:pt x="4619708" y="3397797"/>
                </a:cubicBezTo>
                <a:cubicBezTo>
                  <a:pt x="4630492" y="3390094"/>
                  <a:pt x="4641451" y="3382567"/>
                  <a:pt x="4651513" y="3373943"/>
                </a:cubicBezTo>
                <a:cubicBezTo>
                  <a:pt x="4660051" y="3366625"/>
                  <a:pt x="4665537" y="3355550"/>
                  <a:pt x="4675367" y="3350089"/>
                </a:cubicBezTo>
                <a:cubicBezTo>
                  <a:pt x="4690020" y="3341948"/>
                  <a:pt x="4707172" y="3339487"/>
                  <a:pt x="4723075" y="3334186"/>
                </a:cubicBezTo>
                <a:cubicBezTo>
                  <a:pt x="4725725" y="3326235"/>
                  <a:pt x="4723244" y="3313446"/>
                  <a:pt x="4731026" y="3310333"/>
                </a:cubicBezTo>
                <a:cubicBezTo>
                  <a:pt x="4753310" y="3301419"/>
                  <a:pt x="4778914" y="3306327"/>
                  <a:pt x="4802588" y="3302381"/>
                </a:cubicBezTo>
                <a:cubicBezTo>
                  <a:pt x="4810855" y="3301003"/>
                  <a:pt x="4818491" y="3297080"/>
                  <a:pt x="4826442" y="3294430"/>
                </a:cubicBezTo>
                <a:cubicBezTo>
                  <a:pt x="4837771" y="3147149"/>
                  <a:pt x="4809139" y="3226140"/>
                  <a:pt x="4858247" y="3167209"/>
                </a:cubicBezTo>
                <a:cubicBezTo>
                  <a:pt x="4864365" y="3159868"/>
                  <a:pt x="4867800" y="3150497"/>
                  <a:pt x="4874149" y="3143355"/>
                </a:cubicBezTo>
                <a:cubicBezTo>
                  <a:pt x="4889090" y="3126546"/>
                  <a:pt x="4921857" y="3095647"/>
                  <a:pt x="4921857" y="3095647"/>
                </a:cubicBezTo>
                <a:cubicBezTo>
                  <a:pt x="4969565" y="3098298"/>
                  <a:pt x="5017396" y="3099273"/>
                  <a:pt x="5064981" y="3103599"/>
                </a:cubicBezTo>
                <a:cubicBezTo>
                  <a:pt x="5075864" y="3104588"/>
                  <a:pt x="5085954" y="3110106"/>
                  <a:pt x="5096786" y="3111550"/>
                </a:cubicBezTo>
                <a:cubicBezTo>
                  <a:pt x="5125804" y="3115419"/>
                  <a:pt x="5155095" y="3116851"/>
                  <a:pt x="5184250" y="3119501"/>
                </a:cubicBezTo>
                <a:cubicBezTo>
                  <a:pt x="5197502" y="3116851"/>
                  <a:pt x="5210676" y="3113772"/>
                  <a:pt x="5224007" y="3111550"/>
                </a:cubicBezTo>
                <a:cubicBezTo>
                  <a:pt x="5242493" y="3108469"/>
                  <a:pt x="5261585" y="3108530"/>
                  <a:pt x="5279666" y="3103599"/>
                </a:cubicBezTo>
                <a:cubicBezTo>
                  <a:pt x="5291101" y="3100480"/>
                  <a:pt x="5300373" y="3091858"/>
                  <a:pt x="5311471" y="3087696"/>
                </a:cubicBezTo>
                <a:cubicBezTo>
                  <a:pt x="5330445" y="3080581"/>
                  <a:pt x="5374501" y="3074540"/>
                  <a:pt x="5390984" y="3071793"/>
                </a:cubicBezTo>
                <a:cubicBezTo>
                  <a:pt x="5471273" y="3079823"/>
                  <a:pt x="5461864" y="3075006"/>
                  <a:pt x="5534108" y="3095647"/>
                </a:cubicBezTo>
                <a:cubicBezTo>
                  <a:pt x="5550226" y="3100252"/>
                  <a:pt x="5581815" y="3111550"/>
                  <a:pt x="5581815" y="3111550"/>
                </a:cubicBezTo>
                <a:cubicBezTo>
                  <a:pt x="5624222" y="3108900"/>
                  <a:pt x="5667066" y="3110226"/>
                  <a:pt x="5709036" y="3103599"/>
                </a:cubicBezTo>
                <a:cubicBezTo>
                  <a:pt x="5718475" y="3102109"/>
                  <a:pt x="5723737" y="3090442"/>
                  <a:pt x="5732890" y="3087696"/>
                </a:cubicBezTo>
                <a:cubicBezTo>
                  <a:pt x="5750841" y="3082311"/>
                  <a:pt x="5769996" y="3082395"/>
                  <a:pt x="5788549" y="3079745"/>
                </a:cubicBezTo>
                <a:cubicBezTo>
                  <a:pt x="5820354" y="3082395"/>
                  <a:pt x="5853346" y="3078691"/>
                  <a:pt x="5883965" y="3087696"/>
                </a:cubicBezTo>
                <a:cubicBezTo>
                  <a:pt x="5908922" y="3095036"/>
                  <a:pt x="5941173" y="3141315"/>
                  <a:pt x="5955527" y="3159258"/>
                </a:cubicBezTo>
                <a:cubicBezTo>
                  <a:pt x="5952876" y="3180461"/>
                  <a:pt x="5951398" y="3201844"/>
                  <a:pt x="5947575" y="3222868"/>
                </a:cubicBezTo>
                <a:cubicBezTo>
                  <a:pt x="5944111" y="3241920"/>
                  <a:pt x="5921927" y="3285194"/>
                  <a:pt x="5915770" y="3294430"/>
                </a:cubicBezTo>
                <a:cubicBezTo>
                  <a:pt x="5909532" y="3303786"/>
                  <a:pt x="5899234" y="3309746"/>
                  <a:pt x="5891916" y="3318284"/>
                </a:cubicBezTo>
                <a:cubicBezTo>
                  <a:pt x="5883292" y="3328346"/>
                  <a:pt x="5877967" y="3341285"/>
                  <a:pt x="5868062" y="3350089"/>
                </a:cubicBezTo>
                <a:cubicBezTo>
                  <a:pt x="5853777" y="3362787"/>
                  <a:pt x="5834945" y="3369549"/>
                  <a:pt x="5820355" y="3381894"/>
                </a:cubicBezTo>
                <a:cubicBezTo>
                  <a:pt x="5734123" y="3454860"/>
                  <a:pt x="5796006" y="3426122"/>
                  <a:pt x="5693134" y="3493213"/>
                </a:cubicBezTo>
                <a:cubicBezTo>
                  <a:pt x="5451255" y="3650961"/>
                  <a:pt x="5707293" y="3472042"/>
                  <a:pt x="5478448" y="3604531"/>
                </a:cubicBezTo>
                <a:cubicBezTo>
                  <a:pt x="5420252" y="3638223"/>
                  <a:pt x="5447458" y="3645551"/>
                  <a:pt x="5390984" y="3668141"/>
                </a:cubicBezTo>
                <a:cubicBezTo>
                  <a:pt x="5378436" y="3673160"/>
                  <a:pt x="5364339" y="3672815"/>
                  <a:pt x="5351228" y="3676093"/>
                </a:cubicBezTo>
                <a:cubicBezTo>
                  <a:pt x="5321911" y="3683422"/>
                  <a:pt x="5292684" y="3691182"/>
                  <a:pt x="5263763" y="3699946"/>
                </a:cubicBezTo>
                <a:cubicBezTo>
                  <a:pt x="5205203" y="3717692"/>
                  <a:pt x="5144540" y="3730286"/>
                  <a:pt x="5088835" y="3755606"/>
                </a:cubicBezTo>
                <a:cubicBezTo>
                  <a:pt x="5059680" y="3768858"/>
                  <a:pt x="5031314" y="3784004"/>
                  <a:pt x="5001370" y="3795362"/>
                </a:cubicBezTo>
                <a:cubicBezTo>
                  <a:pt x="4954351" y="3813197"/>
                  <a:pt x="4905333" y="3825413"/>
                  <a:pt x="4858247" y="3843070"/>
                </a:cubicBezTo>
                <a:cubicBezTo>
                  <a:pt x="4837043" y="3851021"/>
                  <a:pt x="4816119" y="3859763"/>
                  <a:pt x="4794636" y="3866924"/>
                </a:cubicBezTo>
                <a:cubicBezTo>
                  <a:pt x="4776331" y="3873026"/>
                  <a:pt x="4757172" y="3876404"/>
                  <a:pt x="4738977" y="3882826"/>
                </a:cubicBezTo>
                <a:cubicBezTo>
                  <a:pt x="4486303" y="3972005"/>
                  <a:pt x="4605041" y="3952247"/>
                  <a:pt x="4460682" y="3970291"/>
                </a:cubicBezTo>
                <a:cubicBezTo>
                  <a:pt x="4376738" y="4012263"/>
                  <a:pt x="4450094" y="3980406"/>
                  <a:pt x="4341412" y="4010047"/>
                </a:cubicBezTo>
                <a:cubicBezTo>
                  <a:pt x="4306632" y="4019532"/>
                  <a:pt x="4272825" y="4032368"/>
                  <a:pt x="4238045" y="4041853"/>
                </a:cubicBezTo>
                <a:cubicBezTo>
                  <a:pt x="4214470" y="4048283"/>
                  <a:pt x="4190293" y="4052261"/>
                  <a:pt x="4166483" y="4057755"/>
                </a:cubicBezTo>
                <a:cubicBezTo>
                  <a:pt x="4155835" y="4060212"/>
                  <a:pt x="4145045" y="4062250"/>
                  <a:pt x="4134678" y="4065706"/>
                </a:cubicBezTo>
                <a:cubicBezTo>
                  <a:pt x="3970327" y="4120490"/>
                  <a:pt x="4211230" y="4055638"/>
                  <a:pt x="3904090" y="4145220"/>
                </a:cubicBezTo>
                <a:cubicBezTo>
                  <a:pt x="3840480" y="4163773"/>
                  <a:pt x="3772525" y="4171247"/>
                  <a:pt x="3713259" y="4200879"/>
                </a:cubicBezTo>
                <a:cubicBezTo>
                  <a:pt x="3681454" y="4216781"/>
                  <a:pt x="3650453" y="4234408"/>
                  <a:pt x="3617843" y="4248586"/>
                </a:cubicBezTo>
                <a:cubicBezTo>
                  <a:pt x="3436392" y="4327478"/>
                  <a:pt x="3612220" y="4244958"/>
                  <a:pt x="3466768" y="4296294"/>
                </a:cubicBezTo>
                <a:cubicBezTo>
                  <a:pt x="3442153" y="4304982"/>
                  <a:pt x="3419536" y="4318639"/>
                  <a:pt x="3395207" y="4328100"/>
                </a:cubicBezTo>
                <a:cubicBezTo>
                  <a:pt x="3371772" y="4337213"/>
                  <a:pt x="3346756" y="4342048"/>
                  <a:pt x="3323645" y="4351953"/>
                </a:cubicBezTo>
                <a:cubicBezTo>
                  <a:pt x="3309440" y="4358041"/>
                  <a:pt x="3297711" y="4368895"/>
                  <a:pt x="3283888" y="4375807"/>
                </a:cubicBezTo>
                <a:cubicBezTo>
                  <a:pt x="3271122" y="4382190"/>
                  <a:pt x="3256898" y="4385327"/>
                  <a:pt x="3244132" y="4391710"/>
                </a:cubicBezTo>
                <a:cubicBezTo>
                  <a:pt x="3168536" y="4429509"/>
                  <a:pt x="3295639" y="4382494"/>
                  <a:pt x="3172570" y="4423515"/>
                </a:cubicBezTo>
                <a:cubicBezTo>
                  <a:pt x="3009152" y="4532461"/>
                  <a:pt x="3167445" y="4434030"/>
                  <a:pt x="3061252" y="4487126"/>
                </a:cubicBezTo>
                <a:cubicBezTo>
                  <a:pt x="3031427" y="4502038"/>
                  <a:pt x="3038032" y="4508860"/>
                  <a:pt x="3005593" y="4526882"/>
                </a:cubicBezTo>
                <a:cubicBezTo>
                  <a:pt x="2993116" y="4533814"/>
                  <a:pt x="2978602" y="4536402"/>
                  <a:pt x="2965836" y="4542785"/>
                </a:cubicBezTo>
                <a:cubicBezTo>
                  <a:pt x="2910925" y="4570240"/>
                  <a:pt x="2976371" y="4550089"/>
                  <a:pt x="2910177" y="4566639"/>
                </a:cubicBezTo>
                <a:cubicBezTo>
                  <a:pt x="2864338" y="4597197"/>
                  <a:pt x="2908555" y="4570742"/>
                  <a:pt x="2862469" y="4590493"/>
                </a:cubicBezTo>
                <a:cubicBezTo>
                  <a:pt x="2792501" y="4620480"/>
                  <a:pt x="2872252" y="4592719"/>
                  <a:pt x="2790908" y="4622298"/>
                </a:cubicBezTo>
                <a:cubicBezTo>
                  <a:pt x="2775154" y="4628027"/>
                  <a:pt x="2757574" y="4629576"/>
                  <a:pt x="2743200" y="4638200"/>
                </a:cubicBezTo>
                <a:cubicBezTo>
                  <a:pt x="2729948" y="4646151"/>
                  <a:pt x="2716549" y="4653863"/>
                  <a:pt x="2703443" y="4662054"/>
                </a:cubicBezTo>
                <a:cubicBezTo>
                  <a:pt x="2695339" y="4667119"/>
                  <a:pt x="2688373" y="4674193"/>
                  <a:pt x="2679589" y="4677957"/>
                </a:cubicBezTo>
                <a:cubicBezTo>
                  <a:pt x="2669545" y="4682262"/>
                  <a:pt x="2658386" y="4683258"/>
                  <a:pt x="2647784" y="4685908"/>
                </a:cubicBezTo>
                <a:cubicBezTo>
                  <a:pt x="2639833" y="4691209"/>
                  <a:pt x="2632477" y="4697537"/>
                  <a:pt x="2623930" y="4701811"/>
                </a:cubicBezTo>
                <a:cubicBezTo>
                  <a:pt x="2616433" y="4705559"/>
                  <a:pt x="2607050" y="4705113"/>
                  <a:pt x="2600076" y="4709762"/>
                </a:cubicBezTo>
                <a:cubicBezTo>
                  <a:pt x="2543229" y="4747659"/>
                  <a:pt x="2611684" y="4724751"/>
                  <a:pt x="2544417" y="4741567"/>
                </a:cubicBezTo>
                <a:cubicBezTo>
                  <a:pt x="2519283" y="4756648"/>
                  <a:pt x="2499473" y="4769916"/>
                  <a:pt x="2472855" y="4781324"/>
                </a:cubicBezTo>
                <a:cubicBezTo>
                  <a:pt x="2465152" y="4784625"/>
                  <a:pt x="2456498" y="4785527"/>
                  <a:pt x="2449002" y="4789275"/>
                </a:cubicBezTo>
                <a:cubicBezTo>
                  <a:pt x="2370481" y="4828536"/>
                  <a:pt x="2450125" y="4799017"/>
                  <a:pt x="2361537" y="4836983"/>
                </a:cubicBezTo>
                <a:cubicBezTo>
                  <a:pt x="2340723" y="4845903"/>
                  <a:pt x="2319410" y="4853676"/>
                  <a:pt x="2297927" y="4860837"/>
                </a:cubicBezTo>
                <a:cubicBezTo>
                  <a:pt x="2282631" y="4865936"/>
                  <a:pt x="2257590" y="4869079"/>
                  <a:pt x="2242268" y="4876740"/>
                </a:cubicBezTo>
                <a:cubicBezTo>
                  <a:pt x="2233721" y="4881014"/>
                  <a:pt x="2226961" y="4888368"/>
                  <a:pt x="2218414" y="4892642"/>
                </a:cubicBezTo>
                <a:cubicBezTo>
                  <a:pt x="2210917" y="4896390"/>
                  <a:pt x="2202646" y="4898388"/>
                  <a:pt x="2194560" y="4900593"/>
                </a:cubicBezTo>
                <a:cubicBezTo>
                  <a:pt x="2173474" y="4906344"/>
                  <a:pt x="2151684" y="4909584"/>
                  <a:pt x="2130949" y="4916496"/>
                </a:cubicBezTo>
                <a:lnTo>
                  <a:pt x="2059388" y="4940350"/>
                </a:lnTo>
                <a:cubicBezTo>
                  <a:pt x="2051437" y="4943000"/>
                  <a:pt x="2043886" y="4947605"/>
                  <a:pt x="2035534" y="4948301"/>
                </a:cubicBezTo>
                <a:lnTo>
                  <a:pt x="1940118" y="4956253"/>
                </a:lnTo>
                <a:cubicBezTo>
                  <a:pt x="1919102" y="4961507"/>
                  <a:pt x="1880101" y="4972155"/>
                  <a:pt x="1860605" y="4972155"/>
                </a:cubicBezTo>
                <a:cubicBezTo>
                  <a:pt x="1812654" y="4972155"/>
                  <a:pt x="1744089" y="4962560"/>
                  <a:pt x="1693628" y="4956253"/>
                </a:cubicBezTo>
                <a:cubicBezTo>
                  <a:pt x="1681154" y="4950016"/>
                  <a:pt x="1649208" y="4935687"/>
                  <a:pt x="1637968" y="4924447"/>
                </a:cubicBezTo>
                <a:cubicBezTo>
                  <a:pt x="1557801" y="4844280"/>
                  <a:pt x="1651040" y="4918349"/>
                  <a:pt x="1574358" y="4860837"/>
                </a:cubicBezTo>
                <a:cubicBezTo>
                  <a:pt x="1566407" y="4844934"/>
                  <a:pt x="1560366" y="4827923"/>
                  <a:pt x="1550504" y="4813129"/>
                </a:cubicBezTo>
                <a:cubicBezTo>
                  <a:pt x="1544266" y="4803773"/>
                  <a:pt x="1533186" y="4798425"/>
                  <a:pt x="1526650" y="4789275"/>
                </a:cubicBezTo>
                <a:cubicBezTo>
                  <a:pt x="1519761" y="4779630"/>
                  <a:pt x="1517030" y="4767521"/>
                  <a:pt x="1510748" y="4757470"/>
                </a:cubicBezTo>
                <a:cubicBezTo>
                  <a:pt x="1503724" y="4746232"/>
                  <a:pt x="1493330" y="4737249"/>
                  <a:pt x="1486894" y="4725665"/>
                </a:cubicBezTo>
                <a:cubicBezTo>
                  <a:pt x="1460119" y="4677471"/>
                  <a:pt x="1479669" y="4698446"/>
                  <a:pt x="1463040" y="4654103"/>
                </a:cubicBezTo>
                <a:cubicBezTo>
                  <a:pt x="1458878" y="4643005"/>
                  <a:pt x="1451806" y="4633193"/>
                  <a:pt x="1447137" y="4622298"/>
                </a:cubicBezTo>
                <a:cubicBezTo>
                  <a:pt x="1427384" y="4576208"/>
                  <a:pt x="1453846" y="4620434"/>
                  <a:pt x="1423283" y="4574590"/>
                </a:cubicBezTo>
                <a:cubicBezTo>
                  <a:pt x="1417982" y="4558687"/>
                  <a:pt x="1413828" y="4542355"/>
                  <a:pt x="1407381" y="4526882"/>
                </a:cubicBezTo>
                <a:cubicBezTo>
                  <a:pt x="1400543" y="4510470"/>
                  <a:pt x="1389507" y="4495918"/>
                  <a:pt x="1383527" y="4479174"/>
                </a:cubicBezTo>
                <a:cubicBezTo>
                  <a:pt x="1376176" y="4458591"/>
                  <a:pt x="1375741" y="4435857"/>
                  <a:pt x="1367624" y="4415564"/>
                </a:cubicBezTo>
                <a:cubicBezTo>
                  <a:pt x="1351534" y="4375339"/>
                  <a:pt x="1329999" y="4352630"/>
                  <a:pt x="1304014" y="4320148"/>
                </a:cubicBezTo>
                <a:cubicBezTo>
                  <a:pt x="1301363" y="4312197"/>
                  <a:pt x="1297880" y="4304476"/>
                  <a:pt x="1296062" y="4296294"/>
                </a:cubicBezTo>
                <a:cubicBezTo>
                  <a:pt x="1292565" y="4280556"/>
                  <a:pt x="1294782" y="4263263"/>
                  <a:pt x="1288111" y="4248586"/>
                </a:cubicBezTo>
                <a:cubicBezTo>
                  <a:pt x="1281088" y="4233136"/>
                  <a:pt x="1265417" y="4223148"/>
                  <a:pt x="1256306" y="4208830"/>
                </a:cubicBezTo>
                <a:cubicBezTo>
                  <a:pt x="1223603" y="4157440"/>
                  <a:pt x="1241035" y="4170337"/>
                  <a:pt x="1216549" y="4121366"/>
                </a:cubicBezTo>
                <a:cubicBezTo>
                  <a:pt x="1208137" y="4104541"/>
                  <a:pt x="1185800" y="4080117"/>
                  <a:pt x="1176793" y="4065706"/>
                </a:cubicBezTo>
                <a:cubicBezTo>
                  <a:pt x="1141908" y="4009891"/>
                  <a:pt x="1182508" y="4055519"/>
                  <a:pt x="1137036" y="4010047"/>
                </a:cubicBezTo>
                <a:cubicBezTo>
                  <a:pt x="1120817" y="3961391"/>
                  <a:pt x="1111833" y="3927836"/>
                  <a:pt x="1089328" y="3882826"/>
                </a:cubicBezTo>
                <a:cubicBezTo>
                  <a:pt x="1070894" y="3845957"/>
                  <a:pt x="1032355" y="3786342"/>
                  <a:pt x="1009815" y="3755606"/>
                </a:cubicBezTo>
                <a:cubicBezTo>
                  <a:pt x="997573" y="3738913"/>
                  <a:pt x="983311" y="3723801"/>
                  <a:pt x="970059" y="3707898"/>
                </a:cubicBezTo>
                <a:cubicBezTo>
                  <a:pt x="967409" y="3694646"/>
                  <a:pt x="967432" y="3680563"/>
                  <a:pt x="962108" y="3668141"/>
                </a:cubicBezTo>
                <a:cubicBezTo>
                  <a:pt x="932794" y="3599743"/>
                  <a:pt x="928222" y="3602452"/>
                  <a:pt x="882595" y="3556823"/>
                </a:cubicBezTo>
                <a:cubicBezTo>
                  <a:pt x="871638" y="3523953"/>
                  <a:pt x="861696" y="3491581"/>
                  <a:pt x="842838" y="3461407"/>
                </a:cubicBezTo>
                <a:cubicBezTo>
                  <a:pt x="829887" y="3440685"/>
                  <a:pt x="811033" y="3424301"/>
                  <a:pt x="795130" y="3405748"/>
                </a:cubicBezTo>
                <a:cubicBezTo>
                  <a:pt x="788727" y="3380135"/>
                  <a:pt x="787269" y="3364528"/>
                  <a:pt x="771276" y="3342138"/>
                </a:cubicBezTo>
                <a:cubicBezTo>
                  <a:pt x="764740" y="3332988"/>
                  <a:pt x="754169" y="3327280"/>
                  <a:pt x="747422" y="3318284"/>
                </a:cubicBezTo>
                <a:cubicBezTo>
                  <a:pt x="654803" y="3194790"/>
                  <a:pt x="738580" y="3297069"/>
                  <a:pt x="667909" y="3191063"/>
                </a:cubicBezTo>
                <a:cubicBezTo>
                  <a:pt x="636124" y="3143386"/>
                  <a:pt x="629461" y="3150530"/>
                  <a:pt x="588396" y="3103599"/>
                </a:cubicBezTo>
                <a:cubicBezTo>
                  <a:pt x="566045" y="3078055"/>
                  <a:pt x="546190" y="3050429"/>
                  <a:pt x="524786" y="3024086"/>
                </a:cubicBezTo>
                <a:cubicBezTo>
                  <a:pt x="511732" y="3008020"/>
                  <a:pt x="501590" y="2988799"/>
                  <a:pt x="485029" y="2976378"/>
                </a:cubicBezTo>
                <a:cubicBezTo>
                  <a:pt x="463826" y="2960475"/>
                  <a:pt x="441031" y="2946499"/>
                  <a:pt x="421419" y="2928670"/>
                </a:cubicBezTo>
                <a:cubicBezTo>
                  <a:pt x="411613" y="2919756"/>
                  <a:pt x="406479" y="2906671"/>
                  <a:pt x="397565" y="2896865"/>
                </a:cubicBezTo>
                <a:cubicBezTo>
                  <a:pt x="379915" y="2877451"/>
                  <a:pt x="360459" y="2859759"/>
                  <a:pt x="341906" y="2841206"/>
                </a:cubicBezTo>
                <a:cubicBezTo>
                  <a:pt x="331304" y="2830604"/>
                  <a:pt x="321809" y="2818766"/>
                  <a:pt x="310101" y="2809400"/>
                </a:cubicBezTo>
                <a:cubicBezTo>
                  <a:pt x="296849" y="2798798"/>
                  <a:pt x="282344" y="2789595"/>
                  <a:pt x="270344" y="2777595"/>
                </a:cubicBezTo>
                <a:cubicBezTo>
                  <a:pt x="160887" y="2668138"/>
                  <a:pt x="271424" y="2772228"/>
                  <a:pt x="214685" y="2706033"/>
                </a:cubicBezTo>
                <a:cubicBezTo>
                  <a:pt x="184471" y="2670784"/>
                  <a:pt x="176099" y="2669707"/>
                  <a:pt x="135172" y="2642423"/>
                </a:cubicBezTo>
                <a:cubicBezTo>
                  <a:pt x="129871" y="2634472"/>
                  <a:pt x="124010" y="2626866"/>
                  <a:pt x="119269" y="2618569"/>
                </a:cubicBezTo>
                <a:cubicBezTo>
                  <a:pt x="113388" y="2608278"/>
                  <a:pt x="112473" y="2594352"/>
                  <a:pt x="103367" y="2586764"/>
                </a:cubicBezTo>
                <a:cubicBezTo>
                  <a:pt x="94972" y="2579768"/>
                  <a:pt x="82164" y="2581463"/>
                  <a:pt x="71562" y="2578813"/>
                </a:cubicBezTo>
                <a:cubicBezTo>
                  <a:pt x="29244" y="2494176"/>
                  <a:pt x="87006" y="2589577"/>
                  <a:pt x="23854" y="2539056"/>
                </a:cubicBezTo>
                <a:cubicBezTo>
                  <a:pt x="17309" y="2533820"/>
                  <a:pt x="18205" y="2523261"/>
                  <a:pt x="15902" y="2515202"/>
                </a:cubicBezTo>
                <a:cubicBezTo>
                  <a:pt x="8417" y="2489005"/>
                  <a:pt x="5464" y="2470962"/>
                  <a:pt x="0" y="2443640"/>
                </a:cubicBezTo>
                <a:cubicBezTo>
                  <a:pt x="5301" y="2401233"/>
                  <a:pt x="6003" y="2357995"/>
                  <a:pt x="15902" y="2316420"/>
                </a:cubicBezTo>
                <a:cubicBezTo>
                  <a:pt x="25471" y="2276230"/>
                  <a:pt x="75998" y="2250129"/>
                  <a:pt x="95415" y="2221004"/>
                </a:cubicBezTo>
                <a:cubicBezTo>
                  <a:pt x="127830" y="2172383"/>
                  <a:pt x="91704" y="2223192"/>
                  <a:pt x="143123" y="2165345"/>
                </a:cubicBezTo>
                <a:cubicBezTo>
                  <a:pt x="154398" y="2152661"/>
                  <a:pt x="164326" y="2138840"/>
                  <a:pt x="174928" y="2125588"/>
                </a:cubicBezTo>
                <a:cubicBezTo>
                  <a:pt x="180166" y="2109876"/>
                  <a:pt x="184771" y="2089089"/>
                  <a:pt x="198782" y="2077880"/>
                </a:cubicBezTo>
                <a:cubicBezTo>
                  <a:pt x="205327" y="2072644"/>
                  <a:pt x="214685" y="2072579"/>
                  <a:pt x="222636" y="2069929"/>
                </a:cubicBezTo>
                <a:cubicBezTo>
                  <a:pt x="235888" y="2054026"/>
                  <a:pt x="247755" y="2036859"/>
                  <a:pt x="262393" y="2022221"/>
                </a:cubicBezTo>
                <a:cubicBezTo>
                  <a:pt x="284267" y="2000347"/>
                  <a:pt x="324975" y="1975199"/>
                  <a:pt x="349857" y="1958611"/>
                </a:cubicBezTo>
                <a:cubicBezTo>
                  <a:pt x="360459" y="1942708"/>
                  <a:pt x="369076" y="1925287"/>
                  <a:pt x="381662" y="1910903"/>
                </a:cubicBezTo>
                <a:cubicBezTo>
                  <a:pt x="387955" y="1903711"/>
                  <a:pt x="399297" y="1902256"/>
                  <a:pt x="405516" y="1895000"/>
                </a:cubicBezTo>
                <a:cubicBezTo>
                  <a:pt x="415574" y="1883266"/>
                  <a:pt x="419716" y="1867312"/>
                  <a:pt x="429370" y="1855244"/>
                </a:cubicBezTo>
                <a:cubicBezTo>
                  <a:pt x="441078" y="1840609"/>
                  <a:pt x="456589" y="1829418"/>
                  <a:pt x="469127" y="1815487"/>
                </a:cubicBezTo>
                <a:cubicBezTo>
                  <a:pt x="480480" y="1802873"/>
                  <a:pt x="488932" y="1787731"/>
                  <a:pt x="500932" y="1775731"/>
                </a:cubicBezTo>
                <a:cubicBezTo>
                  <a:pt x="507689" y="1768974"/>
                  <a:pt x="517010" y="1765383"/>
                  <a:pt x="524786" y="1759828"/>
                </a:cubicBezTo>
                <a:cubicBezTo>
                  <a:pt x="535570" y="1752125"/>
                  <a:pt x="547220" y="1745345"/>
                  <a:pt x="556591" y="1735974"/>
                </a:cubicBezTo>
                <a:cubicBezTo>
                  <a:pt x="563348" y="1729217"/>
                  <a:pt x="566012" y="1719142"/>
                  <a:pt x="572494" y="1712120"/>
                </a:cubicBezTo>
                <a:cubicBezTo>
                  <a:pt x="597918" y="1684578"/>
                  <a:pt x="631216" y="1663795"/>
                  <a:pt x="652007" y="1632607"/>
                </a:cubicBezTo>
                <a:cubicBezTo>
                  <a:pt x="657308" y="1624656"/>
                  <a:pt x="661152" y="1615510"/>
                  <a:pt x="667909" y="1608753"/>
                </a:cubicBezTo>
                <a:cubicBezTo>
                  <a:pt x="695778" y="1580884"/>
                  <a:pt x="722122" y="1577278"/>
                  <a:pt x="755374" y="1553094"/>
                </a:cubicBezTo>
                <a:cubicBezTo>
                  <a:pt x="767499" y="1544275"/>
                  <a:pt x="776127" y="1531420"/>
                  <a:pt x="787179" y="1521289"/>
                </a:cubicBezTo>
                <a:cubicBezTo>
                  <a:pt x="807948" y="1502251"/>
                  <a:pt x="827347" y="1481258"/>
                  <a:pt x="850789" y="1465630"/>
                </a:cubicBezTo>
                <a:cubicBezTo>
                  <a:pt x="962317" y="1391278"/>
                  <a:pt x="856828" y="1491222"/>
                  <a:pt x="946205" y="1409971"/>
                </a:cubicBezTo>
                <a:cubicBezTo>
                  <a:pt x="962846" y="1394843"/>
                  <a:pt x="977272" y="1377391"/>
                  <a:pt x="993913" y="1362263"/>
                </a:cubicBezTo>
                <a:cubicBezTo>
                  <a:pt x="1006470" y="1350847"/>
                  <a:pt x="1021112" y="1341874"/>
                  <a:pt x="1033669" y="1330458"/>
                </a:cubicBezTo>
                <a:cubicBezTo>
                  <a:pt x="1050310" y="1315330"/>
                  <a:pt x="1064897" y="1298053"/>
                  <a:pt x="1081377" y="1282750"/>
                </a:cubicBezTo>
                <a:cubicBezTo>
                  <a:pt x="1102023" y="1263579"/>
                  <a:pt x="1125950" y="1247860"/>
                  <a:pt x="1144988" y="1227091"/>
                </a:cubicBezTo>
                <a:cubicBezTo>
                  <a:pt x="1204125" y="1162578"/>
                  <a:pt x="1132636" y="1205437"/>
                  <a:pt x="1200647" y="1171432"/>
                </a:cubicBezTo>
                <a:cubicBezTo>
                  <a:pt x="1284950" y="1087127"/>
                  <a:pt x="1193162" y="1173719"/>
                  <a:pt x="1288111" y="1099870"/>
                </a:cubicBezTo>
                <a:cubicBezTo>
                  <a:pt x="1296987" y="1092966"/>
                  <a:pt x="1303427" y="1083334"/>
                  <a:pt x="1311965" y="1076016"/>
                </a:cubicBezTo>
                <a:cubicBezTo>
                  <a:pt x="1342819" y="1049570"/>
                  <a:pt x="1347934" y="1051189"/>
                  <a:pt x="1383527" y="1028308"/>
                </a:cubicBezTo>
                <a:cubicBezTo>
                  <a:pt x="1478521" y="967240"/>
                  <a:pt x="1423835" y="996226"/>
                  <a:pt x="1486894" y="964698"/>
                </a:cubicBezTo>
                <a:cubicBezTo>
                  <a:pt x="1497496" y="951446"/>
                  <a:pt x="1509285" y="939062"/>
                  <a:pt x="1518699" y="924941"/>
                </a:cubicBezTo>
                <a:cubicBezTo>
                  <a:pt x="1525274" y="915079"/>
                  <a:pt x="1527014" y="902242"/>
                  <a:pt x="1534602" y="893136"/>
                </a:cubicBezTo>
                <a:cubicBezTo>
                  <a:pt x="1540720" y="885795"/>
                  <a:pt x="1551114" y="883351"/>
                  <a:pt x="1558455" y="877233"/>
                </a:cubicBezTo>
                <a:cubicBezTo>
                  <a:pt x="1636807" y="811940"/>
                  <a:pt x="1482943" y="913000"/>
                  <a:pt x="1661822" y="805672"/>
                </a:cubicBezTo>
                <a:cubicBezTo>
                  <a:pt x="1667123" y="797721"/>
                  <a:pt x="1670968" y="788575"/>
                  <a:pt x="1677725" y="781818"/>
                </a:cubicBezTo>
                <a:cubicBezTo>
                  <a:pt x="1690642" y="768901"/>
                  <a:pt x="1718829" y="758330"/>
                  <a:pt x="1733384" y="750013"/>
                </a:cubicBezTo>
                <a:cubicBezTo>
                  <a:pt x="1741681" y="745272"/>
                  <a:pt x="1748691" y="738384"/>
                  <a:pt x="1757238" y="734110"/>
                </a:cubicBezTo>
                <a:cubicBezTo>
                  <a:pt x="1775292" y="725083"/>
                  <a:pt x="1795177" y="719922"/>
                  <a:pt x="1812897" y="710256"/>
                </a:cubicBezTo>
                <a:cubicBezTo>
                  <a:pt x="1824531" y="703910"/>
                  <a:pt x="1833676" y="693753"/>
                  <a:pt x="1844702" y="686402"/>
                </a:cubicBezTo>
                <a:cubicBezTo>
                  <a:pt x="1857561" y="677829"/>
                  <a:pt x="1871600" y="671121"/>
                  <a:pt x="1884459" y="662548"/>
                </a:cubicBezTo>
                <a:cubicBezTo>
                  <a:pt x="1943120" y="623441"/>
                  <a:pt x="1895060" y="656585"/>
                  <a:pt x="1932167" y="614840"/>
                </a:cubicBezTo>
                <a:cubicBezTo>
                  <a:pt x="1947108" y="598031"/>
                  <a:pt x="1968305" y="586418"/>
                  <a:pt x="1979875" y="567133"/>
                </a:cubicBezTo>
                <a:cubicBezTo>
                  <a:pt x="1987826" y="553881"/>
                  <a:pt x="1992800" y="538304"/>
                  <a:pt x="2003728" y="527376"/>
                </a:cubicBezTo>
                <a:cubicBezTo>
                  <a:pt x="2022469" y="508634"/>
                  <a:pt x="2048597" y="498410"/>
                  <a:pt x="2067339" y="479668"/>
                </a:cubicBezTo>
                <a:cubicBezTo>
                  <a:pt x="2077941" y="469066"/>
                  <a:pt x="2087861" y="457736"/>
                  <a:pt x="2099144" y="447863"/>
                </a:cubicBezTo>
                <a:cubicBezTo>
                  <a:pt x="2109117" y="439136"/>
                  <a:pt x="2121578" y="433380"/>
                  <a:pt x="2130949" y="424009"/>
                </a:cubicBezTo>
                <a:cubicBezTo>
                  <a:pt x="2142949" y="412009"/>
                  <a:pt x="2151579" y="397025"/>
                  <a:pt x="2162755" y="384253"/>
                </a:cubicBezTo>
                <a:cubicBezTo>
                  <a:pt x="2205606" y="335280"/>
                  <a:pt x="2169967" y="385359"/>
                  <a:pt x="2202511" y="336545"/>
                </a:cubicBezTo>
                <a:cubicBezTo>
                  <a:pt x="2216484" y="294625"/>
                  <a:pt x="2201227" y="328544"/>
                  <a:pt x="2234316" y="288837"/>
                </a:cubicBezTo>
                <a:cubicBezTo>
                  <a:pt x="2240434" y="281496"/>
                  <a:pt x="2242878" y="271101"/>
                  <a:pt x="2250219" y="264983"/>
                </a:cubicBezTo>
                <a:cubicBezTo>
                  <a:pt x="2259325" y="257395"/>
                  <a:pt x="2272379" y="255970"/>
                  <a:pt x="2282024" y="249080"/>
                </a:cubicBezTo>
                <a:cubicBezTo>
                  <a:pt x="2291174" y="242544"/>
                  <a:pt x="2298679" y="233864"/>
                  <a:pt x="2305878" y="225226"/>
                </a:cubicBezTo>
                <a:cubicBezTo>
                  <a:pt x="2311996" y="217885"/>
                  <a:pt x="2314319" y="207343"/>
                  <a:pt x="2321781" y="201373"/>
                </a:cubicBezTo>
                <a:cubicBezTo>
                  <a:pt x="2328326" y="196137"/>
                  <a:pt x="2337931" y="196723"/>
                  <a:pt x="2345635" y="193421"/>
                </a:cubicBezTo>
                <a:cubicBezTo>
                  <a:pt x="2356530" y="188752"/>
                  <a:pt x="2366838" y="182820"/>
                  <a:pt x="2377440" y="177519"/>
                </a:cubicBezTo>
                <a:cubicBezTo>
                  <a:pt x="2378685" y="177812"/>
                  <a:pt x="2528401" y="217275"/>
                  <a:pt x="2568271" y="217275"/>
                </a:cubicBezTo>
                <a:cubicBezTo>
                  <a:pt x="2610761" y="217275"/>
                  <a:pt x="2653085" y="211974"/>
                  <a:pt x="2695492" y="209324"/>
                </a:cubicBezTo>
                <a:cubicBezTo>
                  <a:pt x="2703443" y="198722"/>
                  <a:pt x="2709165" y="186003"/>
                  <a:pt x="2719346" y="177519"/>
                </a:cubicBezTo>
                <a:cubicBezTo>
                  <a:pt x="2725785" y="172153"/>
                  <a:pt x="2735496" y="172869"/>
                  <a:pt x="2743200" y="169567"/>
                </a:cubicBezTo>
                <a:cubicBezTo>
                  <a:pt x="2840798" y="127739"/>
                  <a:pt x="2718989" y="177697"/>
                  <a:pt x="2798859" y="137762"/>
                </a:cubicBezTo>
                <a:cubicBezTo>
                  <a:pt x="2806356" y="134014"/>
                  <a:pt x="2814762" y="132461"/>
                  <a:pt x="2822713" y="129811"/>
                </a:cubicBezTo>
                <a:cubicBezTo>
                  <a:pt x="2836363" y="119573"/>
                  <a:pt x="2862097" y="99354"/>
                  <a:pt x="2878372" y="90054"/>
                </a:cubicBezTo>
                <a:cubicBezTo>
                  <a:pt x="2888663" y="84173"/>
                  <a:pt x="2899886" y="80033"/>
                  <a:pt x="2910177" y="74152"/>
                </a:cubicBezTo>
                <a:cubicBezTo>
                  <a:pt x="2918474" y="69411"/>
                  <a:pt x="2925484" y="62523"/>
                  <a:pt x="2934031" y="58249"/>
                </a:cubicBezTo>
                <a:cubicBezTo>
                  <a:pt x="2952968" y="48781"/>
                  <a:pt x="2988496" y="44788"/>
                  <a:pt x="3005593" y="42346"/>
                </a:cubicBezTo>
                <a:cubicBezTo>
                  <a:pt x="3026747" y="39324"/>
                  <a:pt x="3048000" y="37045"/>
                  <a:pt x="3069203" y="34395"/>
                </a:cubicBezTo>
                <a:cubicBezTo>
                  <a:pt x="3137995" y="0"/>
                  <a:pt x="3071469" y="26444"/>
                  <a:pt x="3204375" y="26444"/>
                </a:cubicBezTo>
                <a:cubicBezTo>
                  <a:pt x="3231012" y="26444"/>
                  <a:pt x="3257384" y="21143"/>
                  <a:pt x="3283888" y="18493"/>
                </a:cubicBezTo>
                <a:cubicBezTo>
                  <a:pt x="3296874" y="37971"/>
                  <a:pt x="3307742" y="48477"/>
                  <a:pt x="3307742" y="74152"/>
                </a:cubicBezTo>
                <a:cubicBezTo>
                  <a:pt x="3307742" y="85867"/>
                  <a:pt x="3294425" y="147397"/>
                  <a:pt x="3291840" y="161616"/>
                </a:cubicBezTo>
                <a:cubicBezTo>
                  <a:pt x="3288190" y="181688"/>
                  <a:pt x="3281647" y="239956"/>
                  <a:pt x="3267986" y="257032"/>
                </a:cubicBezTo>
                <a:cubicBezTo>
                  <a:pt x="3256047" y="271956"/>
                  <a:pt x="3233793" y="275322"/>
                  <a:pt x="3220278" y="288837"/>
                </a:cubicBezTo>
                <a:lnTo>
                  <a:pt x="3196424" y="312691"/>
                </a:lnTo>
                <a:cubicBezTo>
                  <a:pt x="3180521" y="310041"/>
                  <a:pt x="3164838" y="304740"/>
                  <a:pt x="3148716" y="304740"/>
                </a:cubicBezTo>
                <a:cubicBezTo>
                  <a:pt x="3137748" y="304740"/>
                  <a:pt x="3098233" y="325488"/>
                  <a:pt x="3093057" y="328593"/>
                </a:cubicBezTo>
                <a:cubicBezTo>
                  <a:pt x="3075857" y="338913"/>
                  <a:pt x="3020646" y="375897"/>
                  <a:pt x="3005593" y="392204"/>
                </a:cubicBezTo>
                <a:cubicBezTo>
                  <a:pt x="2913168" y="492332"/>
                  <a:pt x="2989797" y="439848"/>
                  <a:pt x="2910177" y="487620"/>
                </a:cubicBezTo>
                <a:cubicBezTo>
                  <a:pt x="2902226" y="500872"/>
                  <a:pt x="2894896" y="514517"/>
                  <a:pt x="2886323" y="527376"/>
                </a:cubicBezTo>
                <a:cubicBezTo>
                  <a:pt x="2878972" y="538402"/>
                  <a:pt x="2864484" y="546083"/>
                  <a:pt x="2862469" y="559181"/>
                </a:cubicBezTo>
                <a:cubicBezTo>
                  <a:pt x="2858820" y="582903"/>
                  <a:pt x="2868428" y="606825"/>
                  <a:pt x="2870421" y="630743"/>
                </a:cubicBezTo>
                <a:cubicBezTo>
                  <a:pt x="2873730" y="670450"/>
                  <a:pt x="2873972" y="710412"/>
                  <a:pt x="2878372" y="750013"/>
                </a:cubicBezTo>
                <a:cubicBezTo>
                  <a:pt x="2879298" y="758343"/>
                  <a:pt x="2880397" y="767940"/>
                  <a:pt x="2886323" y="773866"/>
                </a:cubicBezTo>
                <a:cubicBezTo>
                  <a:pt x="2892250" y="779793"/>
                  <a:pt x="2902226" y="779167"/>
                  <a:pt x="2910177" y="781818"/>
                </a:cubicBezTo>
                <a:cubicBezTo>
                  <a:pt x="2918128" y="789769"/>
                  <a:pt x="2925493" y="798354"/>
                  <a:pt x="2934031" y="805672"/>
                </a:cubicBezTo>
                <a:cubicBezTo>
                  <a:pt x="2944093" y="814296"/>
                  <a:pt x="2956067" y="820571"/>
                  <a:pt x="2965836" y="829526"/>
                </a:cubicBezTo>
                <a:cubicBezTo>
                  <a:pt x="2987941" y="849788"/>
                  <a:pt x="3029447" y="893136"/>
                  <a:pt x="3029447" y="893136"/>
                </a:cubicBezTo>
                <a:cubicBezTo>
                  <a:pt x="3055951" y="890486"/>
                  <a:pt x="3083006" y="891174"/>
                  <a:pt x="3108960" y="885185"/>
                </a:cubicBezTo>
                <a:cubicBezTo>
                  <a:pt x="3118272" y="883036"/>
                  <a:pt x="3123326" y="870421"/>
                  <a:pt x="3132814" y="869282"/>
                </a:cubicBezTo>
                <a:cubicBezTo>
                  <a:pt x="3190768" y="862328"/>
                  <a:pt x="3249433" y="863981"/>
                  <a:pt x="3307742" y="861331"/>
                </a:cubicBezTo>
                <a:cubicBezTo>
                  <a:pt x="3361565" y="843391"/>
                  <a:pt x="3306928" y="868670"/>
                  <a:pt x="3339548" y="829526"/>
                </a:cubicBezTo>
                <a:cubicBezTo>
                  <a:pt x="3348032" y="819345"/>
                  <a:pt x="3360751" y="813623"/>
                  <a:pt x="3371353" y="805672"/>
                </a:cubicBezTo>
                <a:cubicBezTo>
                  <a:pt x="3377436" y="781338"/>
                  <a:pt x="3376902" y="768318"/>
                  <a:pt x="3395207" y="750013"/>
                </a:cubicBezTo>
                <a:cubicBezTo>
                  <a:pt x="3401964" y="743256"/>
                  <a:pt x="3411110" y="739411"/>
                  <a:pt x="3419061" y="734110"/>
                </a:cubicBezTo>
                <a:cubicBezTo>
                  <a:pt x="3429663" y="718207"/>
                  <a:pt x="3441033" y="702791"/>
                  <a:pt x="3450866" y="686402"/>
                </a:cubicBezTo>
                <a:cubicBezTo>
                  <a:pt x="3458817" y="673150"/>
                  <a:pt x="3464453" y="658197"/>
                  <a:pt x="3474720" y="646646"/>
                </a:cubicBezTo>
                <a:cubicBezTo>
                  <a:pt x="3507869" y="609353"/>
                  <a:pt x="3508277" y="623982"/>
                  <a:pt x="3538330" y="598938"/>
                </a:cubicBezTo>
                <a:cubicBezTo>
                  <a:pt x="3546969" y="591739"/>
                  <a:pt x="3553545" y="582283"/>
                  <a:pt x="3562184" y="575084"/>
                </a:cubicBezTo>
                <a:cubicBezTo>
                  <a:pt x="3569525" y="568966"/>
                  <a:pt x="3579281" y="565938"/>
                  <a:pt x="3586038" y="559181"/>
                </a:cubicBezTo>
                <a:cubicBezTo>
                  <a:pt x="3629361" y="515858"/>
                  <a:pt x="3588187" y="534611"/>
                  <a:pt x="3633746" y="519425"/>
                </a:cubicBezTo>
                <a:cubicBezTo>
                  <a:pt x="3660381" y="499448"/>
                  <a:pt x="3674635" y="487053"/>
                  <a:pt x="3705308" y="471717"/>
                </a:cubicBezTo>
                <a:cubicBezTo>
                  <a:pt x="3712805" y="467969"/>
                  <a:pt x="3721211" y="466416"/>
                  <a:pt x="3729162" y="463766"/>
                </a:cubicBezTo>
                <a:cubicBezTo>
                  <a:pt x="3734463" y="455815"/>
                  <a:pt x="3738307" y="446669"/>
                  <a:pt x="3745064" y="439912"/>
                </a:cubicBezTo>
                <a:cubicBezTo>
                  <a:pt x="3751821" y="433155"/>
                  <a:pt x="3760814" y="429074"/>
                  <a:pt x="3768918" y="424009"/>
                </a:cubicBezTo>
                <a:cubicBezTo>
                  <a:pt x="3782024" y="415818"/>
                  <a:pt x="3795423" y="408106"/>
                  <a:pt x="3808675" y="400155"/>
                </a:cubicBezTo>
                <a:cubicBezTo>
                  <a:pt x="3848431" y="402805"/>
                  <a:pt x="3888500" y="402471"/>
                  <a:pt x="3927944" y="408106"/>
                </a:cubicBezTo>
                <a:cubicBezTo>
                  <a:pt x="3988008" y="416686"/>
                  <a:pt x="4009964" y="424844"/>
                  <a:pt x="4055165" y="439912"/>
                </a:cubicBezTo>
                <a:cubicBezTo>
                  <a:pt x="4032927" y="506629"/>
                  <a:pt x="4055409" y="418258"/>
                  <a:pt x="4063116" y="487620"/>
                </a:cubicBezTo>
                <a:cubicBezTo>
                  <a:pt x="4064896" y="503643"/>
                  <a:pt x="4057616" y="519393"/>
                  <a:pt x="4055165" y="535327"/>
                </a:cubicBezTo>
                <a:cubicBezTo>
                  <a:pt x="4052315" y="553850"/>
                  <a:pt x="4049864" y="572433"/>
                  <a:pt x="4047214" y="590986"/>
                </a:cubicBezTo>
                <a:cubicBezTo>
                  <a:pt x="4052515" y="598937"/>
                  <a:pt x="4056359" y="608083"/>
                  <a:pt x="4063116" y="614840"/>
                </a:cubicBezTo>
                <a:cubicBezTo>
                  <a:pt x="4078530" y="630255"/>
                  <a:pt x="4091422" y="632227"/>
                  <a:pt x="4110824" y="638694"/>
                </a:cubicBezTo>
                <a:cubicBezTo>
                  <a:pt x="4116125" y="646645"/>
                  <a:pt x="4121986" y="654251"/>
                  <a:pt x="4126727" y="662548"/>
                </a:cubicBezTo>
                <a:cubicBezTo>
                  <a:pt x="4132608" y="672839"/>
                  <a:pt x="4135041" y="685247"/>
                  <a:pt x="4142629" y="694353"/>
                </a:cubicBezTo>
                <a:cubicBezTo>
                  <a:pt x="4148747" y="701694"/>
                  <a:pt x="4158532" y="704955"/>
                  <a:pt x="4166483" y="710256"/>
                </a:cubicBezTo>
                <a:cubicBezTo>
                  <a:pt x="4176827" y="725771"/>
                  <a:pt x="4193357" y="744772"/>
                  <a:pt x="4190337" y="765915"/>
                </a:cubicBezTo>
                <a:cubicBezTo>
                  <a:pt x="4188986" y="775375"/>
                  <a:pt x="4180553" y="782428"/>
                  <a:pt x="4174435" y="789769"/>
                </a:cubicBezTo>
                <a:cubicBezTo>
                  <a:pt x="4167236" y="798408"/>
                  <a:pt x="4160639" y="808594"/>
                  <a:pt x="4150581" y="813623"/>
                </a:cubicBezTo>
                <a:cubicBezTo>
                  <a:pt x="4138493" y="819667"/>
                  <a:pt x="4123935" y="818296"/>
                  <a:pt x="4110824" y="821574"/>
                </a:cubicBezTo>
                <a:cubicBezTo>
                  <a:pt x="4102693" y="823607"/>
                  <a:pt x="4095254" y="828252"/>
                  <a:pt x="4086970" y="829526"/>
                </a:cubicBezTo>
                <a:cubicBezTo>
                  <a:pt x="4060643" y="833576"/>
                  <a:pt x="4033961" y="834827"/>
                  <a:pt x="4007457" y="837477"/>
                </a:cubicBezTo>
                <a:cubicBezTo>
                  <a:pt x="3988904" y="842778"/>
                  <a:pt x="3970240" y="847706"/>
                  <a:pt x="3951798" y="853380"/>
                </a:cubicBezTo>
                <a:cubicBezTo>
                  <a:pt x="3935776" y="858310"/>
                  <a:pt x="3904090" y="869282"/>
                  <a:pt x="3904090" y="869282"/>
                </a:cubicBezTo>
                <a:cubicBezTo>
                  <a:pt x="3888187" y="879884"/>
                  <a:pt x="3871306" y="889147"/>
                  <a:pt x="3856382" y="901087"/>
                </a:cubicBezTo>
                <a:cubicBezTo>
                  <a:pt x="3802479" y="944210"/>
                  <a:pt x="3847841" y="925139"/>
                  <a:pt x="3800723" y="940844"/>
                </a:cubicBezTo>
                <a:cubicBezTo>
                  <a:pt x="3792772" y="938194"/>
                  <a:pt x="3785136" y="931515"/>
                  <a:pt x="3776869" y="932893"/>
                </a:cubicBezTo>
                <a:cubicBezTo>
                  <a:pt x="3767443" y="934464"/>
                  <a:pt x="3761562" y="944521"/>
                  <a:pt x="3753015" y="948795"/>
                </a:cubicBezTo>
                <a:cubicBezTo>
                  <a:pt x="3745519" y="952543"/>
                  <a:pt x="3737113" y="954096"/>
                  <a:pt x="3729162" y="956746"/>
                </a:cubicBezTo>
                <a:cubicBezTo>
                  <a:pt x="3647853" y="1010953"/>
                  <a:pt x="3782257" y="923715"/>
                  <a:pt x="3665551" y="988552"/>
                </a:cubicBezTo>
                <a:cubicBezTo>
                  <a:pt x="3568306" y="1042577"/>
                  <a:pt x="3704234" y="984212"/>
                  <a:pt x="3593989" y="1028308"/>
                </a:cubicBezTo>
                <a:cubicBezTo>
                  <a:pt x="3576407" y="1045890"/>
                  <a:pt x="3568419" y="1056997"/>
                  <a:pt x="3546282" y="1068065"/>
                </a:cubicBezTo>
                <a:cubicBezTo>
                  <a:pt x="3533516" y="1074448"/>
                  <a:pt x="3519777" y="1078666"/>
                  <a:pt x="3506525" y="1083967"/>
                </a:cubicBezTo>
                <a:cubicBezTo>
                  <a:pt x="3493939" y="1102846"/>
                  <a:pt x="3481563" y="1122365"/>
                  <a:pt x="3466768" y="1139626"/>
                </a:cubicBezTo>
                <a:cubicBezTo>
                  <a:pt x="3459450" y="1148164"/>
                  <a:pt x="3450233" y="1154942"/>
                  <a:pt x="3442915" y="1163480"/>
                </a:cubicBezTo>
                <a:cubicBezTo>
                  <a:pt x="3428123" y="1180738"/>
                  <a:pt x="3415743" y="1200263"/>
                  <a:pt x="3403158" y="1219140"/>
                </a:cubicBezTo>
                <a:cubicBezTo>
                  <a:pt x="3411109" y="1221790"/>
                  <a:pt x="3420038" y="1222442"/>
                  <a:pt x="3427012" y="1227091"/>
                </a:cubicBezTo>
                <a:cubicBezTo>
                  <a:pt x="3436368" y="1233328"/>
                  <a:pt x="3440808" y="1245916"/>
                  <a:pt x="3450866" y="1250945"/>
                </a:cubicBezTo>
                <a:cubicBezTo>
                  <a:pt x="3462954" y="1256989"/>
                  <a:pt x="3477370" y="1256246"/>
                  <a:pt x="3490622" y="1258896"/>
                </a:cubicBezTo>
                <a:cubicBezTo>
                  <a:pt x="3528674" y="1248518"/>
                  <a:pt x="3579870" y="1238127"/>
                  <a:pt x="3617843" y="1219140"/>
                </a:cubicBezTo>
                <a:cubicBezTo>
                  <a:pt x="3626390" y="1214866"/>
                  <a:pt x="3633746" y="1208538"/>
                  <a:pt x="3641697" y="1203237"/>
                </a:cubicBezTo>
                <a:cubicBezTo>
                  <a:pt x="3657600" y="1205887"/>
                  <a:pt x="3674985" y="1203978"/>
                  <a:pt x="3689405" y="1211188"/>
                </a:cubicBezTo>
                <a:cubicBezTo>
                  <a:pt x="3697953" y="1215462"/>
                  <a:pt x="3698551" y="1228285"/>
                  <a:pt x="3705308" y="1235042"/>
                </a:cubicBezTo>
                <a:cubicBezTo>
                  <a:pt x="3712065" y="1241799"/>
                  <a:pt x="3721211" y="1245644"/>
                  <a:pt x="3729162" y="1250945"/>
                </a:cubicBezTo>
                <a:cubicBezTo>
                  <a:pt x="3737113" y="1261547"/>
                  <a:pt x="3747633" y="1270640"/>
                  <a:pt x="3753015" y="1282750"/>
                </a:cubicBezTo>
                <a:cubicBezTo>
                  <a:pt x="3758504" y="1295100"/>
                  <a:pt x="3758035" y="1309313"/>
                  <a:pt x="3760967" y="1322506"/>
                </a:cubicBezTo>
                <a:cubicBezTo>
                  <a:pt x="3767625" y="1352465"/>
                  <a:pt x="3768013" y="1351598"/>
                  <a:pt x="3776869" y="1378166"/>
                </a:cubicBezTo>
                <a:cubicBezTo>
                  <a:pt x="3771568" y="1388768"/>
                  <a:pt x="3765129" y="1398873"/>
                  <a:pt x="3760967" y="1409971"/>
                </a:cubicBezTo>
                <a:cubicBezTo>
                  <a:pt x="3757130" y="1420203"/>
                  <a:pt x="3757320" y="1431732"/>
                  <a:pt x="3753015" y="1441776"/>
                </a:cubicBezTo>
                <a:cubicBezTo>
                  <a:pt x="3746065" y="1457993"/>
                  <a:pt x="3725997" y="1478869"/>
                  <a:pt x="3713259" y="1489484"/>
                </a:cubicBezTo>
                <a:cubicBezTo>
                  <a:pt x="3705918" y="1495602"/>
                  <a:pt x="3697356" y="1500085"/>
                  <a:pt x="3689405" y="1505386"/>
                </a:cubicBezTo>
                <a:cubicBezTo>
                  <a:pt x="3636668" y="1575702"/>
                  <a:pt x="3666842" y="1560616"/>
                  <a:pt x="3617843" y="1576948"/>
                </a:cubicBezTo>
                <a:cubicBezTo>
                  <a:pt x="3607241" y="1592851"/>
                  <a:pt x="3590673" y="1606114"/>
                  <a:pt x="3586038" y="1624656"/>
                </a:cubicBezTo>
                <a:cubicBezTo>
                  <a:pt x="3585206" y="1627986"/>
                  <a:pt x="3574524" y="1674170"/>
                  <a:pt x="3570135" y="1680315"/>
                </a:cubicBezTo>
                <a:cubicBezTo>
                  <a:pt x="3561420" y="1692515"/>
                  <a:pt x="3548932" y="1701518"/>
                  <a:pt x="3538330" y="1712120"/>
                </a:cubicBezTo>
                <a:cubicBezTo>
                  <a:pt x="3535680" y="1725372"/>
                  <a:pt x="3536423" y="1739789"/>
                  <a:pt x="3530379" y="1751877"/>
                </a:cubicBezTo>
                <a:cubicBezTo>
                  <a:pt x="3525350" y="1761935"/>
                  <a:pt x="3513724" y="1767092"/>
                  <a:pt x="3506525" y="1775731"/>
                </a:cubicBezTo>
                <a:cubicBezTo>
                  <a:pt x="3500407" y="1783072"/>
                  <a:pt x="3497379" y="1792828"/>
                  <a:pt x="3490622" y="1799585"/>
                </a:cubicBezTo>
                <a:cubicBezTo>
                  <a:pt x="3464304" y="1825903"/>
                  <a:pt x="3466139" y="1806449"/>
                  <a:pt x="3434963" y="1831390"/>
                </a:cubicBezTo>
                <a:cubicBezTo>
                  <a:pt x="3417402" y="1845439"/>
                  <a:pt x="3387255" y="1879098"/>
                  <a:pt x="3387255" y="1879098"/>
                </a:cubicBezTo>
                <a:cubicBezTo>
                  <a:pt x="3384605" y="1887049"/>
                  <a:pt x="3384176" y="1896132"/>
                  <a:pt x="3379304" y="1902952"/>
                </a:cubicBezTo>
                <a:cubicBezTo>
                  <a:pt x="3370590" y="1915152"/>
                  <a:pt x="3357256" y="1923373"/>
                  <a:pt x="3347499" y="1934757"/>
                </a:cubicBezTo>
                <a:cubicBezTo>
                  <a:pt x="3341280" y="1942013"/>
                  <a:pt x="3336897" y="1950660"/>
                  <a:pt x="3331596" y="1958611"/>
                </a:cubicBezTo>
                <a:cubicBezTo>
                  <a:pt x="3316117" y="2005050"/>
                  <a:pt x="3335756" y="1962402"/>
                  <a:pt x="3299791" y="1998367"/>
                </a:cubicBezTo>
                <a:cubicBezTo>
                  <a:pt x="3293034" y="2005124"/>
                  <a:pt x="3290645" y="2015464"/>
                  <a:pt x="3283888" y="2022221"/>
                </a:cubicBezTo>
                <a:cubicBezTo>
                  <a:pt x="3281852" y="2024257"/>
                  <a:pt x="3236129" y="2058592"/>
                  <a:pt x="3228229" y="2061978"/>
                </a:cubicBezTo>
                <a:cubicBezTo>
                  <a:pt x="3218185" y="2066283"/>
                  <a:pt x="3207026" y="2067279"/>
                  <a:pt x="3196424" y="2069929"/>
                </a:cubicBezTo>
                <a:cubicBezTo>
                  <a:pt x="3191123" y="2080531"/>
                  <a:pt x="3183928" y="2090381"/>
                  <a:pt x="3180522" y="2101734"/>
                </a:cubicBezTo>
                <a:cubicBezTo>
                  <a:pt x="3175889" y="2117176"/>
                  <a:pt x="3178558" y="2134473"/>
                  <a:pt x="3172570" y="2149442"/>
                </a:cubicBezTo>
                <a:cubicBezTo>
                  <a:pt x="3157309" y="2187593"/>
                  <a:pt x="3149411" y="2174833"/>
                  <a:pt x="3124862" y="2197150"/>
                </a:cubicBezTo>
                <a:cubicBezTo>
                  <a:pt x="3042315" y="2272193"/>
                  <a:pt x="3094883" y="2254033"/>
                  <a:pt x="3021495" y="2268712"/>
                </a:cubicBezTo>
                <a:cubicBezTo>
                  <a:pt x="3005593" y="2279314"/>
                  <a:pt x="2985255" y="2285227"/>
                  <a:pt x="2973788" y="2300517"/>
                </a:cubicBezTo>
                <a:cubicBezTo>
                  <a:pt x="2967491" y="2308913"/>
                  <a:pt x="2938682" y="2350448"/>
                  <a:pt x="2926080" y="2356176"/>
                </a:cubicBezTo>
                <a:cubicBezTo>
                  <a:pt x="2906183" y="2365220"/>
                  <a:pt x="2862469" y="2372079"/>
                  <a:pt x="2862469" y="2372079"/>
                </a:cubicBezTo>
                <a:cubicBezTo>
                  <a:pt x="2854518" y="2369428"/>
                  <a:pt x="2846950" y="2365004"/>
                  <a:pt x="2838615" y="2364127"/>
                </a:cubicBezTo>
                <a:cubicBezTo>
                  <a:pt x="2796359" y="2359679"/>
                  <a:pt x="2752755" y="2365908"/>
                  <a:pt x="2711395" y="2356176"/>
                </a:cubicBezTo>
                <a:cubicBezTo>
                  <a:pt x="2703236" y="2354256"/>
                  <a:pt x="2709370" y="2338249"/>
                  <a:pt x="2703443" y="2332322"/>
                </a:cubicBezTo>
                <a:cubicBezTo>
                  <a:pt x="2668697" y="2297577"/>
                  <a:pt x="2670029" y="2300517"/>
                  <a:pt x="2647784" y="2252809"/>
                </a:cubicBezTo>
                <a:close/>
              </a:path>
            </a:pathLst>
          </a:custGeom>
          <a:solidFill>
            <a:schemeClr val="accent6">
              <a:lumMod val="75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Forma libre"/>
          <p:cNvSpPr/>
          <p:nvPr/>
        </p:nvSpPr>
        <p:spPr>
          <a:xfrm>
            <a:off x="4071934" y="2643182"/>
            <a:ext cx="3071834" cy="2500330"/>
          </a:xfrm>
          <a:custGeom>
            <a:avLst/>
            <a:gdLst>
              <a:gd name="connsiteX0" fmla="*/ 238973 w 3045697"/>
              <a:gd name="connsiteY0" fmla="*/ 2210819 h 2562659"/>
              <a:gd name="connsiteX1" fmla="*/ 169231 w 3045697"/>
              <a:gd name="connsiteY1" fmla="*/ 2141076 h 2562659"/>
              <a:gd name="connsiteX2" fmla="*/ 122736 w 3045697"/>
              <a:gd name="connsiteY2" fmla="*/ 2017090 h 2562659"/>
              <a:gd name="connsiteX3" fmla="*/ 99488 w 3045697"/>
              <a:gd name="connsiteY3" fmla="*/ 1986093 h 2562659"/>
              <a:gd name="connsiteX4" fmla="*/ 83990 w 3045697"/>
              <a:gd name="connsiteY4" fmla="*/ 1962846 h 2562659"/>
              <a:gd name="connsiteX5" fmla="*/ 45244 w 3045697"/>
              <a:gd name="connsiteY5" fmla="*/ 1916351 h 2562659"/>
              <a:gd name="connsiteX6" fmla="*/ 76241 w 3045697"/>
              <a:gd name="connsiteY6" fmla="*/ 1854358 h 2562659"/>
              <a:gd name="connsiteX7" fmla="*/ 83990 w 3045697"/>
              <a:gd name="connsiteY7" fmla="*/ 1831110 h 2562659"/>
              <a:gd name="connsiteX8" fmla="*/ 91739 w 3045697"/>
              <a:gd name="connsiteY8" fmla="*/ 1745870 h 2562659"/>
              <a:gd name="connsiteX9" fmla="*/ 68492 w 3045697"/>
              <a:gd name="connsiteY9" fmla="*/ 1714873 h 2562659"/>
              <a:gd name="connsiteX10" fmla="*/ 52994 w 3045697"/>
              <a:gd name="connsiteY10" fmla="*/ 1683876 h 2562659"/>
              <a:gd name="connsiteX11" fmla="*/ 29746 w 3045697"/>
              <a:gd name="connsiteY11" fmla="*/ 1614134 h 2562659"/>
              <a:gd name="connsiteX12" fmla="*/ 29746 w 3045697"/>
              <a:gd name="connsiteY12" fmla="*/ 1606385 h 2562659"/>
              <a:gd name="connsiteX13" fmla="*/ 52994 w 3045697"/>
              <a:gd name="connsiteY13" fmla="*/ 1552141 h 2562659"/>
              <a:gd name="connsiteX14" fmla="*/ 52994 w 3045697"/>
              <a:gd name="connsiteY14" fmla="*/ 1528893 h 2562659"/>
              <a:gd name="connsiteX15" fmla="*/ 60743 w 3045697"/>
              <a:gd name="connsiteY15" fmla="*/ 1490147 h 2562659"/>
              <a:gd name="connsiteX16" fmla="*/ 68492 w 3045697"/>
              <a:gd name="connsiteY16" fmla="*/ 1459151 h 2562659"/>
              <a:gd name="connsiteX17" fmla="*/ 60743 w 3045697"/>
              <a:gd name="connsiteY17" fmla="*/ 1451402 h 2562659"/>
              <a:gd name="connsiteX18" fmla="*/ 60743 w 3045697"/>
              <a:gd name="connsiteY18" fmla="*/ 1389409 h 2562659"/>
              <a:gd name="connsiteX19" fmla="*/ 45244 w 3045697"/>
              <a:gd name="connsiteY19" fmla="*/ 1319666 h 2562659"/>
              <a:gd name="connsiteX20" fmla="*/ 60743 w 3045697"/>
              <a:gd name="connsiteY20" fmla="*/ 1257673 h 2562659"/>
              <a:gd name="connsiteX21" fmla="*/ 52994 w 3045697"/>
              <a:gd name="connsiteY21" fmla="*/ 1234425 h 2562659"/>
              <a:gd name="connsiteX22" fmla="*/ 76241 w 3045697"/>
              <a:gd name="connsiteY22" fmla="*/ 1203429 h 2562659"/>
              <a:gd name="connsiteX23" fmla="*/ 99488 w 3045697"/>
              <a:gd name="connsiteY23" fmla="*/ 1079442 h 2562659"/>
              <a:gd name="connsiteX24" fmla="*/ 114987 w 3045697"/>
              <a:gd name="connsiteY24" fmla="*/ 1025198 h 2562659"/>
              <a:gd name="connsiteX25" fmla="*/ 138234 w 3045697"/>
              <a:gd name="connsiteY25" fmla="*/ 947707 h 2562659"/>
              <a:gd name="connsiteX26" fmla="*/ 130485 w 3045697"/>
              <a:gd name="connsiteY26" fmla="*/ 916710 h 2562659"/>
              <a:gd name="connsiteX27" fmla="*/ 130485 w 3045697"/>
              <a:gd name="connsiteY27" fmla="*/ 908961 h 2562659"/>
              <a:gd name="connsiteX28" fmla="*/ 122736 w 3045697"/>
              <a:gd name="connsiteY28" fmla="*/ 815971 h 2562659"/>
              <a:gd name="connsiteX29" fmla="*/ 107238 w 3045697"/>
              <a:gd name="connsiteY29" fmla="*/ 746229 h 2562659"/>
              <a:gd name="connsiteX30" fmla="*/ 114987 w 3045697"/>
              <a:gd name="connsiteY30" fmla="*/ 715232 h 2562659"/>
              <a:gd name="connsiteX31" fmla="*/ 192478 w 3045697"/>
              <a:gd name="connsiteY31" fmla="*/ 622242 h 2562659"/>
              <a:gd name="connsiteX32" fmla="*/ 246722 w 3045697"/>
              <a:gd name="connsiteY32" fmla="*/ 629992 h 2562659"/>
              <a:gd name="connsiteX33" fmla="*/ 533441 w 3045697"/>
              <a:gd name="connsiteY33" fmla="*/ 746229 h 2562659"/>
              <a:gd name="connsiteX34" fmla="*/ 641929 w 3045697"/>
              <a:gd name="connsiteY34" fmla="*/ 738480 h 2562659"/>
              <a:gd name="connsiteX35" fmla="*/ 665177 w 3045697"/>
              <a:gd name="connsiteY35" fmla="*/ 722981 h 2562659"/>
              <a:gd name="connsiteX36" fmla="*/ 765916 w 3045697"/>
              <a:gd name="connsiteY36" fmla="*/ 629992 h 2562659"/>
              <a:gd name="connsiteX37" fmla="*/ 827909 w 3045697"/>
              <a:gd name="connsiteY37" fmla="*/ 598995 h 2562659"/>
              <a:gd name="connsiteX38" fmla="*/ 858905 w 3045697"/>
              <a:gd name="connsiteY38" fmla="*/ 606744 h 2562659"/>
              <a:gd name="connsiteX39" fmla="*/ 866655 w 3045697"/>
              <a:gd name="connsiteY39" fmla="*/ 606744 h 2562659"/>
              <a:gd name="connsiteX40" fmla="*/ 897651 w 3045697"/>
              <a:gd name="connsiteY40" fmla="*/ 567998 h 2562659"/>
              <a:gd name="connsiteX41" fmla="*/ 913149 w 3045697"/>
              <a:gd name="connsiteY41" fmla="*/ 521503 h 2562659"/>
              <a:gd name="connsiteX42" fmla="*/ 936397 w 3045697"/>
              <a:gd name="connsiteY42" fmla="*/ 482758 h 2562659"/>
              <a:gd name="connsiteX43" fmla="*/ 967394 w 3045697"/>
              <a:gd name="connsiteY43" fmla="*/ 436263 h 2562659"/>
              <a:gd name="connsiteX44" fmla="*/ 982892 w 3045697"/>
              <a:gd name="connsiteY44" fmla="*/ 397517 h 2562659"/>
              <a:gd name="connsiteX45" fmla="*/ 1021638 w 3045697"/>
              <a:gd name="connsiteY45" fmla="*/ 358771 h 2562659"/>
              <a:gd name="connsiteX46" fmla="*/ 1207617 w 3045697"/>
              <a:gd name="connsiteY46" fmla="*/ 2310 h 2562659"/>
              <a:gd name="connsiteX47" fmla="*/ 3013170 w 3045697"/>
              <a:gd name="connsiteY47" fmla="*/ 1451402 h 2562659"/>
              <a:gd name="connsiteX48" fmla="*/ 3044166 w 3045697"/>
              <a:gd name="connsiteY48" fmla="*/ 1521144 h 2562659"/>
              <a:gd name="connsiteX49" fmla="*/ 3028668 w 3045697"/>
              <a:gd name="connsiteY49" fmla="*/ 1544392 h 2562659"/>
              <a:gd name="connsiteX50" fmla="*/ 3013170 w 3045697"/>
              <a:gd name="connsiteY50" fmla="*/ 1575388 h 2562659"/>
              <a:gd name="connsiteX51" fmla="*/ 2989922 w 3045697"/>
              <a:gd name="connsiteY51" fmla="*/ 1598636 h 2562659"/>
              <a:gd name="connsiteX52" fmla="*/ 2943427 w 3045697"/>
              <a:gd name="connsiteY52" fmla="*/ 1629632 h 2562659"/>
              <a:gd name="connsiteX53" fmla="*/ 2873685 w 3045697"/>
              <a:gd name="connsiteY53" fmla="*/ 1637381 h 2562659"/>
              <a:gd name="connsiteX54" fmla="*/ 2780695 w 3045697"/>
              <a:gd name="connsiteY54" fmla="*/ 1645131 h 2562659"/>
              <a:gd name="connsiteX55" fmla="*/ 2780695 w 3045697"/>
              <a:gd name="connsiteY55" fmla="*/ 1645131 h 2562659"/>
              <a:gd name="connsiteX56" fmla="*/ 2726451 w 3045697"/>
              <a:gd name="connsiteY56" fmla="*/ 1645131 h 2562659"/>
              <a:gd name="connsiteX57" fmla="*/ 2625712 w 3045697"/>
              <a:gd name="connsiteY57" fmla="*/ 1683876 h 2562659"/>
              <a:gd name="connsiteX58" fmla="*/ 2602465 w 3045697"/>
              <a:gd name="connsiteY58" fmla="*/ 1691625 h 2562659"/>
              <a:gd name="connsiteX59" fmla="*/ 2555970 w 3045697"/>
              <a:gd name="connsiteY59" fmla="*/ 1714873 h 2562659"/>
              <a:gd name="connsiteX60" fmla="*/ 2532722 w 3045697"/>
              <a:gd name="connsiteY60" fmla="*/ 1730371 h 2562659"/>
              <a:gd name="connsiteX61" fmla="*/ 2509475 w 3045697"/>
              <a:gd name="connsiteY61" fmla="*/ 1699375 h 2562659"/>
              <a:gd name="connsiteX62" fmla="*/ 2455231 w 3045697"/>
              <a:gd name="connsiteY62" fmla="*/ 1707124 h 2562659"/>
              <a:gd name="connsiteX63" fmla="*/ 2431983 w 3045697"/>
              <a:gd name="connsiteY63" fmla="*/ 1722622 h 2562659"/>
              <a:gd name="connsiteX64" fmla="*/ 2400987 w 3045697"/>
              <a:gd name="connsiteY64" fmla="*/ 1730371 h 2562659"/>
              <a:gd name="connsiteX65" fmla="*/ 2362241 w 3045697"/>
              <a:gd name="connsiteY65" fmla="*/ 1738120 h 2562659"/>
              <a:gd name="connsiteX66" fmla="*/ 2315746 w 3045697"/>
              <a:gd name="connsiteY66" fmla="*/ 1753619 h 2562659"/>
              <a:gd name="connsiteX67" fmla="*/ 2277000 w 3045697"/>
              <a:gd name="connsiteY67" fmla="*/ 1800114 h 2562659"/>
              <a:gd name="connsiteX68" fmla="*/ 2199509 w 3045697"/>
              <a:gd name="connsiteY68" fmla="*/ 1869856 h 2562659"/>
              <a:gd name="connsiteX69" fmla="*/ 2168512 w 3045697"/>
              <a:gd name="connsiteY69" fmla="*/ 1885354 h 2562659"/>
              <a:gd name="connsiteX70" fmla="*/ 2122017 w 3045697"/>
              <a:gd name="connsiteY70" fmla="*/ 1869856 h 2562659"/>
              <a:gd name="connsiteX71" fmla="*/ 2060024 w 3045697"/>
              <a:gd name="connsiteY71" fmla="*/ 1893103 h 2562659"/>
              <a:gd name="connsiteX72" fmla="*/ 2036777 w 3045697"/>
              <a:gd name="connsiteY72" fmla="*/ 1931849 h 2562659"/>
              <a:gd name="connsiteX73" fmla="*/ 1936038 w 3045697"/>
              <a:gd name="connsiteY73" fmla="*/ 1993842 h 2562659"/>
              <a:gd name="connsiteX74" fmla="*/ 1874044 w 3045697"/>
              <a:gd name="connsiteY74" fmla="*/ 2017090 h 2562659"/>
              <a:gd name="connsiteX75" fmla="*/ 1835299 w 3045697"/>
              <a:gd name="connsiteY75" fmla="*/ 2040337 h 2562659"/>
              <a:gd name="connsiteX76" fmla="*/ 1525333 w 3045697"/>
              <a:gd name="connsiteY76" fmla="*/ 2218568 h 2562659"/>
              <a:gd name="connsiteX77" fmla="*/ 1494336 w 3045697"/>
              <a:gd name="connsiteY77" fmla="*/ 2257314 h 2562659"/>
              <a:gd name="connsiteX78" fmla="*/ 1502085 w 3045697"/>
              <a:gd name="connsiteY78" fmla="*/ 2288310 h 2562659"/>
              <a:gd name="connsiteX79" fmla="*/ 1509834 w 3045697"/>
              <a:gd name="connsiteY79" fmla="*/ 2319307 h 2562659"/>
              <a:gd name="connsiteX80" fmla="*/ 1517583 w 3045697"/>
              <a:gd name="connsiteY80" fmla="*/ 2342554 h 2562659"/>
              <a:gd name="connsiteX81" fmla="*/ 1517583 w 3045697"/>
              <a:gd name="connsiteY81" fmla="*/ 2365802 h 2562659"/>
              <a:gd name="connsiteX82" fmla="*/ 1517583 w 3045697"/>
              <a:gd name="connsiteY82" fmla="*/ 2365802 h 2562659"/>
              <a:gd name="connsiteX83" fmla="*/ 1463339 w 3045697"/>
              <a:gd name="connsiteY83" fmla="*/ 2404547 h 2562659"/>
              <a:gd name="connsiteX84" fmla="*/ 1331604 w 3045697"/>
              <a:gd name="connsiteY84" fmla="*/ 2451042 h 2562659"/>
              <a:gd name="connsiteX85" fmla="*/ 1277360 w 3045697"/>
              <a:gd name="connsiteY85" fmla="*/ 2474290 h 2562659"/>
              <a:gd name="connsiteX86" fmla="*/ 1230865 w 3045697"/>
              <a:gd name="connsiteY86" fmla="*/ 2497537 h 2562659"/>
              <a:gd name="connsiteX87" fmla="*/ 1153373 w 3045697"/>
              <a:gd name="connsiteY87" fmla="*/ 2544032 h 2562659"/>
              <a:gd name="connsiteX88" fmla="*/ 1153373 w 3045697"/>
              <a:gd name="connsiteY88" fmla="*/ 2544032 h 2562659"/>
              <a:gd name="connsiteX89" fmla="*/ 1013888 w 3045697"/>
              <a:gd name="connsiteY89" fmla="*/ 2559531 h 2562659"/>
              <a:gd name="connsiteX90" fmla="*/ 928648 w 3045697"/>
              <a:gd name="connsiteY90" fmla="*/ 2536283 h 2562659"/>
              <a:gd name="connsiteX91" fmla="*/ 905400 w 3045697"/>
              <a:gd name="connsiteY91" fmla="*/ 2513036 h 2562659"/>
              <a:gd name="connsiteX92" fmla="*/ 882153 w 3045697"/>
              <a:gd name="connsiteY92" fmla="*/ 2505286 h 2562659"/>
              <a:gd name="connsiteX93" fmla="*/ 835658 w 3045697"/>
              <a:gd name="connsiteY93" fmla="*/ 2497537 h 2562659"/>
              <a:gd name="connsiteX94" fmla="*/ 789163 w 3045697"/>
              <a:gd name="connsiteY94" fmla="*/ 2505286 h 2562659"/>
              <a:gd name="connsiteX95" fmla="*/ 742668 w 3045697"/>
              <a:gd name="connsiteY95" fmla="*/ 2474290 h 2562659"/>
              <a:gd name="connsiteX96" fmla="*/ 696173 w 3045697"/>
              <a:gd name="connsiteY96" fmla="*/ 2389049 h 2562659"/>
              <a:gd name="connsiteX97" fmla="*/ 680675 w 3045697"/>
              <a:gd name="connsiteY97" fmla="*/ 2358053 h 2562659"/>
              <a:gd name="connsiteX98" fmla="*/ 626431 w 3045697"/>
              <a:gd name="connsiteY98" fmla="*/ 2327056 h 2562659"/>
              <a:gd name="connsiteX99" fmla="*/ 517943 w 3045697"/>
              <a:gd name="connsiteY99" fmla="*/ 2226317 h 2562659"/>
              <a:gd name="connsiteX100" fmla="*/ 471448 w 3045697"/>
              <a:gd name="connsiteY100" fmla="*/ 2226317 h 2562659"/>
              <a:gd name="connsiteX101" fmla="*/ 471448 w 3045697"/>
              <a:gd name="connsiteY101" fmla="*/ 2226317 h 2562659"/>
              <a:gd name="connsiteX102" fmla="*/ 424953 w 3045697"/>
              <a:gd name="connsiteY102" fmla="*/ 2241815 h 2562659"/>
              <a:gd name="connsiteX103" fmla="*/ 362960 w 3045697"/>
              <a:gd name="connsiteY103" fmla="*/ 2226317 h 2562659"/>
              <a:gd name="connsiteX104" fmla="*/ 347461 w 3045697"/>
              <a:gd name="connsiteY104" fmla="*/ 2203070 h 2562659"/>
              <a:gd name="connsiteX105" fmla="*/ 339712 w 3045697"/>
              <a:gd name="connsiteY105" fmla="*/ 2179822 h 2562659"/>
              <a:gd name="connsiteX106" fmla="*/ 285468 w 3045697"/>
              <a:gd name="connsiteY106" fmla="*/ 2187571 h 2562659"/>
              <a:gd name="connsiteX107" fmla="*/ 238973 w 3045697"/>
              <a:gd name="connsiteY107" fmla="*/ 2210819 h 2562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3045697" h="2562659">
                <a:moveTo>
                  <a:pt x="238973" y="2210819"/>
                </a:moveTo>
                <a:cubicBezTo>
                  <a:pt x="219600" y="2203070"/>
                  <a:pt x="192478" y="2164324"/>
                  <a:pt x="169231" y="2141076"/>
                </a:cubicBezTo>
                <a:cubicBezTo>
                  <a:pt x="142630" y="2054625"/>
                  <a:pt x="155831" y="2063423"/>
                  <a:pt x="122736" y="2017090"/>
                </a:cubicBezTo>
                <a:cubicBezTo>
                  <a:pt x="115229" y="2006580"/>
                  <a:pt x="106995" y="1996603"/>
                  <a:pt x="99488" y="1986093"/>
                </a:cubicBezTo>
                <a:cubicBezTo>
                  <a:pt x="94075" y="1978515"/>
                  <a:pt x="83990" y="1962846"/>
                  <a:pt x="83990" y="1962846"/>
                </a:cubicBezTo>
                <a:cubicBezTo>
                  <a:pt x="43418" y="1922274"/>
                  <a:pt x="45244" y="1942365"/>
                  <a:pt x="45244" y="1916351"/>
                </a:cubicBezTo>
                <a:cubicBezTo>
                  <a:pt x="55576" y="1895687"/>
                  <a:pt x="66681" y="1875391"/>
                  <a:pt x="76241" y="1854358"/>
                </a:cubicBezTo>
                <a:cubicBezTo>
                  <a:pt x="79621" y="1846922"/>
                  <a:pt x="83990" y="1831110"/>
                  <a:pt x="83990" y="1831110"/>
                </a:cubicBezTo>
                <a:cubicBezTo>
                  <a:pt x="93862" y="1771876"/>
                  <a:pt x="91739" y="1800327"/>
                  <a:pt x="91739" y="1745870"/>
                </a:cubicBezTo>
                <a:cubicBezTo>
                  <a:pt x="83990" y="1735538"/>
                  <a:pt x="75337" y="1725825"/>
                  <a:pt x="68492" y="1714873"/>
                </a:cubicBezTo>
                <a:cubicBezTo>
                  <a:pt x="62370" y="1705077"/>
                  <a:pt x="52994" y="1683876"/>
                  <a:pt x="52994" y="1683876"/>
                </a:cubicBezTo>
                <a:cubicBezTo>
                  <a:pt x="0" y="1641482"/>
                  <a:pt x="10953" y="1670514"/>
                  <a:pt x="29746" y="1614134"/>
                </a:cubicBezTo>
                <a:cubicBezTo>
                  <a:pt x="30563" y="1611684"/>
                  <a:pt x="29746" y="1608968"/>
                  <a:pt x="29746" y="1606385"/>
                </a:cubicBezTo>
                <a:cubicBezTo>
                  <a:pt x="36800" y="1592276"/>
                  <a:pt x="50144" y="1569240"/>
                  <a:pt x="52994" y="1552141"/>
                </a:cubicBezTo>
                <a:cubicBezTo>
                  <a:pt x="54268" y="1544497"/>
                  <a:pt x="52994" y="1536642"/>
                  <a:pt x="52994" y="1528893"/>
                </a:cubicBezTo>
                <a:cubicBezTo>
                  <a:pt x="55577" y="1515978"/>
                  <a:pt x="57886" y="1503004"/>
                  <a:pt x="60743" y="1490147"/>
                </a:cubicBezTo>
                <a:cubicBezTo>
                  <a:pt x="63053" y="1479751"/>
                  <a:pt x="68492" y="1469801"/>
                  <a:pt x="68492" y="1459151"/>
                </a:cubicBezTo>
                <a:lnTo>
                  <a:pt x="60743" y="1451402"/>
                </a:lnTo>
                <a:lnTo>
                  <a:pt x="60743" y="1389409"/>
                </a:lnTo>
                <a:cubicBezTo>
                  <a:pt x="41407" y="1341070"/>
                  <a:pt x="45244" y="1364573"/>
                  <a:pt x="45244" y="1319666"/>
                </a:cubicBezTo>
                <a:cubicBezTo>
                  <a:pt x="50410" y="1299002"/>
                  <a:pt x="58814" y="1278886"/>
                  <a:pt x="60743" y="1257673"/>
                </a:cubicBezTo>
                <a:cubicBezTo>
                  <a:pt x="61483" y="1249538"/>
                  <a:pt x="50411" y="1242174"/>
                  <a:pt x="52994" y="1234425"/>
                </a:cubicBezTo>
                <a:cubicBezTo>
                  <a:pt x="78067" y="1159203"/>
                  <a:pt x="76241" y="1233957"/>
                  <a:pt x="76241" y="1203429"/>
                </a:cubicBezTo>
                <a:cubicBezTo>
                  <a:pt x="83990" y="1162100"/>
                  <a:pt x="88787" y="1120107"/>
                  <a:pt x="99488" y="1079442"/>
                </a:cubicBezTo>
                <a:cubicBezTo>
                  <a:pt x="120719" y="998766"/>
                  <a:pt x="114987" y="1119683"/>
                  <a:pt x="114987" y="1025198"/>
                </a:cubicBezTo>
                <a:cubicBezTo>
                  <a:pt x="115888" y="1022494"/>
                  <a:pt x="138234" y="959417"/>
                  <a:pt x="138234" y="947707"/>
                </a:cubicBezTo>
                <a:cubicBezTo>
                  <a:pt x="138234" y="937057"/>
                  <a:pt x="132574" y="927153"/>
                  <a:pt x="130485" y="916710"/>
                </a:cubicBezTo>
                <a:cubicBezTo>
                  <a:pt x="129978" y="914177"/>
                  <a:pt x="130485" y="911544"/>
                  <a:pt x="130485" y="908961"/>
                </a:cubicBezTo>
                <a:cubicBezTo>
                  <a:pt x="115384" y="863659"/>
                  <a:pt x="122736" y="893882"/>
                  <a:pt x="122736" y="815971"/>
                </a:cubicBezTo>
                <a:cubicBezTo>
                  <a:pt x="117570" y="792724"/>
                  <a:pt x="109064" y="769973"/>
                  <a:pt x="107238" y="746229"/>
                </a:cubicBezTo>
                <a:cubicBezTo>
                  <a:pt x="106421" y="735610"/>
                  <a:pt x="114987" y="715232"/>
                  <a:pt x="114987" y="715232"/>
                </a:cubicBezTo>
                <a:cubicBezTo>
                  <a:pt x="140817" y="684235"/>
                  <a:pt x="158603" y="644161"/>
                  <a:pt x="192478" y="622242"/>
                </a:cubicBezTo>
                <a:cubicBezTo>
                  <a:pt x="207813" y="612320"/>
                  <a:pt x="246722" y="629992"/>
                  <a:pt x="246722" y="629992"/>
                </a:cubicBezTo>
                <a:lnTo>
                  <a:pt x="533441" y="746229"/>
                </a:lnTo>
                <a:cubicBezTo>
                  <a:pt x="569604" y="743646"/>
                  <a:pt x="606226" y="744781"/>
                  <a:pt x="641929" y="738480"/>
                </a:cubicBezTo>
                <a:cubicBezTo>
                  <a:pt x="651101" y="736861"/>
                  <a:pt x="665177" y="722981"/>
                  <a:pt x="665177" y="722981"/>
                </a:cubicBezTo>
                <a:cubicBezTo>
                  <a:pt x="770011" y="642340"/>
                  <a:pt x="765916" y="687855"/>
                  <a:pt x="765916" y="629992"/>
                </a:cubicBezTo>
                <a:cubicBezTo>
                  <a:pt x="787839" y="613549"/>
                  <a:pt x="798890" y="598995"/>
                  <a:pt x="827909" y="598995"/>
                </a:cubicBezTo>
                <a:cubicBezTo>
                  <a:pt x="838559" y="598995"/>
                  <a:pt x="848462" y="604655"/>
                  <a:pt x="858905" y="606744"/>
                </a:cubicBezTo>
                <a:cubicBezTo>
                  <a:pt x="861438" y="607251"/>
                  <a:pt x="864072" y="606744"/>
                  <a:pt x="866655" y="606744"/>
                </a:cubicBezTo>
                <a:cubicBezTo>
                  <a:pt x="904582" y="587780"/>
                  <a:pt x="897651" y="602798"/>
                  <a:pt x="897651" y="567998"/>
                </a:cubicBezTo>
                <a:cubicBezTo>
                  <a:pt x="902817" y="552500"/>
                  <a:pt x="906389" y="536375"/>
                  <a:pt x="913149" y="521503"/>
                </a:cubicBezTo>
                <a:cubicBezTo>
                  <a:pt x="919382" y="507792"/>
                  <a:pt x="936397" y="482758"/>
                  <a:pt x="936397" y="482758"/>
                </a:cubicBezTo>
                <a:cubicBezTo>
                  <a:pt x="946729" y="467260"/>
                  <a:pt x="959064" y="452923"/>
                  <a:pt x="967394" y="436263"/>
                </a:cubicBezTo>
                <a:cubicBezTo>
                  <a:pt x="993300" y="384451"/>
                  <a:pt x="961688" y="418721"/>
                  <a:pt x="982892" y="397517"/>
                </a:cubicBezTo>
                <a:cubicBezTo>
                  <a:pt x="1009605" y="361899"/>
                  <a:pt x="994587" y="372296"/>
                  <a:pt x="1021638" y="358771"/>
                </a:cubicBezTo>
                <a:cubicBezTo>
                  <a:pt x="1201023" y="0"/>
                  <a:pt x="1067023" y="2310"/>
                  <a:pt x="1207617" y="2310"/>
                </a:cubicBezTo>
                <a:lnTo>
                  <a:pt x="3013170" y="1451402"/>
                </a:lnTo>
                <a:cubicBezTo>
                  <a:pt x="3023502" y="1474649"/>
                  <a:pt x="3039984" y="1496050"/>
                  <a:pt x="3044166" y="1521144"/>
                </a:cubicBezTo>
                <a:cubicBezTo>
                  <a:pt x="3045697" y="1530331"/>
                  <a:pt x="3033289" y="1536306"/>
                  <a:pt x="3028668" y="1544392"/>
                </a:cubicBezTo>
                <a:cubicBezTo>
                  <a:pt x="3022937" y="1554422"/>
                  <a:pt x="3013170" y="1575388"/>
                  <a:pt x="3013170" y="1575388"/>
                </a:cubicBezTo>
                <a:cubicBezTo>
                  <a:pt x="3005421" y="1583137"/>
                  <a:pt x="2998689" y="1592060"/>
                  <a:pt x="2989922" y="1598636"/>
                </a:cubicBezTo>
                <a:cubicBezTo>
                  <a:pt x="2922904" y="1648900"/>
                  <a:pt x="2967926" y="1605137"/>
                  <a:pt x="2943427" y="1629632"/>
                </a:cubicBezTo>
                <a:cubicBezTo>
                  <a:pt x="2905477" y="1642282"/>
                  <a:pt x="2928348" y="1637381"/>
                  <a:pt x="2873685" y="1637381"/>
                </a:cubicBezTo>
                <a:cubicBezTo>
                  <a:pt x="2791053" y="1645645"/>
                  <a:pt x="2822153" y="1645131"/>
                  <a:pt x="2780695" y="1645131"/>
                </a:cubicBezTo>
                <a:lnTo>
                  <a:pt x="2780695" y="1645131"/>
                </a:lnTo>
                <a:lnTo>
                  <a:pt x="2726451" y="1645131"/>
                </a:lnTo>
                <a:lnTo>
                  <a:pt x="2625712" y="1683876"/>
                </a:lnTo>
                <a:cubicBezTo>
                  <a:pt x="2618064" y="1686744"/>
                  <a:pt x="2609929" y="1688308"/>
                  <a:pt x="2602465" y="1691625"/>
                </a:cubicBezTo>
                <a:cubicBezTo>
                  <a:pt x="2586631" y="1698663"/>
                  <a:pt x="2571117" y="1706458"/>
                  <a:pt x="2555970" y="1714873"/>
                </a:cubicBezTo>
                <a:cubicBezTo>
                  <a:pt x="2547829" y="1719396"/>
                  <a:pt x="2532722" y="1730371"/>
                  <a:pt x="2532722" y="1730371"/>
                </a:cubicBezTo>
                <a:lnTo>
                  <a:pt x="2509475" y="1699375"/>
                </a:lnTo>
                <a:cubicBezTo>
                  <a:pt x="2491394" y="1701958"/>
                  <a:pt x="2472726" y="1701876"/>
                  <a:pt x="2455231" y="1707124"/>
                </a:cubicBezTo>
                <a:cubicBezTo>
                  <a:pt x="2446310" y="1709800"/>
                  <a:pt x="2440543" y="1718953"/>
                  <a:pt x="2431983" y="1722622"/>
                </a:cubicBezTo>
                <a:cubicBezTo>
                  <a:pt x="2422194" y="1726817"/>
                  <a:pt x="2400987" y="1730371"/>
                  <a:pt x="2400987" y="1730371"/>
                </a:cubicBezTo>
                <a:cubicBezTo>
                  <a:pt x="2388072" y="1732954"/>
                  <a:pt x="2374948" y="1734654"/>
                  <a:pt x="2362241" y="1738120"/>
                </a:cubicBezTo>
                <a:cubicBezTo>
                  <a:pt x="2346480" y="1742419"/>
                  <a:pt x="2315746" y="1753619"/>
                  <a:pt x="2315746" y="1753619"/>
                </a:cubicBezTo>
                <a:cubicBezTo>
                  <a:pt x="2302831" y="1769117"/>
                  <a:pt x="2290403" y="1785036"/>
                  <a:pt x="2277000" y="1800114"/>
                </a:cubicBezTo>
                <a:cubicBezTo>
                  <a:pt x="2258913" y="1820462"/>
                  <a:pt x="2214266" y="1859124"/>
                  <a:pt x="2199509" y="1869856"/>
                </a:cubicBezTo>
                <a:cubicBezTo>
                  <a:pt x="2190167" y="1876650"/>
                  <a:pt x="2168512" y="1885354"/>
                  <a:pt x="2168512" y="1885354"/>
                </a:cubicBezTo>
                <a:lnTo>
                  <a:pt x="2122017" y="1869856"/>
                </a:lnTo>
                <a:cubicBezTo>
                  <a:pt x="2101353" y="1877605"/>
                  <a:pt x="2077257" y="1879316"/>
                  <a:pt x="2060024" y="1893103"/>
                </a:cubicBezTo>
                <a:cubicBezTo>
                  <a:pt x="2008594" y="1934247"/>
                  <a:pt x="2064930" y="1931849"/>
                  <a:pt x="2036777" y="1931849"/>
                </a:cubicBezTo>
                <a:cubicBezTo>
                  <a:pt x="2003197" y="1952513"/>
                  <a:pt x="1970965" y="1975547"/>
                  <a:pt x="1936038" y="1993842"/>
                </a:cubicBezTo>
                <a:cubicBezTo>
                  <a:pt x="1916488" y="2004083"/>
                  <a:pt x="1894083" y="2007841"/>
                  <a:pt x="1874044" y="2017090"/>
                </a:cubicBezTo>
                <a:cubicBezTo>
                  <a:pt x="1860369" y="2023402"/>
                  <a:pt x="1835299" y="2040337"/>
                  <a:pt x="1835299" y="2040337"/>
                </a:cubicBezTo>
                <a:lnTo>
                  <a:pt x="1525333" y="2218568"/>
                </a:lnTo>
                <a:cubicBezTo>
                  <a:pt x="1515001" y="2231483"/>
                  <a:pt x="1499566" y="2241623"/>
                  <a:pt x="1494336" y="2257314"/>
                </a:cubicBezTo>
                <a:cubicBezTo>
                  <a:pt x="1490968" y="2267417"/>
                  <a:pt x="1502085" y="2288310"/>
                  <a:pt x="1502085" y="2288310"/>
                </a:cubicBezTo>
                <a:cubicBezTo>
                  <a:pt x="1504668" y="2298642"/>
                  <a:pt x="1506908" y="2309066"/>
                  <a:pt x="1509834" y="2319307"/>
                </a:cubicBezTo>
                <a:cubicBezTo>
                  <a:pt x="1512078" y="2327161"/>
                  <a:pt x="1516240" y="2334497"/>
                  <a:pt x="1517583" y="2342554"/>
                </a:cubicBezTo>
                <a:cubicBezTo>
                  <a:pt x="1518857" y="2350198"/>
                  <a:pt x="1517583" y="2358053"/>
                  <a:pt x="1517583" y="2365802"/>
                </a:cubicBezTo>
                <a:lnTo>
                  <a:pt x="1517583" y="2365802"/>
                </a:lnTo>
                <a:cubicBezTo>
                  <a:pt x="1469104" y="2406201"/>
                  <a:pt x="1491262" y="2404547"/>
                  <a:pt x="1463339" y="2404547"/>
                </a:cubicBezTo>
                <a:cubicBezTo>
                  <a:pt x="1419427" y="2420045"/>
                  <a:pt x="1375205" y="2434691"/>
                  <a:pt x="1331604" y="2451042"/>
                </a:cubicBezTo>
                <a:cubicBezTo>
                  <a:pt x="1313185" y="2457949"/>
                  <a:pt x="1277360" y="2474290"/>
                  <a:pt x="1277360" y="2474290"/>
                </a:cubicBezTo>
                <a:cubicBezTo>
                  <a:pt x="1261862" y="2482039"/>
                  <a:pt x="1245441" y="2488167"/>
                  <a:pt x="1230865" y="2497537"/>
                </a:cubicBezTo>
                <a:cubicBezTo>
                  <a:pt x="1153717" y="2547132"/>
                  <a:pt x="1196907" y="2544032"/>
                  <a:pt x="1153373" y="2544032"/>
                </a:cubicBezTo>
                <a:lnTo>
                  <a:pt x="1153373" y="2544032"/>
                </a:lnTo>
                <a:cubicBezTo>
                  <a:pt x="1045096" y="2562079"/>
                  <a:pt x="1091807" y="2559531"/>
                  <a:pt x="1013888" y="2559531"/>
                </a:cubicBezTo>
                <a:cubicBezTo>
                  <a:pt x="932815" y="2543316"/>
                  <a:pt x="955024" y="2562659"/>
                  <a:pt x="928648" y="2536283"/>
                </a:cubicBezTo>
                <a:cubicBezTo>
                  <a:pt x="920899" y="2528534"/>
                  <a:pt x="914518" y="2519115"/>
                  <a:pt x="905400" y="2513036"/>
                </a:cubicBezTo>
                <a:cubicBezTo>
                  <a:pt x="898604" y="2508505"/>
                  <a:pt x="882153" y="2505286"/>
                  <a:pt x="882153" y="2505286"/>
                </a:cubicBezTo>
                <a:cubicBezTo>
                  <a:pt x="851554" y="2495087"/>
                  <a:pt x="867073" y="2497537"/>
                  <a:pt x="835658" y="2497537"/>
                </a:cubicBezTo>
                <a:lnTo>
                  <a:pt x="789163" y="2505286"/>
                </a:lnTo>
                <a:cubicBezTo>
                  <a:pt x="748400" y="2472676"/>
                  <a:pt x="766957" y="2474290"/>
                  <a:pt x="742668" y="2474290"/>
                </a:cubicBezTo>
                <a:cubicBezTo>
                  <a:pt x="727170" y="2445876"/>
                  <a:pt x="710647" y="2417998"/>
                  <a:pt x="696173" y="2389049"/>
                </a:cubicBezTo>
                <a:cubicBezTo>
                  <a:pt x="678365" y="2353432"/>
                  <a:pt x="698182" y="2375560"/>
                  <a:pt x="680675" y="2358053"/>
                </a:cubicBezTo>
                <a:cubicBezTo>
                  <a:pt x="636976" y="2331833"/>
                  <a:pt x="655401" y="2341541"/>
                  <a:pt x="626431" y="2327056"/>
                </a:cubicBezTo>
                <a:lnTo>
                  <a:pt x="517943" y="2226317"/>
                </a:lnTo>
                <a:cubicBezTo>
                  <a:pt x="475615" y="2217852"/>
                  <a:pt x="488510" y="2209255"/>
                  <a:pt x="471448" y="2226317"/>
                </a:cubicBezTo>
                <a:lnTo>
                  <a:pt x="471448" y="2226317"/>
                </a:lnTo>
                <a:lnTo>
                  <a:pt x="424953" y="2241815"/>
                </a:lnTo>
                <a:cubicBezTo>
                  <a:pt x="404289" y="2236649"/>
                  <a:pt x="382012" y="2235843"/>
                  <a:pt x="362960" y="2226317"/>
                </a:cubicBezTo>
                <a:cubicBezTo>
                  <a:pt x="354630" y="2222152"/>
                  <a:pt x="347461" y="2203070"/>
                  <a:pt x="347461" y="2203070"/>
                </a:cubicBezTo>
                <a:lnTo>
                  <a:pt x="339712" y="2179822"/>
                </a:lnTo>
                <a:cubicBezTo>
                  <a:pt x="287520" y="2171123"/>
                  <a:pt x="300244" y="2158020"/>
                  <a:pt x="285468" y="2187571"/>
                </a:cubicBezTo>
                <a:cubicBezTo>
                  <a:pt x="234352" y="2213129"/>
                  <a:pt x="258346" y="2218568"/>
                  <a:pt x="238973" y="2210819"/>
                </a:cubicBezTo>
                <a:close/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Forma libre"/>
          <p:cNvSpPr/>
          <p:nvPr/>
        </p:nvSpPr>
        <p:spPr>
          <a:xfrm>
            <a:off x="2214546" y="214290"/>
            <a:ext cx="7215238" cy="5786478"/>
          </a:xfrm>
          <a:custGeom>
            <a:avLst/>
            <a:gdLst>
              <a:gd name="connsiteX0" fmla="*/ 699715 w 7211833"/>
              <a:gd name="connsiteY0" fmla="*/ 0 h 5510254"/>
              <a:gd name="connsiteX1" fmla="*/ 1232453 w 7211833"/>
              <a:gd name="connsiteY1" fmla="*/ 469127 h 5510254"/>
              <a:gd name="connsiteX2" fmla="*/ 0 w 7211833"/>
              <a:gd name="connsiteY2" fmla="*/ 2027582 h 5510254"/>
              <a:gd name="connsiteX3" fmla="*/ 230588 w 7211833"/>
              <a:gd name="connsiteY3" fmla="*/ 2258170 h 5510254"/>
              <a:gd name="connsiteX4" fmla="*/ 318053 w 7211833"/>
              <a:gd name="connsiteY4" fmla="*/ 2735248 h 5510254"/>
              <a:gd name="connsiteX5" fmla="*/ 286247 w 7211833"/>
              <a:gd name="connsiteY5" fmla="*/ 3196424 h 5510254"/>
              <a:gd name="connsiteX6" fmla="*/ 143124 w 7211833"/>
              <a:gd name="connsiteY6" fmla="*/ 3729162 h 5510254"/>
              <a:gd name="connsiteX7" fmla="*/ 580446 w 7211833"/>
              <a:gd name="connsiteY7" fmla="*/ 4198288 h 5510254"/>
              <a:gd name="connsiteX8" fmla="*/ 596348 w 7211833"/>
              <a:gd name="connsiteY8" fmla="*/ 4269850 h 5510254"/>
              <a:gd name="connsiteX9" fmla="*/ 620202 w 7211833"/>
              <a:gd name="connsiteY9" fmla="*/ 4293704 h 5510254"/>
              <a:gd name="connsiteX10" fmla="*/ 1073426 w 7211833"/>
              <a:gd name="connsiteY10" fmla="*/ 4937760 h 5510254"/>
              <a:gd name="connsiteX11" fmla="*/ 1200647 w 7211833"/>
              <a:gd name="connsiteY11" fmla="*/ 5144494 h 5510254"/>
              <a:gd name="connsiteX12" fmla="*/ 1184745 w 7211833"/>
              <a:gd name="connsiteY12" fmla="*/ 5271715 h 5510254"/>
              <a:gd name="connsiteX13" fmla="*/ 1176793 w 7211833"/>
              <a:gd name="connsiteY13" fmla="*/ 5303520 h 5510254"/>
              <a:gd name="connsiteX14" fmla="*/ 1184745 w 7211833"/>
              <a:gd name="connsiteY14" fmla="*/ 5398935 h 5510254"/>
              <a:gd name="connsiteX15" fmla="*/ 1192696 w 7211833"/>
              <a:gd name="connsiteY15" fmla="*/ 5438692 h 5510254"/>
              <a:gd name="connsiteX16" fmla="*/ 1232453 w 7211833"/>
              <a:gd name="connsiteY16" fmla="*/ 5478448 h 5510254"/>
              <a:gd name="connsiteX17" fmla="*/ 1264258 w 7211833"/>
              <a:gd name="connsiteY17" fmla="*/ 5494351 h 5510254"/>
              <a:gd name="connsiteX18" fmla="*/ 1304014 w 7211833"/>
              <a:gd name="connsiteY18" fmla="*/ 5502302 h 5510254"/>
              <a:gd name="connsiteX19" fmla="*/ 1327868 w 7211833"/>
              <a:gd name="connsiteY19" fmla="*/ 5510254 h 5510254"/>
              <a:gd name="connsiteX20" fmla="*/ 1630018 w 7211833"/>
              <a:gd name="connsiteY20" fmla="*/ 5494351 h 5510254"/>
              <a:gd name="connsiteX21" fmla="*/ 1725433 w 7211833"/>
              <a:gd name="connsiteY21" fmla="*/ 5486400 h 5510254"/>
              <a:gd name="connsiteX22" fmla="*/ 1781093 w 7211833"/>
              <a:gd name="connsiteY22" fmla="*/ 5454595 h 5510254"/>
              <a:gd name="connsiteX23" fmla="*/ 1860606 w 7211833"/>
              <a:gd name="connsiteY23" fmla="*/ 5438692 h 5510254"/>
              <a:gd name="connsiteX24" fmla="*/ 1924216 w 7211833"/>
              <a:gd name="connsiteY24" fmla="*/ 5422789 h 5510254"/>
              <a:gd name="connsiteX25" fmla="*/ 2003729 w 7211833"/>
              <a:gd name="connsiteY25" fmla="*/ 5375082 h 5510254"/>
              <a:gd name="connsiteX26" fmla="*/ 2051437 w 7211833"/>
              <a:gd name="connsiteY26" fmla="*/ 5359179 h 5510254"/>
              <a:gd name="connsiteX27" fmla="*/ 2075291 w 7211833"/>
              <a:gd name="connsiteY27" fmla="*/ 5343276 h 5510254"/>
              <a:gd name="connsiteX28" fmla="*/ 2186609 w 7211833"/>
              <a:gd name="connsiteY28" fmla="*/ 5327374 h 5510254"/>
              <a:gd name="connsiteX29" fmla="*/ 2234317 w 7211833"/>
              <a:gd name="connsiteY29" fmla="*/ 5319422 h 5510254"/>
              <a:gd name="connsiteX30" fmla="*/ 2266122 w 7211833"/>
              <a:gd name="connsiteY30" fmla="*/ 5303520 h 5510254"/>
              <a:gd name="connsiteX31" fmla="*/ 2289976 w 7211833"/>
              <a:gd name="connsiteY31" fmla="*/ 5279666 h 5510254"/>
              <a:gd name="connsiteX32" fmla="*/ 2329733 w 7211833"/>
              <a:gd name="connsiteY32" fmla="*/ 5263763 h 5510254"/>
              <a:gd name="connsiteX33" fmla="*/ 2456953 w 7211833"/>
              <a:gd name="connsiteY33" fmla="*/ 5216055 h 5510254"/>
              <a:gd name="connsiteX34" fmla="*/ 2536466 w 7211833"/>
              <a:gd name="connsiteY34" fmla="*/ 5168348 h 5510254"/>
              <a:gd name="connsiteX35" fmla="*/ 2568272 w 7211833"/>
              <a:gd name="connsiteY35" fmla="*/ 5160396 h 5510254"/>
              <a:gd name="connsiteX36" fmla="*/ 2639833 w 7211833"/>
              <a:gd name="connsiteY36" fmla="*/ 5120640 h 5510254"/>
              <a:gd name="connsiteX37" fmla="*/ 2679590 w 7211833"/>
              <a:gd name="connsiteY37" fmla="*/ 5104737 h 5510254"/>
              <a:gd name="connsiteX38" fmla="*/ 2719346 w 7211833"/>
              <a:gd name="connsiteY38" fmla="*/ 5072932 h 5510254"/>
              <a:gd name="connsiteX39" fmla="*/ 2751152 w 7211833"/>
              <a:gd name="connsiteY39" fmla="*/ 5057029 h 5510254"/>
              <a:gd name="connsiteX40" fmla="*/ 2782957 w 7211833"/>
              <a:gd name="connsiteY40" fmla="*/ 5033175 h 5510254"/>
              <a:gd name="connsiteX41" fmla="*/ 2822713 w 7211833"/>
              <a:gd name="connsiteY41" fmla="*/ 5017273 h 5510254"/>
              <a:gd name="connsiteX42" fmla="*/ 2894275 w 7211833"/>
              <a:gd name="connsiteY42" fmla="*/ 4969565 h 5510254"/>
              <a:gd name="connsiteX43" fmla="*/ 2973788 w 7211833"/>
              <a:gd name="connsiteY43" fmla="*/ 4913906 h 5510254"/>
              <a:gd name="connsiteX44" fmla="*/ 3053301 w 7211833"/>
              <a:gd name="connsiteY44" fmla="*/ 4858247 h 5510254"/>
              <a:gd name="connsiteX45" fmla="*/ 3132814 w 7211833"/>
              <a:gd name="connsiteY45" fmla="*/ 4826442 h 5510254"/>
              <a:gd name="connsiteX46" fmla="*/ 3204376 w 7211833"/>
              <a:gd name="connsiteY46" fmla="*/ 4770782 h 5510254"/>
              <a:gd name="connsiteX47" fmla="*/ 3331597 w 7211833"/>
              <a:gd name="connsiteY47" fmla="*/ 4691269 h 5510254"/>
              <a:gd name="connsiteX48" fmla="*/ 3395207 w 7211833"/>
              <a:gd name="connsiteY48" fmla="*/ 4675367 h 5510254"/>
              <a:gd name="connsiteX49" fmla="*/ 3450866 w 7211833"/>
              <a:gd name="connsiteY49" fmla="*/ 4651513 h 5510254"/>
              <a:gd name="connsiteX50" fmla="*/ 3641698 w 7211833"/>
              <a:gd name="connsiteY50" fmla="*/ 4603805 h 5510254"/>
              <a:gd name="connsiteX51" fmla="*/ 3673503 w 7211833"/>
              <a:gd name="connsiteY51" fmla="*/ 4595854 h 5510254"/>
              <a:gd name="connsiteX52" fmla="*/ 3776870 w 7211833"/>
              <a:gd name="connsiteY52" fmla="*/ 4579951 h 5510254"/>
              <a:gd name="connsiteX53" fmla="*/ 3816626 w 7211833"/>
              <a:gd name="connsiteY53" fmla="*/ 4564048 h 5510254"/>
              <a:gd name="connsiteX54" fmla="*/ 3864334 w 7211833"/>
              <a:gd name="connsiteY54" fmla="*/ 4548146 h 5510254"/>
              <a:gd name="connsiteX55" fmla="*/ 3896140 w 7211833"/>
              <a:gd name="connsiteY55" fmla="*/ 4532243 h 5510254"/>
              <a:gd name="connsiteX56" fmla="*/ 3951799 w 7211833"/>
              <a:gd name="connsiteY56" fmla="*/ 4500438 h 5510254"/>
              <a:gd name="connsiteX57" fmla="*/ 3975653 w 7211833"/>
              <a:gd name="connsiteY57" fmla="*/ 4484535 h 5510254"/>
              <a:gd name="connsiteX58" fmla="*/ 4015409 w 7211833"/>
              <a:gd name="connsiteY58" fmla="*/ 4460682 h 5510254"/>
              <a:gd name="connsiteX59" fmla="*/ 4047214 w 7211833"/>
              <a:gd name="connsiteY59" fmla="*/ 4444779 h 5510254"/>
              <a:gd name="connsiteX60" fmla="*/ 4126727 w 7211833"/>
              <a:gd name="connsiteY60" fmla="*/ 4389120 h 5510254"/>
              <a:gd name="connsiteX61" fmla="*/ 4214192 w 7211833"/>
              <a:gd name="connsiteY61" fmla="*/ 4309607 h 5510254"/>
              <a:gd name="connsiteX62" fmla="*/ 4301656 w 7211833"/>
              <a:gd name="connsiteY62" fmla="*/ 4222142 h 5510254"/>
              <a:gd name="connsiteX63" fmla="*/ 4381169 w 7211833"/>
              <a:gd name="connsiteY63" fmla="*/ 4166483 h 5510254"/>
              <a:gd name="connsiteX64" fmla="*/ 4444780 w 7211833"/>
              <a:gd name="connsiteY64" fmla="*/ 4102873 h 5510254"/>
              <a:gd name="connsiteX65" fmla="*/ 4468633 w 7211833"/>
              <a:gd name="connsiteY65" fmla="*/ 4079019 h 5510254"/>
              <a:gd name="connsiteX66" fmla="*/ 4524293 w 7211833"/>
              <a:gd name="connsiteY66" fmla="*/ 4039262 h 5510254"/>
              <a:gd name="connsiteX67" fmla="*/ 4564049 w 7211833"/>
              <a:gd name="connsiteY67" fmla="*/ 3999506 h 5510254"/>
              <a:gd name="connsiteX68" fmla="*/ 4595854 w 7211833"/>
              <a:gd name="connsiteY68" fmla="*/ 3967701 h 5510254"/>
              <a:gd name="connsiteX69" fmla="*/ 4619708 w 7211833"/>
              <a:gd name="connsiteY69" fmla="*/ 3951798 h 5510254"/>
              <a:gd name="connsiteX70" fmla="*/ 4651513 w 7211833"/>
              <a:gd name="connsiteY70" fmla="*/ 3919993 h 5510254"/>
              <a:gd name="connsiteX71" fmla="*/ 4699221 w 7211833"/>
              <a:gd name="connsiteY71" fmla="*/ 3888188 h 5510254"/>
              <a:gd name="connsiteX72" fmla="*/ 4723075 w 7211833"/>
              <a:gd name="connsiteY72" fmla="*/ 3872285 h 5510254"/>
              <a:gd name="connsiteX73" fmla="*/ 4746929 w 7211833"/>
              <a:gd name="connsiteY73" fmla="*/ 3856382 h 5510254"/>
              <a:gd name="connsiteX74" fmla="*/ 4810540 w 7211833"/>
              <a:gd name="connsiteY74" fmla="*/ 3800723 h 5510254"/>
              <a:gd name="connsiteX75" fmla="*/ 4866199 w 7211833"/>
              <a:gd name="connsiteY75" fmla="*/ 3808675 h 5510254"/>
              <a:gd name="connsiteX76" fmla="*/ 4890053 w 7211833"/>
              <a:gd name="connsiteY76" fmla="*/ 3816626 h 5510254"/>
              <a:gd name="connsiteX77" fmla="*/ 4953663 w 7211833"/>
              <a:gd name="connsiteY77" fmla="*/ 3840480 h 5510254"/>
              <a:gd name="connsiteX78" fmla="*/ 5049079 w 7211833"/>
              <a:gd name="connsiteY78" fmla="*/ 3880236 h 5510254"/>
              <a:gd name="connsiteX79" fmla="*/ 5120640 w 7211833"/>
              <a:gd name="connsiteY79" fmla="*/ 3912042 h 5510254"/>
              <a:gd name="connsiteX80" fmla="*/ 5247861 w 7211833"/>
              <a:gd name="connsiteY80" fmla="*/ 3959749 h 5510254"/>
              <a:gd name="connsiteX81" fmla="*/ 5279666 w 7211833"/>
              <a:gd name="connsiteY81" fmla="*/ 3975652 h 5510254"/>
              <a:gd name="connsiteX82" fmla="*/ 5303520 w 7211833"/>
              <a:gd name="connsiteY82" fmla="*/ 3991555 h 5510254"/>
              <a:gd name="connsiteX83" fmla="*/ 5375082 w 7211833"/>
              <a:gd name="connsiteY83" fmla="*/ 4007457 h 5510254"/>
              <a:gd name="connsiteX84" fmla="*/ 5462546 w 7211833"/>
              <a:gd name="connsiteY84" fmla="*/ 4031311 h 5510254"/>
              <a:gd name="connsiteX85" fmla="*/ 5502303 w 7211833"/>
              <a:gd name="connsiteY85" fmla="*/ 4039262 h 5510254"/>
              <a:gd name="connsiteX86" fmla="*/ 5629524 w 7211833"/>
              <a:gd name="connsiteY86" fmla="*/ 4015408 h 5510254"/>
              <a:gd name="connsiteX87" fmla="*/ 5661329 w 7211833"/>
              <a:gd name="connsiteY87" fmla="*/ 3999506 h 5510254"/>
              <a:gd name="connsiteX88" fmla="*/ 5732891 w 7211833"/>
              <a:gd name="connsiteY88" fmla="*/ 3951798 h 5510254"/>
              <a:gd name="connsiteX89" fmla="*/ 5852160 w 7211833"/>
              <a:gd name="connsiteY89" fmla="*/ 3872285 h 5510254"/>
              <a:gd name="connsiteX90" fmla="*/ 5915771 w 7211833"/>
              <a:gd name="connsiteY90" fmla="*/ 3840480 h 5510254"/>
              <a:gd name="connsiteX91" fmla="*/ 5939625 w 7211833"/>
              <a:gd name="connsiteY91" fmla="*/ 3824577 h 5510254"/>
              <a:gd name="connsiteX92" fmla="*/ 6003235 w 7211833"/>
              <a:gd name="connsiteY92" fmla="*/ 3784821 h 5510254"/>
              <a:gd name="connsiteX93" fmla="*/ 6058894 w 7211833"/>
              <a:gd name="connsiteY93" fmla="*/ 3721210 h 5510254"/>
              <a:gd name="connsiteX94" fmla="*/ 6090700 w 7211833"/>
              <a:gd name="connsiteY94" fmla="*/ 3689405 h 5510254"/>
              <a:gd name="connsiteX95" fmla="*/ 6146359 w 7211833"/>
              <a:gd name="connsiteY95" fmla="*/ 3633746 h 5510254"/>
              <a:gd name="connsiteX96" fmla="*/ 6281531 w 7211833"/>
              <a:gd name="connsiteY96" fmla="*/ 3546282 h 5510254"/>
              <a:gd name="connsiteX97" fmla="*/ 6376946 w 7211833"/>
              <a:gd name="connsiteY97" fmla="*/ 3506525 h 5510254"/>
              <a:gd name="connsiteX98" fmla="*/ 6432606 w 7211833"/>
              <a:gd name="connsiteY98" fmla="*/ 3458817 h 5510254"/>
              <a:gd name="connsiteX99" fmla="*/ 6464411 w 7211833"/>
              <a:gd name="connsiteY99" fmla="*/ 3434963 h 5510254"/>
              <a:gd name="connsiteX100" fmla="*/ 6623437 w 7211833"/>
              <a:gd name="connsiteY100" fmla="*/ 3339548 h 5510254"/>
              <a:gd name="connsiteX101" fmla="*/ 6647291 w 7211833"/>
              <a:gd name="connsiteY101" fmla="*/ 3331596 h 5510254"/>
              <a:gd name="connsiteX102" fmla="*/ 6710901 w 7211833"/>
              <a:gd name="connsiteY102" fmla="*/ 3299791 h 5510254"/>
              <a:gd name="connsiteX103" fmla="*/ 6750658 w 7211833"/>
              <a:gd name="connsiteY103" fmla="*/ 3260035 h 5510254"/>
              <a:gd name="connsiteX104" fmla="*/ 6877879 w 7211833"/>
              <a:gd name="connsiteY104" fmla="*/ 3172570 h 5510254"/>
              <a:gd name="connsiteX105" fmla="*/ 6901733 w 7211833"/>
              <a:gd name="connsiteY105" fmla="*/ 3148716 h 5510254"/>
              <a:gd name="connsiteX106" fmla="*/ 6925586 w 7211833"/>
              <a:gd name="connsiteY106" fmla="*/ 3077155 h 5510254"/>
              <a:gd name="connsiteX107" fmla="*/ 6949440 w 7211833"/>
              <a:gd name="connsiteY107" fmla="*/ 3053301 h 5510254"/>
              <a:gd name="connsiteX108" fmla="*/ 6973294 w 7211833"/>
              <a:gd name="connsiteY108" fmla="*/ 3021495 h 5510254"/>
              <a:gd name="connsiteX109" fmla="*/ 6989197 w 7211833"/>
              <a:gd name="connsiteY109" fmla="*/ 2997642 h 5510254"/>
              <a:gd name="connsiteX110" fmla="*/ 7013051 w 7211833"/>
              <a:gd name="connsiteY110" fmla="*/ 2965836 h 5510254"/>
              <a:gd name="connsiteX111" fmla="*/ 7211833 w 7211833"/>
              <a:gd name="connsiteY111" fmla="*/ 2719346 h 5510254"/>
              <a:gd name="connsiteX0" fmla="*/ 411209 w 7211833"/>
              <a:gd name="connsiteY0" fmla="*/ 0 h 5957056"/>
              <a:gd name="connsiteX1" fmla="*/ 1232453 w 7211833"/>
              <a:gd name="connsiteY1" fmla="*/ 915929 h 5957056"/>
              <a:gd name="connsiteX2" fmla="*/ 0 w 7211833"/>
              <a:gd name="connsiteY2" fmla="*/ 2474384 h 5957056"/>
              <a:gd name="connsiteX3" fmla="*/ 230588 w 7211833"/>
              <a:gd name="connsiteY3" fmla="*/ 2704972 h 5957056"/>
              <a:gd name="connsiteX4" fmla="*/ 318053 w 7211833"/>
              <a:gd name="connsiteY4" fmla="*/ 3182050 h 5957056"/>
              <a:gd name="connsiteX5" fmla="*/ 286247 w 7211833"/>
              <a:gd name="connsiteY5" fmla="*/ 3643226 h 5957056"/>
              <a:gd name="connsiteX6" fmla="*/ 143124 w 7211833"/>
              <a:gd name="connsiteY6" fmla="*/ 4175964 h 5957056"/>
              <a:gd name="connsiteX7" fmla="*/ 580446 w 7211833"/>
              <a:gd name="connsiteY7" fmla="*/ 4645090 h 5957056"/>
              <a:gd name="connsiteX8" fmla="*/ 596348 w 7211833"/>
              <a:gd name="connsiteY8" fmla="*/ 4716652 h 5957056"/>
              <a:gd name="connsiteX9" fmla="*/ 620202 w 7211833"/>
              <a:gd name="connsiteY9" fmla="*/ 4740506 h 5957056"/>
              <a:gd name="connsiteX10" fmla="*/ 1073426 w 7211833"/>
              <a:gd name="connsiteY10" fmla="*/ 5384562 h 5957056"/>
              <a:gd name="connsiteX11" fmla="*/ 1200647 w 7211833"/>
              <a:gd name="connsiteY11" fmla="*/ 5591296 h 5957056"/>
              <a:gd name="connsiteX12" fmla="*/ 1184745 w 7211833"/>
              <a:gd name="connsiteY12" fmla="*/ 5718517 h 5957056"/>
              <a:gd name="connsiteX13" fmla="*/ 1176793 w 7211833"/>
              <a:gd name="connsiteY13" fmla="*/ 5750322 h 5957056"/>
              <a:gd name="connsiteX14" fmla="*/ 1184745 w 7211833"/>
              <a:gd name="connsiteY14" fmla="*/ 5845737 h 5957056"/>
              <a:gd name="connsiteX15" fmla="*/ 1192696 w 7211833"/>
              <a:gd name="connsiteY15" fmla="*/ 5885494 h 5957056"/>
              <a:gd name="connsiteX16" fmla="*/ 1232453 w 7211833"/>
              <a:gd name="connsiteY16" fmla="*/ 5925250 h 5957056"/>
              <a:gd name="connsiteX17" fmla="*/ 1264258 w 7211833"/>
              <a:gd name="connsiteY17" fmla="*/ 5941153 h 5957056"/>
              <a:gd name="connsiteX18" fmla="*/ 1304014 w 7211833"/>
              <a:gd name="connsiteY18" fmla="*/ 5949104 h 5957056"/>
              <a:gd name="connsiteX19" fmla="*/ 1327868 w 7211833"/>
              <a:gd name="connsiteY19" fmla="*/ 5957056 h 5957056"/>
              <a:gd name="connsiteX20" fmla="*/ 1630018 w 7211833"/>
              <a:gd name="connsiteY20" fmla="*/ 5941153 h 5957056"/>
              <a:gd name="connsiteX21" fmla="*/ 1725433 w 7211833"/>
              <a:gd name="connsiteY21" fmla="*/ 5933202 h 5957056"/>
              <a:gd name="connsiteX22" fmla="*/ 1781093 w 7211833"/>
              <a:gd name="connsiteY22" fmla="*/ 5901397 h 5957056"/>
              <a:gd name="connsiteX23" fmla="*/ 1860606 w 7211833"/>
              <a:gd name="connsiteY23" fmla="*/ 5885494 h 5957056"/>
              <a:gd name="connsiteX24" fmla="*/ 1924216 w 7211833"/>
              <a:gd name="connsiteY24" fmla="*/ 5869591 h 5957056"/>
              <a:gd name="connsiteX25" fmla="*/ 2003729 w 7211833"/>
              <a:gd name="connsiteY25" fmla="*/ 5821884 h 5957056"/>
              <a:gd name="connsiteX26" fmla="*/ 2051437 w 7211833"/>
              <a:gd name="connsiteY26" fmla="*/ 5805981 h 5957056"/>
              <a:gd name="connsiteX27" fmla="*/ 2075291 w 7211833"/>
              <a:gd name="connsiteY27" fmla="*/ 5790078 h 5957056"/>
              <a:gd name="connsiteX28" fmla="*/ 2186609 w 7211833"/>
              <a:gd name="connsiteY28" fmla="*/ 5774176 h 5957056"/>
              <a:gd name="connsiteX29" fmla="*/ 2234317 w 7211833"/>
              <a:gd name="connsiteY29" fmla="*/ 5766224 h 5957056"/>
              <a:gd name="connsiteX30" fmla="*/ 2266122 w 7211833"/>
              <a:gd name="connsiteY30" fmla="*/ 5750322 h 5957056"/>
              <a:gd name="connsiteX31" fmla="*/ 2289976 w 7211833"/>
              <a:gd name="connsiteY31" fmla="*/ 5726468 h 5957056"/>
              <a:gd name="connsiteX32" fmla="*/ 2329733 w 7211833"/>
              <a:gd name="connsiteY32" fmla="*/ 5710565 h 5957056"/>
              <a:gd name="connsiteX33" fmla="*/ 2456953 w 7211833"/>
              <a:gd name="connsiteY33" fmla="*/ 5662857 h 5957056"/>
              <a:gd name="connsiteX34" fmla="*/ 2536466 w 7211833"/>
              <a:gd name="connsiteY34" fmla="*/ 5615150 h 5957056"/>
              <a:gd name="connsiteX35" fmla="*/ 2568272 w 7211833"/>
              <a:gd name="connsiteY35" fmla="*/ 5607198 h 5957056"/>
              <a:gd name="connsiteX36" fmla="*/ 2639833 w 7211833"/>
              <a:gd name="connsiteY36" fmla="*/ 5567442 h 5957056"/>
              <a:gd name="connsiteX37" fmla="*/ 2679590 w 7211833"/>
              <a:gd name="connsiteY37" fmla="*/ 5551539 h 5957056"/>
              <a:gd name="connsiteX38" fmla="*/ 2719346 w 7211833"/>
              <a:gd name="connsiteY38" fmla="*/ 5519734 h 5957056"/>
              <a:gd name="connsiteX39" fmla="*/ 2751152 w 7211833"/>
              <a:gd name="connsiteY39" fmla="*/ 5503831 h 5957056"/>
              <a:gd name="connsiteX40" fmla="*/ 2782957 w 7211833"/>
              <a:gd name="connsiteY40" fmla="*/ 5479977 h 5957056"/>
              <a:gd name="connsiteX41" fmla="*/ 2822713 w 7211833"/>
              <a:gd name="connsiteY41" fmla="*/ 5464075 h 5957056"/>
              <a:gd name="connsiteX42" fmla="*/ 2894275 w 7211833"/>
              <a:gd name="connsiteY42" fmla="*/ 5416367 h 5957056"/>
              <a:gd name="connsiteX43" fmla="*/ 2973788 w 7211833"/>
              <a:gd name="connsiteY43" fmla="*/ 5360708 h 5957056"/>
              <a:gd name="connsiteX44" fmla="*/ 3053301 w 7211833"/>
              <a:gd name="connsiteY44" fmla="*/ 5305049 h 5957056"/>
              <a:gd name="connsiteX45" fmla="*/ 3132814 w 7211833"/>
              <a:gd name="connsiteY45" fmla="*/ 5273244 h 5957056"/>
              <a:gd name="connsiteX46" fmla="*/ 3204376 w 7211833"/>
              <a:gd name="connsiteY46" fmla="*/ 5217584 h 5957056"/>
              <a:gd name="connsiteX47" fmla="*/ 3331597 w 7211833"/>
              <a:gd name="connsiteY47" fmla="*/ 5138071 h 5957056"/>
              <a:gd name="connsiteX48" fmla="*/ 3395207 w 7211833"/>
              <a:gd name="connsiteY48" fmla="*/ 5122169 h 5957056"/>
              <a:gd name="connsiteX49" fmla="*/ 3450866 w 7211833"/>
              <a:gd name="connsiteY49" fmla="*/ 5098315 h 5957056"/>
              <a:gd name="connsiteX50" fmla="*/ 3641698 w 7211833"/>
              <a:gd name="connsiteY50" fmla="*/ 5050607 h 5957056"/>
              <a:gd name="connsiteX51" fmla="*/ 3673503 w 7211833"/>
              <a:gd name="connsiteY51" fmla="*/ 5042656 h 5957056"/>
              <a:gd name="connsiteX52" fmla="*/ 3776870 w 7211833"/>
              <a:gd name="connsiteY52" fmla="*/ 5026753 h 5957056"/>
              <a:gd name="connsiteX53" fmla="*/ 3816626 w 7211833"/>
              <a:gd name="connsiteY53" fmla="*/ 5010850 h 5957056"/>
              <a:gd name="connsiteX54" fmla="*/ 3864334 w 7211833"/>
              <a:gd name="connsiteY54" fmla="*/ 4994948 h 5957056"/>
              <a:gd name="connsiteX55" fmla="*/ 3896140 w 7211833"/>
              <a:gd name="connsiteY55" fmla="*/ 4979045 h 5957056"/>
              <a:gd name="connsiteX56" fmla="*/ 3951799 w 7211833"/>
              <a:gd name="connsiteY56" fmla="*/ 4947240 h 5957056"/>
              <a:gd name="connsiteX57" fmla="*/ 3975653 w 7211833"/>
              <a:gd name="connsiteY57" fmla="*/ 4931337 h 5957056"/>
              <a:gd name="connsiteX58" fmla="*/ 4015409 w 7211833"/>
              <a:gd name="connsiteY58" fmla="*/ 4907484 h 5957056"/>
              <a:gd name="connsiteX59" fmla="*/ 4047214 w 7211833"/>
              <a:gd name="connsiteY59" fmla="*/ 4891581 h 5957056"/>
              <a:gd name="connsiteX60" fmla="*/ 4126727 w 7211833"/>
              <a:gd name="connsiteY60" fmla="*/ 4835922 h 5957056"/>
              <a:gd name="connsiteX61" fmla="*/ 4214192 w 7211833"/>
              <a:gd name="connsiteY61" fmla="*/ 4756409 h 5957056"/>
              <a:gd name="connsiteX62" fmla="*/ 4301656 w 7211833"/>
              <a:gd name="connsiteY62" fmla="*/ 4668944 h 5957056"/>
              <a:gd name="connsiteX63" fmla="*/ 4381169 w 7211833"/>
              <a:gd name="connsiteY63" fmla="*/ 4613285 h 5957056"/>
              <a:gd name="connsiteX64" fmla="*/ 4444780 w 7211833"/>
              <a:gd name="connsiteY64" fmla="*/ 4549675 h 5957056"/>
              <a:gd name="connsiteX65" fmla="*/ 4468633 w 7211833"/>
              <a:gd name="connsiteY65" fmla="*/ 4525821 h 5957056"/>
              <a:gd name="connsiteX66" fmla="*/ 4524293 w 7211833"/>
              <a:gd name="connsiteY66" fmla="*/ 4486064 h 5957056"/>
              <a:gd name="connsiteX67" fmla="*/ 4564049 w 7211833"/>
              <a:gd name="connsiteY67" fmla="*/ 4446308 h 5957056"/>
              <a:gd name="connsiteX68" fmla="*/ 4595854 w 7211833"/>
              <a:gd name="connsiteY68" fmla="*/ 4414503 h 5957056"/>
              <a:gd name="connsiteX69" fmla="*/ 4619708 w 7211833"/>
              <a:gd name="connsiteY69" fmla="*/ 4398600 h 5957056"/>
              <a:gd name="connsiteX70" fmla="*/ 4651513 w 7211833"/>
              <a:gd name="connsiteY70" fmla="*/ 4366795 h 5957056"/>
              <a:gd name="connsiteX71" fmla="*/ 4699221 w 7211833"/>
              <a:gd name="connsiteY71" fmla="*/ 4334990 h 5957056"/>
              <a:gd name="connsiteX72" fmla="*/ 4723075 w 7211833"/>
              <a:gd name="connsiteY72" fmla="*/ 4319087 h 5957056"/>
              <a:gd name="connsiteX73" fmla="*/ 4746929 w 7211833"/>
              <a:gd name="connsiteY73" fmla="*/ 4303184 h 5957056"/>
              <a:gd name="connsiteX74" fmla="*/ 4810540 w 7211833"/>
              <a:gd name="connsiteY74" fmla="*/ 4247525 h 5957056"/>
              <a:gd name="connsiteX75" fmla="*/ 4866199 w 7211833"/>
              <a:gd name="connsiteY75" fmla="*/ 4255477 h 5957056"/>
              <a:gd name="connsiteX76" fmla="*/ 4890053 w 7211833"/>
              <a:gd name="connsiteY76" fmla="*/ 4263428 h 5957056"/>
              <a:gd name="connsiteX77" fmla="*/ 4953663 w 7211833"/>
              <a:gd name="connsiteY77" fmla="*/ 4287282 h 5957056"/>
              <a:gd name="connsiteX78" fmla="*/ 5049079 w 7211833"/>
              <a:gd name="connsiteY78" fmla="*/ 4327038 h 5957056"/>
              <a:gd name="connsiteX79" fmla="*/ 5120640 w 7211833"/>
              <a:gd name="connsiteY79" fmla="*/ 4358844 h 5957056"/>
              <a:gd name="connsiteX80" fmla="*/ 5247861 w 7211833"/>
              <a:gd name="connsiteY80" fmla="*/ 4406551 h 5957056"/>
              <a:gd name="connsiteX81" fmla="*/ 5279666 w 7211833"/>
              <a:gd name="connsiteY81" fmla="*/ 4422454 h 5957056"/>
              <a:gd name="connsiteX82" fmla="*/ 5303520 w 7211833"/>
              <a:gd name="connsiteY82" fmla="*/ 4438357 h 5957056"/>
              <a:gd name="connsiteX83" fmla="*/ 5375082 w 7211833"/>
              <a:gd name="connsiteY83" fmla="*/ 4454259 h 5957056"/>
              <a:gd name="connsiteX84" fmla="*/ 5462546 w 7211833"/>
              <a:gd name="connsiteY84" fmla="*/ 4478113 h 5957056"/>
              <a:gd name="connsiteX85" fmla="*/ 5502303 w 7211833"/>
              <a:gd name="connsiteY85" fmla="*/ 4486064 h 5957056"/>
              <a:gd name="connsiteX86" fmla="*/ 5629524 w 7211833"/>
              <a:gd name="connsiteY86" fmla="*/ 4462210 h 5957056"/>
              <a:gd name="connsiteX87" fmla="*/ 5661329 w 7211833"/>
              <a:gd name="connsiteY87" fmla="*/ 4446308 h 5957056"/>
              <a:gd name="connsiteX88" fmla="*/ 5732891 w 7211833"/>
              <a:gd name="connsiteY88" fmla="*/ 4398600 h 5957056"/>
              <a:gd name="connsiteX89" fmla="*/ 5852160 w 7211833"/>
              <a:gd name="connsiteY89" fmla="*/ 4319087 h 5957056"/>
              <a:gd name="connsiteX90" fmla="*/ 5915771 w 7211833"/>
              <a:gd name="connsiteY90" fmla="*/ 4287282 h 5957056"/>
              <a:gd name="connsiteX91" fmla="*/ 5939625 w 7211833"/>
              <a:gd name="connsiteY91" fmla="*/ 4271379 h 5957056"/>
              <a:gd name="connsiteX92" fmla="*/ 6003235 w 7211833"/>
              <a:gd name="connsiteY92" fmla="*/ 4231623 h 5957056"/>
              <a:gd name="connsiteX93" fmla="*/ 6058894 w 7211833"/>
              <a:gd name="connsiteY93" fmla="*/ 4168012 h 5957056"/>
              <a:gd name="connsiteX94" fmla="*/ 6090700 w 7211833"/>
              <a:gd name="connsiteY94" fmla="*/ 4136207 h 5957056"/>
              <a:gd name="connsiteX95" fmla="*/ 6146359 w 7211833"/>
              <a:gd name="connsiteY95" fmla="*/ 4080548 h 5957056"/>
              <a:gd name="connsiteX96" fmla="*/ 6281531 w 7211833"/>
              <a:gd name="connsiteY96" fmla="*/ 3993084 h 5957056"/>
              <a:gd name="connsiteX97" fmla="*/ 6376946 w 7211833"/>
              <a:gd name="connsiteY97" fmla="*/ 3953327 h 5957056"/>
              <a:gd name="connsiteX98" fmla="*/ 6432606 w 7211833"/>
              <a:gd name="connsiteY98" fmla="*/ 3905619 h 5957056"/>
              <a:gd name="connsiteX99" fmla="*/ 6464411 w 7211833"/>
              <a:gd name="connsiteY99" fmla="*/ 3881765 h 5957056"/>
              <a:gd name="connsiteX100" fmla="*/ 6623437 w 7211833"/>
              <a:gd name="connsiteY100" fmla="*/ 3786350 h 5957056"/>
              <a:gd name="connsiteX101" fmla="*/ 6647291 w 7211833"/>
              <a:gd name="connsiteY101" fmla="*/ 3778398 h 5957056"/>
              <a:gd name="connsiteX102" fmla="*/ 6710901 w 7211833"/>
              <a:gd name="connsiteY102" fmla="*/ 3746593 h 5957056"/>
              <a:gd name="connsiteX103" fmla="*/ 6750658 w 7211833"/>
              <a:gd name="connsiteY103" fmla="*/ 3706837 h 5957056"/>
              <a:gd name="connsiteX104" fmla="*/ 6877879 w 7211833"/>
              <a:gd name="connsiteY104" fmla="*/ 3619372 h 5957056"/>
              <a:gd name="connsiteX105" fmla="*/ 6901733 w 7211833"/>
              <a:gd name="connsiteY105" fmla="*/ 3595518 h 5957056"/>
              <a:gd name="connsiteX106" fmla="*/ 6925586 w 7211833"/>
              <a:gd name="connsiteY106" fmla="*/ 3523957 h 5957056"/>
              <a:gd name="connsiteX107" fmla="*/ 6949440 w 7211833"/>
              <a:gd name="connsiteY107" fmla="*/ 3500103 h 5957056"/>
              <a:gd name="connsiteX108" fmla="*/ 6973294 w 7211833"/>
              <a:gd name="connsiteY108" fmla="*/ 3468297 h 5957056"/>
              <a:gd name="connsiteX109" fmla="*/ 6989197 w 7211833"/>
              <a:gd name="connsiteY109" fmla="*/ 3444444 h 5957056"/>
              <a:gd name="connsiteX110" fmla="*/ 7013051 w 7211833"/>
              <a:gd name="connsiteY110" fmla="*/ 3412638 h 5957056"/>
              <a:gd name="connsiteX111" fmla="*/ 7211833 w 7211833"/>
              <a:gd name="connsiteY111" fmla="*/ 3166148 h 5957056"/>
              <a:gd name="connsiteX0" fmla="*/ 411209 w 7211833"/>
              <a:gd name="connsiteY0" fmla="*/ 0 h 5957056"/>
              <a:gd name="connsiteX1" fmla="*/ 1448776 w 7211833"/>
              <a:gd name="connsiteY1" fmla="*/ 915930 h 5957056"/>
              <a:gd name="connsiteX2" fmla="*/ 0 w 7211833"/>
              <a:gd name="connsiteY2" fmla="*/ 2474384 h 5957056"/>
              <a:gd name="connsiteX3" fmla="*/ 230588 w 7211833"/>
              <a:gd name="connsiteY3" fmla="*/ 2704972 h 5957056"/>
              <a:gd name="connsiteX4" fmla="*/ 318053 w 7211833"/>
              <a:gd name="connsiteY4" fmla="*/ 3182050 h 5957056"/>
              <a:gd name="connsiteX5" fmla="*/ 286247 w 7211833"/>
              <a:gd name="connsiteY5" fmla="*/ 3643226 h 5957056"/>
              <a:gd name="connsiteX6" fmla="*/ 143124 w 7211833"/>
              <a:gd name="connsiteY6" fmla="*/ 4175964 h 5957056"/>
              <a:gd name="connsiteX7" fmla="*/ 580446 w 7211833"/>
              <a:gd name="connsiteY7" fmla="*/ 4645090 h 5957056"/>
              <a:gd name="connsiteX8" fmla="*/ 596348 w 7211833"/>
              <a:gd name="connsiteY8" fmla="*/ 4716652 h 5957056"/>
              <a:gd name="connsiteX9" fmla="*/ 620202 w 7211833"/>
              <a:gd name="connsiteY9" fmla="*/ 4740506 h 5957056"/>
              <a:gd name="connsiteX10" fmla="*/ 1073426 w 7211833"/>
              <a:gd name="connsiteY10" fmla="*/ 5384562 h 5957056"/>
              <a:gd name="connsiteX11" fmla="*/ 1200647 w 7211833"/>
              <a:gd name="connsiteY11" fmla="*/ 5591296 h 5957056"/>
              <a:gd name="connsiteX12" fmla="*/ 1184745 w 7211833"/>
              <a:gd name="connsiteY12" fmla="*/ 5718517 h 5957056"/>
              <a:gd name="connsiteX13" fmla="*/ 1176793 w 7211833"/>
              <a:gd name="connsiteY13" fmla="*/ 5750322 h 5957056"/>
              <a:gd name="connsiteX14" fmla="*/ 1184745 w 7211833"/>
              <a:gd name="connsiteY14" fmla="*/ 5845737 h 5957056"/>
              <a:gd name="connsiteX15" fmla="*/ 1192696 w 7211833"/>
              <a:gd name="connsiteY15" fmla="*/ 5885494 h 5957056"/>
              <a:gd name="connsiteX16" fmla="*/ 1232453 w 7211833"/>
              <a:gd name="connsiteY16" fmla="*/ 5925250 h 5957056"/>
              <a:gd name="connsiteX17" fmla="*/ 1264258 w 7211833"/>
              <a:gd name="connsiteY17" fmla="*/ 5941153 h 5957056"/>
              <a:gd name="connsiteX18" fmla="*/ 1304014 w 7211833"/>
              <a:gd name="connsiteY18" fmla="*/ 5949104 h 5957056"/>
              <a:gd name="connsiteX19" fmla="*/ 1327868 w 7211833"/>
              <a:gd name="connsiteY19" fmla="*/ 5957056 h 5957056"/>
              <a:gd name="connsiteX20" fmla="*/ 1630018 w 7211833"/>
              <a:gd name="connsiteY20" fmla="*/ 5941153 h 5957056"/>
              <a:gd name="connsiteX21" fmla="*/ 1725433 w 7211833"/>
              <a:gd name="connsiteY21" fmla="*/ 5933202 h 5957056"/>
              <a:gd name="connsiteX22" fmla="*/ 1781093 w 7211833"/>
              <a:gd name="connsiteY22" fmla="*/ 5901397 h 5957056"/>
              <a:gd name="connsiteX23" fmla="*/ 1860606 w 7211833"/>
              <a:gd name="connsiteY23" fmla="*/ 5885494 h 5957056"/>
              <a:gd name="connsiteX24" fmla="*/ 1924216 w 7211833"/>
              <a:gd name="connsiteY24" fmla="*/ 5869591 h 5957056"/>
              <a:gd name="connsiteX25" fmla="*/ 2003729 w 7211833"/>
              <a:gd name="connsiteY25" fmla="*/ 5821884 h 5957056"/>
              <a:gd name="connsiteX26" fmla="*/ 2051437 w 7211833"/>
              <a:gd name="connsiteY26" fmla="*/ 5805981 h 5957056"/>
              <a:gd name="connsiteX27" fmla="*/ 2075291 w 7211833"/>
              <a:gd name="connsiteY27" fmla="*/ 5790078 h 5957056"/>
              <a:gd name="connsiteX28" fmla="*/ 2186609 w 7211833"/>
              <a:gd name="connsiteY28" fmla="*/ 5774176 h 5957056"/>
              <a:gd name="connsiteX29" fmla="*/ 2234317 w 7211833"/>
              <a:gd name="connsiteY29" fmla="*/ 5766224 h 5957056"/>
              <a:gd name="connsiteX30" fmla="*/ 2266122 w 7211833"/>
              <a:gd name="connsiteY30" fmla="*/ 5750322 h 5957056"/>
              <a:gd name="connsiteX31" fmla="*/ 2289976 w 7211833"/>
              <a:gd name="connsiteY31" fmla="*/ 5726468 h 5957056"/>
              <a:gd name="connsiteX32" fmla="*/ 2329733 w 7211833"/>
              <a:gd name="connsiteY32" fmla="*/ 5710565 h 5957056"/>
              <a:gd name="connsiteX33" fmla="*/ 2456953 w 7211833"/>
              <a:gd name="connsiteY33" fmla="*/ 5662857 h 5957056"/>
              <a:gd name="connsiteX34" fmla="*/ 2536466 w 7211833"/>
              <a:gd name="connsiteY34" fmla="*/ 5615150 h 5957056"/>
              <a:gd name="connsiteX35" fmla="*/ 2568272 w 7211833"/>
              <a:gd name="connsiteY35" fmla="*/ 5607198 h 5957056"/>
              <a:gd name="connsiteX36" fmla="*/ 2639833 w 7211833"/>
              <a:gd name="connsiteY36" fmla="*/ 5567442 h 5957056"/>
              <a:gd name="connsiteX37" fmla="*/ 2679590 w 7211833"/>
              <a:gd name="connsiteY37" fmla="*/ 5551539 h 5957056"/>
              <a:gd name="connsiteX38" fmla="*/ 2719346 w 7211833"/>
              <a:gd name="connsiteY38" fmla="*/ 5519734 h 5957056"/>
              <a:gd name="connsiteX39" fmla="*/ 2751152 w 7211833"/>
              <a:gd name="connsiteY39" fmla="*/ 5503831 h 5957056"/>
              <a:gd name="connsiteX40" fmla="*/ 2782957 w 7211833"/>
              <a:gd name="connsiteY40" fmla="*/ 5479977 h 5957056"/>
              <a:gd name="connsiteX41" fmla="*/ 2822713 w 7211833"/>
              <a:gd name="connsiteY41" fmla="*/ 5464075 h 5957056"/>
              <a:gd name="connsiteX42" fmla="*/ 2894275 w 7211833"/>
              <a:gd name="connsiteY42" fmla="*/ 5416367 h 5957056"/>
              <a:gd name="connsiteX43" fmla="*/ 2973788 w 7211833"/>
              <a:gd name="connsiteY43" fmla="*/ 5360708 h 5957056"/>
              <a:gd name="connsiteX44" fmla="*/ 3053301 w 7211833"/>
              <a:gd name="connsiteY44" fmla="*/ 5305049 h 5957056"/>
              <a:gd name="connsiteX45" fmla="*/ 3132814 w 7211833"/>
              <a:gd name="connsiteY45" fmla="*/ 5273244 h 5957056"/>
              <a:gd name="connsiteX46" fmla="*/ 3204376 w 7211833"/>
              <a:gd name="connsiteY46" fmla="*/ 5217584 h 5957056"/>
              <a:gd name="connsiteX47" fmla="*/ 3331597 w 7211833"/>
              <a:gd name="connsiteY47" fmla="*/ 5138071 h 5957056"/>
              <a:gd name="connsiteX48" fmla="*/ 3395207 w 7211833"/>
              <a:gd name="connsiteY48" fmla="*/ 5122169 h 5957056"/>
              <a:gd name="connsiteX49" fmla="*/ 3450866 w 7211833"/>
              <a:gd name="connsiteY49" fmla="*/ 5098315 h 5957056"/>
              <a:gd name="connsiteX50" fmla="*/ 3641698 w 7211833"/>
              <a:gd name="connsiteY50" fmla="*/ 5050607 h 5957056"/>
              <a:gd name="connsiteX51" fmla="*/ 3673503 w 7211833"/>
              <a:gd name="connsiteY51" fmla="*/ 5042656 h 5957056"/>
              <a:gd name="connsiteX52" fmla="*/ 3776870 w 7211833"/>
              <a:gd name="connsiteY52" fmla="*/ 5026753 h 5957056"/>
              <a:gd name="connsiteX53" fmla="*/ 3816626 w 7211833"/>
              <a:gd name="connsiteY53" fmla="*/ 5010850 h 5957056"/>
              <a:gd name="connsiteX54" fmla="*/ 3864334 w 7211833"/>
              <a:gd name="connsiteY54" fmla="*/ 4994948 h 5957056"/>
              <a:gd name="connsiteX55" fmla="*/ 3896140 w 7211833"/>
              <a:gd name="connsiteY55" fmla="*/ 4979045 h 5957056"/>
              <a:gd name="connsiteX56" fmla="*/ 3951799 w 7211833"/>
              <a:gd name="connsiteY56" fmla="*/ 4947240 h 5957056"/>
              <a:gd name="connsiteX57" fmla="*/ 3975653 w 7211833"/>
              <a:gd name="connsiteY57" fmla="*/ 4931337 h 5957056"/>
              <a:gd name="connsiteX58" fmla="*/ 4015409 w 7211833"/>
              <a:gd name="connsiteY58" fmla="*/ 4907484 h 5957056"/>
              <a:gd name="connsiteX59" fmla="*/ 4047214 w 7211833"/>
              <a:gd name="connsiteY59" fmla="*/ 4891581 h 5957056"/>
              <a:gd name="connsiteX60" fmla="*/ 4126727 w 7211833"/>
              <a:gd name="connsiteY60" fmla="*/ 4835922 h 5957056"/>
              <a:gd name="connsiteX61" fmla="*/ 4214192 w 7211833"/>
              <a:gd name="connsiteY61" fmla="*/ 4756409 h 5957056"/>
              <a:gd name="connsiteX62" fmla="*/ 4301656 w 7211833"/>
              <a:gd name="connsiteY62" fmla="*/ 4668944 h 5957056"/>
              <a:gd name="connsiteX63" fmla="*/ 4381169 w 7211833"/>
              <a:gd name="connsiteY63" fmla="*/ 4613285 h 5957056"/>
              <a:gd name="connsiteX64" fmla="*/ 4444780 w 7211833"/>
              <a:gd name="connsiteY64" fmla="*/ 4549675 h 5957056"/>
              <a:gd name="connsiteX65" fmla="*/ 4468633 w 7211833"/>
              <a:gd name="connsiteY65" fmla="*/ 4525821 h 5957056"/>
              <a:gd name="connsiteX66" fmla="*/ 4524293 w 7211833"/>
              <a:gd name="connsiteY66" fmla="*/ 4486064 h 5957056"/>
              <a:gd name="connsiteX67" fmla="*/ 4564049 w 7211833"/>
              <a:gd name="connsiteY67" fmla="*/ 4446308 h 5957056"/>
              <a:gd name="connsiteX68" fmla="*/ 4595854 w 7211833"/>
              <a:gd name="connsiteY68" fmla="*/ 4414503 h 5957056"/>
              <a:gd name="connsiteX69" fmla="*/ 4619708 w 7211833"/>
              <a:gd name="connsiteY69" fmla="*/ 4398600 h 5957056"/>
              <a:gd name="connsiteX70" fmla="*/ 4651513 w 7211833"/>
              <a:gd name="connsiteY70" fmla="*/ 4366795 h 5957056"/>
              <a:gd name="connsiteX71" fmla="*/ 4699221 w 7211833"/>
              <a:gd name="connsiteY71" fmla="*/ 4334990 h 5957056"/>
              <a:gd name="connsiteX72" fmla="*/ 4723075 w 7211833"/>
              <a:gd name="connsiteY72" fmla="*/ 4319087 h 5957056"/>
              <a:gd name="connsiteX73" fmla="*/ 4746929 w 7211833"/>
              <a:gd name="connsiteY73" fmla="*/ 4303184 h 5957056"/>
              <a:gd name="connsiteX74" fmla="*/ 4810540 w 7211833"/>
              <a:gd name="connsiteY74" fmla="*/ 4247525 h 5957056"/>
              <a:gd name="connsiteX75" fmla="*/ 4866199 w 7211833"/>
              <a:gd name="connsiteY75" fmla="*/ 4255477 h 5957056"/>
              <a:gd name="connsiteX76" fmla="*/ 4890053 w 7211833"/>
              <a:gd name="connsiteY76" fmla="*/ 4263428 h 5957056"/>
              <a:gd name="connsiteX77" fmla="*/ 4953663 w 7211833"/>
              <a:gd name="connsiteY77" fmla="*/ 4287282 h 5957056"/>
              <a:gd name="connsiteX78" fmla="*/ 5049079 w 7211833"/>
              <a:gd name="connsiteY78" fmla="*/ 4327038 h 5957056"/>
              <a:gd name="connsiteX79" fmla="*/ 5120640 w 7211833"/>
              <a:gd name="connsiteY79" fmla="*/ 4358844 h 5957056"/>
              <a:gd name="connsiteX80" fmla="*/ 5247861 w 7211833"/>
              <a:gd name="connsiteY80" fmla="*/ 4406551 h 5957056"/>
              <a:gd name="connsiteX81" fmla="*/ 5279666 w 7211833"/>
              <a:gd name="connsiteY81" fmla="*/ 4422454 h 5957056"/>
              <a:gd name="connsiteX82" fmla="*/ 5303520 w 7211833"/>
              <a:gd name="connsiteY82" fmla="*/ 4438357 h 5957056"/>
              <a:gd name="connsiteX83" fmla="*/ 5375082 w 7211833"/>
              <a:gd name="connsiteY83" fmla="*/ 4454259 h 5957056"/>
              <a:gd name="connsiteX84" fmla="*/ 5462546 w 7211833"/>
              <a:gd name="connsiteY84" fmla="*/ 4478113 h 5957056"/>
              <a:gd name="connsiteX85" fmla="*/ 5502303 w 7211833"/>
              <a:gd name="connsiteY85" fmla="*/ 4486064 h 5957056"/>
              <a:gd name="connsiteX86" fmla="*/ 5629524 w 7211833"/>
              <a:gd name="connsiteY86" fmla="*/ 4462210 h 5957056"/>
              <a:gd name="connsiteX87" fmla="*/ 5661329 w 7211833"/>
              <a:gd name="connsiteY87" fmla="*/ 4446308 h 5957056"/>
              <a:gd name="connsiteX88" fmla="*/ 5732891 w 7211833"/>
              <a:gd name="connsiteY88" fmla="*/ 4398600 h 5957056"/>
              <a:gd name="connsiteX89" fmla="*/ 5852160 w 7211833"/>
              <a:gd name="connsiteY89" fmla="*/ 4319087 h 5957056"/>
              <a:gd name="connsiteX90" fmla="*/ 5915771 w 7211833"/>
              <a:gd name="connsiteY90" fmla="*/ 4287282 h 5957056"/>
              <a:gd name="connsiteX91" fmla="*/ 5939625 w 7211833"/>
              <a:gd name="connsiteY91" fmla="*/ 4271379 h 5957056"/>
              <a:gd name="connsiteX92" fmla="*/ 6003235 w 7211833"/>
              <a:gd name="connsiteY92" fmla="*/ 4231623 h 5957056"/>
              <a:gd name="connsiteX93" fmla="*/ 6058894 w 7211833"/>
              <a:gd name="connsiteY93" fmla="*/ 4168012 h 5957056"/>
              <a:gd name="connsiteX94" fmla="*/ 6090700 w 7211833"/>
              <a:gd name="connsiteY94" fmla="*/ 4136207 h 5957056"/>
              <a:gd name="connsiteX95" fmla="*/ 6146359 w 7211833"/>
              <a:gd name="connsiteY95" fmla="*/ 4080548 h 5957056"/>
              <a:gd name="connsiteX96" fmla="*/ 6281531 w 7211833"/>
              <a:gd name="connsiteY96" fmla="*/ 3993084 h 5957056"/>
              <a:gd name="connsiteX97" fmla="*/ 6376946 w 7211833"/>
              <a:gd name="connsiteY97" fmla="*/ 3953327 h 5957056"/>
              <a:gd name="connsiteX98" fmla="*/ 6432606 w 7211833"/>
              <a:gd name="connsiteY98" fmla="*/ 3905619 h 5957056"/>
              <a:gd name="connsiteX99" fmla="*/ 6464411 w 7211833"/>
              <a:gd name="connsiteY99" fmla="*/ 3881765 h 5957056"/>
              <a:gd name="connsiteX100" fmla="*/ 6623437 w 7211833"/>
              <a:gd name="connsiteY100" fmla="*/ 3786350 h 5957056"/>
              <a:gd name="connsiteX101" fmla="*/ 6647291 w 7211833"/>
              <a:gd name="connsiteY101" fmla="*/ 3778398 h 5957056"/>
              <a:gd name="connsiteX102" fmla="*/ 6710901 w 7211833"/>
              <a:gd name="connsiteY102" fmla="*/ 3746593 h 5957056"/>
              <a:gd name="connsiteX103" fmla="*/ 6750658 w 7211833"/>
              <a:gd name="connsiteY103" fmla="*/ 3706837 h 5957056"/>
              <a:gd name="connsiteX104" fmla="*/ 6877879 w 7211833"/>
              <a:gd name="connsiteY104" fmla="*/ 3619372 h 5957056"/>
              <a:gd name="connsiteX105" fmla="*/ 6901733 w 7211833"/>
              <a:gd name="connsiteY105" fmla="*/ 3595518 h 5957056"/>
              <a:gd name="connsiteX106" fmla="*/ 6925586 w 7211833"/>
              <a:gd name="connsiteY106" fmla="*/ 3523957 h 5957056"/>
              <a:gd name="connsiteX107" fmla="*/ 6949440 w 7211833"/>
              <a:gd name="connsiteY107" fmla="*/ 3500103 h 5957056"/>
              <a:gd name="connsiteX108" fmla="*/ 6973294 w 7211833"/>
              <a:gd name="connsiteY108" fmla="*/ 3468297 h 5957056"/>
              <a:gd name="connsiteX109" fmla="*/ 6989197 w 7211833"/>
              <a:gd name="connsiteY109" fmla="*/ 3444444 h 5957056"/>
              <a:gd name="connsiteX110" fmla="*/ 7013051 w 7211833"/>
              <a:gd name="connsiteY110" fmla="*/ 3412638 h 5957056"/>
              <a:gd name="connsiteX111" fmla="*/ 7211833 w 7211833"/>
              <a:gd name="connsiteY111" fmla="*/ 3166148 h 5957056"/>
              <a:gd name="connsiteX0" fmla="*/ 411209 w 7211833"/>
              <a:gd name="connsiteY0" fmla="*/ 0 h 5957056"/>
              <a:gd name="connsiteX1" fmla="*/ 1448776 w 7211833"/>
              <a:gd name="connsiteY1" fmla="*/ 915930 h 5957056"/>
              <a:gd name="connsiteX2" fmla="*/ 0 w 7211833"/>
              <a:gd name="connsiteY2" fmla="*/ 2474384 h 5957056"/>
              <a:gd name="connsiteX3" fmla="*/ 230588 w 7211833"/>
              <a:gd name="connsiteY3" fmla="*/ 2704972 h 5957056"/>
              <a:gd name="connsiteX4" fmla="*/ 318053 w 7211833"/>
              <a:gd name="connsiteY4" fmla="*/ 3182050 h 5957056"/>
              <a:gd name="connsiteX5" fmla="*/ 286247 w 7211833"/>
              <a:gd name="connsiteY5" fmla="*/ 3643226 h 5957056"/>
              <a:gd name="connsiteX6" fmla="*/ 143124 w 7211833"/>
              <a:gd name="connsiteY6" fmla="*/ 4175964 h 5957056"/>
              <a:gd name="connsiteX7" fmla="*/ 580446 w 7211833"/>
              <a:gd name="connsiteY7" fmla="*/ 4645090 h 5957056"/>
              <a:gd name="connsiteX8" fmla="*/ 596348 w 7211833"/>
              <a:gd name="connsiteY8" fmla="*/ 4716652 h 5957056"/>
              <a:gd name="connsiteX9" fmla="*/ 620202 w 7211833"/>
              <a:gd name="connsiteY9" fmla="*/ 4740506 h 5957056"/>
              <a:gd name="connsiteX10" fmla="*/ 1073426 w 7211833"/>
              <a:gd name="connsiteY10" fmla="*/ 5384562 h 5957056"/>
              <a:gd name="connsiteX11" fmla="*/ 1200647 w 7211833"/>
              <a:gd name="connsiteY11" fmla="*/ 5591296 h 5957056"/>
              <a:gd name="connsiteX12" fmla="*/ 1184745 w 7211833"/>
              <a:gd name="connsiteY12" fmla="*/ 5718517 h 5957056"/>
              <a:gd name="connsiteX13" fmla="*/ 1176793 w 7211833"/>
              <a:gd name="connsiteY13" fmla="*/ 5750322 h 5957056"/>
              <a:gd name="connsiteX14" fmla="*/ 1184745 w 7211833"/>
              <a:gd name="connsiteY14" fmla="*/ 5845737 h 5957056"/>
              <a:gd name="connsiteX15" fmla="*/ 1192696 w 7211833"/>
              <a:gd name="connsiteY15" fmla="*/ 5885494 h 5957056"/>
              <a:gd name="connsiteX16" fmla="*/ 1232453 w 7211833"/>
              <a:gd name="connsiteY16" fmla="*/ 5925250 h 5957056"/>
              <a:gd name="connsiteX17" fmla="*/ 1264258 w 7211833"/>
              <a:gd name="connsiteY17" fmla="*/ 5941153 h 5957056"/>
              <a:gd name="connsiteX18" fmla="*/ 1304014 w 7211833"/>
              <a:gd name="connsiteY18" fmla="*/ 5949104 h 5957056"/>
              <a:gd name="connsiteX19" fmla="*/ 1327868 w 7211833"/>
              <a:gd name="connsiteY19" fmla="*/ 5957056 h 5957056"/>
              <a:gd name="connsiteX20" fmla="*/ 1630018 w 7211833"/>
              <a:gd name="connsiteY20" fmla="*/ 5941153 h 5957056"/>
              <a:gd name="connsiteX21" fmla="*/ 1725433 w 7211833"/>
              <a:gd name="connsiteY21" fmla="*/ 5933202 h 5957056"/>
              <a:gd name="connsiteX22" fmla="*/ 1781093 w 7211833"/>
              <a:gd name="connsiteY22" fmla="*/ 5901397 h 5957056"/>
              <a:gd name="connsiteX23" fmla="*/ 1860606 w 7211833"/>
              <a:gd name="connsiteY23" fmla="*/ 5885494 h 5957056"/>
              <a:gd name="connsiteX24" fmla="*/ 1924216 w 7211833"/>
              <a:gd name="connsiteY24" fmla="*/ 5869591 h 5957056"/>
              <a:gd name="connsiteX25" fmla="*/ 2003729 w 7211833"/>
              <a:gd name="connsiteY25" fmla="*/ 5821884 h 5957056"/>
              <a:gd name="connsiteX26" fmla="*/ 2051437 w 7211833"/>
              <a:gd name="connsiteY26" fmla="*/ 5805981 h 5957056"/>
              <a:gd name="connsiteX27" fmla="*/ 2075291 w 7211833"/>
              <a:gd name="connsiteY27" fmla="*/ 5790078 h 5957056"/>
              <a:gd name="connsiteX28" fmla="*/ 2186609 w 7211833"/>
              <a:gd name="connsiteY28" fmla="*/ 5774176 h 5957056"/>
              <a:gd name="connsiteX29" fmla="*/ 2234317 w 7211833"/>
              <a:gd name="connsiteY29" fmla="*/ 5766224 h 5957056"/>
              <a:gd name="connsiteX30" fmla="*/ 2266122 w 7211833"/>
              <a:gd name="connsiteY30" fmla="*/ 5750322 h 5957056"/>
              <a:gd name="connsiteX31" fmla="*/ 2289976 w 7211833"/>
              <a:gd name="connsiteY31" fmla="*/ 5726468 h 5957056"/>
              <a:gd name="connsiteX32" fmla="*/ 2329733 w 7211833"/>
              <a:gd name="connsiteY32" fmla="*/ 5710565 h 5957056"/>
              <a:gd name="connsiteX33" fmla="*/ 2456953 w 7211833"/>
              <a:gd name="connsiteY33" fmla="*/ 5662857 h 5957056"/>
              <a:gd name="connsiteX34" fmla="*/ 2536466 w 7211833"/>
              <a:gd name="connsiteY34" fmla="*/ 5615150 h 5957056"/>
              <a:gd name="connsiteX35" fmla="*/ 2568272 w 7211833"/>
              <a:gd name="connsiteY35" fmla="*/ 5607198 h 5957056"/>
              <a:gd name="connsiteX36" fmla="*/ 2639833 w 7211833"/>
              <a:gd name="connsiteY36" fmla="*/ 5567442 h 5957056"/>
              <a:gd name="connsiteX37" fmla="*/ 2679590 w 7211833"/>
              <a:gd name="connsiteY37" fmla="*/ 5551539 h 5957056"/>
              <a:gd name="connsiteX38" fmla="*/ 2719346 w 7211833"/>
              <a:gd name="connsiteY38" fmla="*/ 5519734 h 5957056"/>
              <a:gd name="connsiteX39" fmla="*/ 2751152 w 7211833"/>
              <a:gd name="connsiteY39" fmla="*/ 5503831 h 5957056"/>
              <a:gd name="connsiteX40" fmla="*/ 2782957 w 7211833"/>
              <a:gd name="connsiteY40" fmla="*/ 5479977 h 5957056"/>
              <a:gd name="connsiteX41" fmla="*/ 2822713 w 7211833"/>
              <a:gd name="connsiteY41" fmla="*/ 5464075 h 5957056"/>
              <a:gd name="connsiteX42" fmla="*/ 2894275 w 7211833"/>
              <a:gd name="connsiteY42" fmla="*/ 5416367 h 5957056"/>
              <a:gd name="connsiteX43" fmla="*/ 2973788 w 7211833"/>
              <a:gd name="connsiteY43" fmla="*/ 5360708 h 5957056"/>
              <a:gd name="connsiteX44" fmla="*/ 3053301 w 7211833"/>
              <a:gd name="connsiteY44" fmla="*/ 5305049 h 5957056"/>
              <a:gd name="connsiteX45" fmla="*/ 3132814 w 7211833"/>
              <a:gd name="connsiteY45" fmla="*/ 5273244 h 5957056"/>
              <a:gd name="connsiteX46" fmla="*/ 3204376 w 7211833"/>
              <a:gd name="connsiteY46" fmla="*/ 5217584 h 5957056"/>
              <a:gd name="connsiteX47" fmla="*/ 3331597 w 7211833"/>
              <a:gd name="connsiteY47" fmla="*/ 5138071 h 5957056"/>
              <a:gd name="connsiteX48" fmla="*/ 3395207 w 7211833"/>
              <a:gd name="connsiteY48" fmla="*/ 5122169 h 5957056"/>
              <a:gd name="connsiteX49" fmla="*/ 3450866 w 7211833"/>
              <a:gd name="connsiteY49" fmla="*/ 5098315 h 5957056"/>
              <a:gd name="connsiteX50" fmla="*/ 3641698 w 7211833"/>
              <a:gd name="connsiteY50" fmla="*/ 5050607 h 5957056"/>
              <a:gd name="connsiteX51" fmla="*/ 3673503 w 7211833"/>
              <a:gd name="connsiteY51" fmla="*/ 5042656 h 5957056"/>
              <a:gd name="connsiteX52" fmla="*/ 3776870 w 7211833"/>
              <a:gd name="connsiteY52" fmla="*/ 5026753 h 5957056"/>
              <a:gd name="connsiteX53" fmla="*/ 3816626 w 7211833"/>
              <a:gd name="connsiteY53" fmla="*/ 5010850 h 5957056"/>
              <a:gd name="connsiteX54" fmla="*/ 3864334 w 7211833"/>
              <a:gd name="connsiteY54" fmla="*/ 4994948 h 5957056"/>
              <a:gd name="connsiteX55" fmla="*/ 3896140 w 7211833"/>
              <a:gd name="connsiteY55" fmla="*/ 4979045 h 5957056"/>
              <a:gd name="connsiteX56" fmla="*/ 3951799 w 7211833"/>
              <a:gd name="connsiteY56" fmla="*/ 4947240 h 5957056"/>
              <a:gd name="connsiteX57" fmla="*/ 3975653 w 7211833"/>
              <a:gd name="connsiteY57" fmla="*/ 4931337 h 5957056"/>
              <a:gd name="connsiteX58" fmla="*/ 4015409 w 7211833"/>
              <a:gd name="connsiteY58" fmla="*/ 4907484 h 5957056"/>
              <a:gd name="connsiteX59" fmla="*/ 4047214 w 7211833"/>
              <a:gd name="connsiteY59" fmla="*/ 4891581 h 5957056"/>
              <a:gd name="connsiteX60" fmla="*/ 4126727 w 7211833"/>
              <a:gd name="connsiteY60" fmla="*/ 4835922 h 5957056"/>
              <a:gd name="connsiteX61" fmla="*/ 4214192 w 7211833"/>
              <a:gd name="connsiteY61" fmla="*/ 4756409 h 5957056"/>
              <a:gd name="connsiteX62" fmla="*/ 4301656 w 7211833"/>
              <a:gd name="connsiteY62" fmla="*/ 4668944 h 5957056"/>
              <a:gd name="connsiteX63" fmla="*/ 4381169 w 7211833"/>
              <a:gd name="connsiteY63" fmla="*/ 4613285 h 5957056"/>
              <a:gd name="connsiteX64" fmla="*/ 4444780 w 7211833"/>
              <a:gd name="connsiteY64" fmla="*/ 4549675 h 5957056"/>
              <a:gd name="connsiteX65" fmla="*/ 4468633 w 7211833"/>
              <a:gd name="connsiteY65" fmla="*/ 4525821 h 5957056"/>
              <a:gd name="connsiteX66" fmla="*/ 4524293 w 7211833"/>
              <a:gd name="connsiteY66" fmla="*/ 4486064 h 5957056"/>
              <a:gd name="connsiteX67" fmla="*/ 4564049 w 7211833"/>
              <a:gd name="connsiteY67" fmla="*/ 4446308 h 5957056"/>
              <a:gd name="connsiteX68" fmla="*/ 4595854 w 7211833"/>
              <a:gd name="connsiteY68" fmla="*/ 4414503 h 5957056"/>
              <a:gd name="connsiteX69" fmla="*/ 4619708 w 7211833"/>
              <a:gd name="connsiteY69" fmla="*/ 4398600 h 5957056"/>
              <a:gd name="connsiteX70" fmla="*/ 4651513 w 7211833"/>
              <a:gd name="connsiteY70" fmla="*/ 4366795 h 5957056"/>
              <a:gd name="connsiteX71" fmla="*/ 4699221 w 7211833"/>
              <a:gd name="connsiteY71" fmla="*/ 4334990 h 5957056"/>
              <a:gd name="connsiteX72" fmla="*/ 4723075 w 7211833"/>
              <a:gd name="connsiteY72" fmla="*/ 4319087 h 5957056"/>
              <a:gd name="connsiteX73" fmla="*/ 4746929 w 7211833"/>
              <a:gd name="connsiteY73" fmla="*/ 4303184 h 5957056"/>
              <a:gd name="connsiteX74" fmla="*/ 4810540 w 7211833"/>
              <a:gd name="connsiteY74" fmla="*/ 4247525 h 5957056"/>
              <a:gd name="connsiteX75" fmla="*/ 4866199 w 7211833"/>
              <a:gd name="connsiteY75" fmla="*/ 4255477 h 5957056"/>
              <a:gd name="connsiteX76" fmla="*/ 4890053 w 7211833"/>
              <a:gd name="connsiteY76" fmla="*/ 4263428 h 5957056"/>
              <a:gd name="connsiteX77" fmla="*/ 4953663 w 7211833"/>
              <a:gd name="connsiteY77" fmla="*/ 4287282 h 5957056"/>
              <a:gd name="connsiteX78" fmla="*/ 5049079 w 7211833"/>
              <a:gd name="connsiteY78" fmla="*/ 4327038 h 5957056"/>
              <a:gd name="connsiteX79" fmla="*/ 5120640 w 7211833"/>
              <a:gd name="connsiteY79" fmla="*/ 4358844 h 5957056"/>
              <a:gd name="connsiteX80" fmla="*/ 5247861 w 7211833"/>
              <a:gd name="connsiteY80" fmla="*/ 4406551 h 5957056"/>
              <a:gd name="connsiteX81" fmla="*/ 5279666 w 7211833"/>
              <a:gd name="connsiteY81" fmla="*/ 4422454 h 5957056"/>
              <a:gd name="connsiteX82" fmla="*/ 5303520 w 7211833"/>
              <a:gd name="connsiteY82" fmla="*/ 4438357 h 5957056"/>
              <a:gd name="connsiteX83" fmla="*/ 5375082 w 7211833"/>
              <a:gd name="connsiteY83" fmla="*/ 4454259 h 5957056"/>
              <a:gd name="connsiteX84" fmla="*/ 5462546 w 7211833"/>
              <a:gd name="connsiteY84" fmla="*/ 4478113 h 5957056"/>
              <a:gd name="connsiteX85" fmla="*/ 5502303 w 7211833"/>
              <a:gd name="connsiteY85" fmla="*/ 4486064 h 5957056"/>
              <a:gd name="connsiteX86" fmla="*/ 5629524 w 7211833"/>
              <a:gd name="connsiteY86" fmla="*/ 4462210 h 5957056"/>
              <a:gd name="connsiteX87" fmla="*/ 5661329 w 7211833"/>
              <a:gd name="connsiteY87" fmla="*/ 4446308 h 5957056"/>
              <a:gd name="connsiteX88" fmla="*/ 5732891 w 7211833"/>
              <a:gd name="connsiteY88" fmla="*/ 4398600 h 5957056"/>
              <a:gd name="connsiteX89" fmla="*/ 5852160 w 7211833"/>
              <a:gd name="connsiteY89" fmla="*/ 4319087 h 5957056"/>
              <a:gd name="connsiteX90" fmla="*/ 5915771 w 7211833"/>
              <a:gd name="connsiteY90" fmla="*/ 4287282 h 5957056"/>
              <a:gd name="connsiteX91" fmla="*/ 5939625 w 7211833"/>
              <a:gd name="connsiteY91" fmla="*/ 4271379 h 5957056"/>
              <a:gd name="connsiteX92" fmla="*/ 6003235 w 7211833"/>
              <a:gd name="connsiteY92" fmla="*/ 4231623 h 5957056"/>
              <a:gd name="connsiteX93" fmla="*/ 6058894 w 7211833"/>
              <a:gd name="connsiteY93" fmla="*/ 4168012 h 5957056"/>
              <a:gd name="connsiteX94" fmla="*/ 6090700 w 7211833"/>
              <a:gd name="connsiteY94" fmla="*/ 4136207 h 5957056"/>
              <a:gd name="connsiteX95" fmla="*/ 6146359 w 7211833"/>
              <a:gd name="connsiteY95" fmla="*/ 4080548 h 5957056"/>
              <a:gd name="connsiteX96" fmla="*/ 6281531 w 7211833"/>
              <a:gd name="connsiteY96" fmla="*/ 3993084 h 5957056"/>
              <a:gd name="connsiteX97" fmla="*/ 6376946 w 7211833"/>
              <a:gd name="connsiteY97" fmla="*/ 3953327 h 5957056"/>
              <a:gd name="connsiteX98" fmla="*/ 6432606 w 7211833"/>
              <a:gd name="connsiteY98" fmla="*/ 3905619 h 5957056"/>
              <a:gd name="connsiteX99" fmla="*/ 6464411 w 7211833"/>
              <a:gd name="connsiteY99" fmla="*/ 3881765 h 5957056"/>
              <a:gd name="connsiteX100" fmla="*/ 6623437 w 7211833"/>
              <a:gd name="connsiteY100" fmla="*/ 3786350 h 5957056"/>
              <a:gd name="connsiteX101" fmla="*/ 6647291 w 7211833"/>
              <a:gd name="connsiteY101" fmla="*/ 3778398 h 5957056"/>
              <a:gd name="connsiteX102" fmla="*/ 6710901 w 7211833"/>
              <a:gd name="connsiteY102" fmla="*/ 3746593 h 5957056"/>
              <a:gd name="connsiteX103" fmla="*/ 6750658 w 7211833"/>
              <a:gd name="connsiteY103" fmla="*/ 3706837 h 5957056"/>
              <a:gd name="connsiteX104" fmla="*/ 6877879 w 7211833"/>
              <a:gd name="connsiteY104" fmla="*/ 3619372 h 5957056"/>
              <a:gd name="connsiteX105" fmla="*/ 6901733 w 7211833"/>
              <a:gd name="connsiteY105" fmla="*/ 3595518 h 5957056"/>
              <a:gd name="connsiteX106" fmla="*/ 6925586 w 7211833"/>
              <a:gd name="connsiteY106" fmla="*/ 3523957 h 5957056"/>
              <a:gd name="connsiteX107" fmla="*/ 6949440 w 7211833"/>
              <a:gd name="connsiteY107" fmla="*/ 3500103 h 5957056"/>
              <a:gd name="connsiteX108" fmla="*/ 6973294 w 7211833"/>
              <a:gd name="connsiteY108" fmla="*/ 3468297 h 5957056"/>
              <a:gd name="connsiteX109" fmla="*/ 6989197 w 7211833"/>
              <a:gd name="connsiteY109" fmla="*/ 3444444 h 5957056"/>
              <a:gd name="connsiteX110" fmla="*/ 7013051 w 7211833"/>
              <a:gd name="connsiteY110" fmla="*/ 3412638 h 5957056"/>
              <a:gd name="connsiteX111" fmla="*/ 7211833 w 7211833"/>
              <a:gd name="connsiteY111" fmla="*/ 3166148 h 5957056"/>
              <a:gd name="connsiteX0" fmla="*/ 411209 w 7211833"/>
              <a:gd name="connsiteY0" fmla="*/ 0 h 5957056"/>
              <a:gd name="connsiteX1" fmla="*/ 1448776 w 7211833"/>
              <a:gd name="connsiteY1" fmla="*/ 915930 h 5957056"/>
              <a:gd name="connsiteX2" fmla="*/ 0 w 7211833"/>
              <a:gd name="connsiteY2" fmla="*/ 2474384 h 5957056"/>
              <a:gd name="connsiteX3" fmla="*/ 230588 w 7211833"/>
              <a:gd name="connsiteY3" fmla="*/ 2704972 h 5957056"/>
              <a:gd name="connsiteX4" fmla="*/ 318053 w 7211833"/>
              <a:gd name="connsiteY4" fmla="*/ 3182050 h 5957056"/>
              <a:gd name="connsiteX5" fmla="*/ 286247 w 7211833"/>
              <a:gd name="connsiteY5" fmla="*/ 3643226 h 5957056"/>
              <a:gd name="connsiteX6" fmla="*/ 143124 w 7211833"/>
              <a:gd name="connsiteY6" fmla="*/ 4175964 h 5957056"/>
              <a:gd name="connsiteX7" fmla="*/ 580446 w 7211833"/>
              <a:gd name="connsiteY7" fmla="*/ 4645090 h 5957056"/>
              <a:gd name="connsiteX8" fmla="*/ 596348 w 7211833"/>
              <a:gd name="connsiteY8" fmla="*/ 4716652 h 5957056"/>
              <a:gd name="connsiteX9" fmla="*/ 620202 w 7211833"/>
              <a:gd name="connsiteY9" fmla="*/ 4740506 h 5957056"/>
              <a:gd name="connsiteX10" fmla="*/ 1073426 w 7211833"/>
              <a:gd name="connsiteY10" fmla="*/ 5384562 h 5957056"/>
              <a:gd name="connsiteX11" fmla="*/ 1200647 w 7211833"/>
              <a:gd name="connsiteY11" fmla="*/ 5591296 h 5957056"/>
              <a:gd name="connsiteX12" fmla="*/ 1184745 w 7211833"/>
              <a:gd name="connsiteY12" fmla="*/ 5718517 h 5957056"/>
              <a:gd name="connsiteX13" fmla="*/ 1176793 w 7211833"/>
              <a:gd name="connsiteY13" fmla="*/ 5750322 h 5957056"/>
              <a:gd name="connsiteX14" fmla="*/ 1184745 w 7211833"/>
              <a:gd name="connsiteY14" fmla="*/ 5845737 h 5957056"/>
              <a:gd name="connsiteX15" fmla="*/ 1192696 w 7211833"/>
              <a:gd name="connsiteY15" fmla="*/ 5885494 h 5957056"/>
              <a:gd name="connsiteX16" fmla="*/ 1232453 w 7211833"/>
              <a:gd name="connsiteY16" fmla="*/ 5925250 h 5957056"/>
              <a:gd name="connsiteX17" fmla="*/ 1264258 w 7211833"/>
              <a:gd name="connsiteY17" fmla="*/ 5941153 h 5957056"/>
              <a:gd name="connsiteX18" fmla="*/ 1304014 w 7211833"/>
              <a:gd name="connsiteY18" fmla="*/ 5949104 h 5957056"/>
              <a:gd name="connsiteX19" fmla="*/ 1327868 w 7211833"/>
              <a:gd name="connsiteY19" fmla="*/ 5957056 h 5957056"/>
              <a:gd name="connsiteX20" fmla="*/ 1630018 w 7211833"/>
              <a:gd name="connsiteY20" fmla="*/ 5941153 h 5957056"/>
              <a:gd name="connsiteX21" fmla="*/ 1725433 w 7211833"/>
              <a:gd name="connsiteY21" fmla="*/ 5933202 h 5957056"/>
              <a:gd name="connsiteX22" fmla="*/ 1781093 w 7211833"/>
              <a:gd name="connsiteY22" fmla="*/ 5901397 h 5957056"/>
              <a:gd name="connsiteX23" fmla="*/ 1860606 w 7211833"/>
              <a:gd name="connsiteY23" fmla="*/ 5885494 h 5957056"/>
              <a:gd name="connsiteX24" fmla="*/ 1924216 w 7211833"/>
              <a:gd name="connsiteY24" fmla="*/ 5869591 h 5957056"/>
              <a:gd name="connsiteX25" fmla="*/ 2003729 w 7211833"/>
              <a:gd name="connsiteY25" fmla="*/ 5821884 h 5957056"/>
              <a:gd name="connsiteX26" fmla="*/ 2051437 w 7211833"/>
              <a:gd name="connsiteY26" fmla="*/ 5805981 h 5957056"/>
              <a:gd name="connsiteX27" fmla="*/ 2075291 w 7211833"/>
              <a:gd name="connsiteY27" fmla="*/ 5790078 h 5957056"/>
              <a:gd name="connsiteX28" fmla="*/ 2186609 w 7211833"/>
              <a:gd name="connsiteY28" fmla="*/ 5774176 h 5957056"/>
              <a:gd name="connsiteX29" fmla="*/ 2234317 w 7211833"/>
              <a:gd name="connsiteY29" fmla="*/ 5766224 h 5957056"/>
              <a:gd name="connsiteX30" fmla="*/ 2266122 w 7211833"/>
              <a:gd name="connsiteY30" fmla="*/ 5750322 h 5957056"/>
              <a:gd name="connsiteX31" fmla="*/ 2289976 w 7211833"/>
              <a:gd name="connsiteY31" fmla="*/ 5726468 h 5957056"/>
              <a:gd name="connsiteX32" fmla="*/ 2329733 w 7211833"/>
              <a:gd name="connsiteY32" fmla="*/ 5710565 h 5957056"/>
              <a:gd name="connsiteX33" fmla="*/ 2456953 w 7211833"/>
              <a:gd name="connsiteY33" fmla="*/ 5662857 h 5957056"/>
              <a:gd name="connsiteX34" fmla="*/ 2536466 w 7211833"/>
              <a:gd name="connsiteY34" fmla="*/ 5615150 h 5957056"/>
              <a:gd name="connsiteX35" fmla="*/ 2568272 w 7211833"/>
              <a:gd name="connsiteY35" fmla="*/ 5607198 h 5957056"/>
              <a:gd name="connsiteX36" fmla="*/ 2639833 w 7211833"/>
              <a:gd name="connsiteY36" fmla="*/ 5567442 h 5957056"/>
              <a:gd name="connsiteX37" fmla="*/ 2679590 w 7211833"/>
              <a:gd name="connsiteY37" fmla="*/ 5551539 h 5957056"/>
              <a:gd name="connsiteX38" fmla="*/ 2719346 w 7211833"/>
              <a:gd name="connsiteY38" fmla="*/ 5519734 h 5957056"/>
              <a:gd name="connsiteX39" fmla="*/ 2751152 w 7211833"/>
              <a:gd name="connsiteY39" fmla="*/ 5503831 h 5957056"/>
              <a:gd name="connsiteX40" fmla="*/ 2782957 w 7211833"/>
              <a:gd name="connsiteY40" fmla="*/ 5479977 h 5957056"/>
              <a:gd name="connsiteX41" fmla="*/ 2822713 w 7211833"/>
              <a:gd name="connsiteY41" fmla="*/ 5464075 h 5957056"/>
              <a:gd name="connsiteX42" fmla="*/ 2894275 w 7211833"/>
              <a:gd name="connsiteY42" fmla="*/ 5416367 h 5957056"/>
              <a:gd name="connsiteX43" fmla="*/ 2973788 w 7211833"/>
              <a:gd name="connsiteY43" fmla="*/ 5360708 h 5957056"/>
              <a:gd name="connsiteX44" fmla="*/ 3053301 w 7211833"/>
              <a:gd name="connsiteY44" fmla="*/ 5305049 h 5957056"/>
              <a:gd name="connsiteX45" fmla="*/ 3132814 w 7211833"/>
              <a:gd name="connsiteY45" fmla="*/ 5273244 h 5957056"/>
              <a:gd name="connsiteX46" fmla="*/ 3204376 w 7211833"/>
              <a:gd name="connsiteY46" fmla="*/ 5217584 h 5957056"/>
              <a:gd name="connsiteX47" fmla="*/ 3331597 w 7211833"/>
              <a:gd name="connsiteY47" fmla="*/ 5138071 h 5957056"/>
              <a:gd name="connsiteX48" fmla="*/ 3395207 w 7211833"/>
              <a:gd name="connsiteY48" fmla="*/ 5122169 h 5957056"/>
              <a:gd name="connsiteX49" fmla="*/ 3450866 w 7211833"/>
              <a:gd name="connsiteY49" fmla="*/ 5098315 h 5957056"/>
              <a:gd name="connsiteX50" fmla="*/ 3641698 w 7211833"/>
              <a:gd name="connsiteY50" fmla="*/ 5050607 h 5957056"/>
              <a:gd name="connsiteX51" fmla="*/ 3673503 w 7211833"/>
              <a:gd name="connsiteY51" fmla="*/ 5042656 h 5957056"/>
              <a:gd name="connsiteX52" fmla="*/ 3776870 w 7211833"/>
              <a:gd name="connsiteY52" fmla="*/ 5026753 h 5957056"/>
              <a:gd name="connsiteX53" fmla="*/ 3816626 w 7211833"/>
              <a:gd name="connsiteY53" fmla="*/ 5010850 h 5957056"/>
              <a:gd name="connsiteX54" fmla="*/ 3864334 w 7211833"/>
              <a:gd name="connsiteY54" fmla="*/ 4994948 h 5957056"/>
              <a:gd name="connsiteX55" fmla="*/ 3896140 w 7211833"/>
              <a:gd name="connsiteY55" fmla="*/ 4979045 h 5957056"/>
              <a:gd name="connsiteX56" fmla="*/ 3951799 w 7211833"/>
              <a:gd name="connsiteY56" fmla="*/ 4947240 h 5957056"/>
              <a:gd name="connsiteX57" fmla="*/ 3975653 w 7211833"/>
              <a:gd name="connsiteY57" fmla="*/ 4931337 h 5957056"/>
              <a:gd name="connsiteX58" fmla="*/ 4015409 w 7211833"/>
              <a:gd name="connsiteY58" fmla="*/ 4907484 h 5957056"/>
              <a:gd name="connsiteX59" fmla="*/ 4047214 w 7211833"/>
              <a:gd name="connsiteY59" fmla="*/ 4891581 h 5957056"/>
              <a:gd name="connsiteX60" fmla="*/ 4126727 w 7211833"/>
              <a:gd name="connsiteY60" fmla="*/ 4835922 h 5957056"/>
              <a:gd name="connsiteX61" fmla="*/ 4214192 w 7211833"/>
              <a:gd name="connsiteY61" fmla="*/ 4756409 h 5957056"/>
              <a:gd name="connsiteX62" fmla="*/ 4301656 w 7211833"/>
              <a:gd name="connsiteY62" fmla="*/ 4668944 h 5957056"/>
              <a:gd name="connsiteX63" fmla="*/ 4381169 w 7211833"/>
              <a:gd name="connsiteY63" fmla="*/ 4613285 h 5957056"/>
              <a:gd name="connsiteX64" fmla="*/ 4444780 w 7211833"/>
              <a:gd name="connsiteY64" fmla="*/ 4549675 h 5957056"/>
              <a:gd name="connsiteX65" fmla="*/ 4468633 w 7211833"/>
              <a:gd name="connsiteY65" fmla="*/ 4525821 h 5957056"/>
              <a:gd name="connsiteX66" fmla="*/ 4524293 w 7211833"/>
              <a:gd name="connsiteY66" fmla="*/ 4486064 h 5957056"/>
              <a:gd name="connsiteX67" fmla="*/ 4564049 w 7211833"/>
              <a:gd name="connsiteY67" fmla="*/ 4446308 h 5957056"/>
              <a:gd name="connsiteX68" fmla="*/ 4595854 w 7211833"/>
              <a:gd name="connsiteY68" fmla="*/ 4414503 h 5957056"/>
              <a:gd name="connsiteX69" fmla="*/ 4619708 w 7211833"/>
              <a:gd name="connsiteY69" fmla="*/ 4398600 h 5957056"/>
              <a:gd name="connsiteX70" fmla="*/ 4651513 w 7211833"/>
              <a:gd name="connsiteY70" fmla="*/ 4366795 h 5957056"/>
              <a:gd name="connsiteX71" fmla="*/ 4699221 w 7211833"/>
              <a:gd name="connsiteY71" fmla="*/ 4334990 h 5957056"/>
              <a:gd name="connsiteX72" fmla="*/ 4723075 w 7211833"/>
              <a:gd name="connsiteY72" fmla="*/ 4319087 h 5957056"/>
              <a:gd name="connsiteX73" fmla="*/ 4746929 w 7211833"/>
              <a:gd name="connsiteY73" fmla="*/ 4303184 h 5957056"/>
              <a:gd name="connsiteX74" fmla="*/ 4810540 w 7211833"/>
              <a:gd name="connsiteY74" fmla="*/ 4247525 h 5957056"/>
              <a:gd name="connsiteX75" fmla="*/ 4866199 w 7211833"/>
              <a:gd name="connsiteY75" fmla="*/ 4255477 h 5957056"/>
              <a:gd name="connsiteX76" fmla="*/ 4890053 w 7211833"/>
              <a:gd name="connsiteY76" fmla="*/ 4263428 h 5957056"/>
              <a:gd name="connsiteX77" fmla="*/ 4953663 w 7211833"/>
              <a:gd name="connsiteY77" fmla="*/ 4287282 h 5957056"/>
              <a:gd name="connsiteX78" fmla="*/ 5049079 w 7211833"/>
              <a:gd name="connsiteY78" fmla="*/ 4327038 h 5957056"/>
              <a:gd name="connsiteX79" fmla="*/ 5120640 w 7211833"/>
              <a:gd name="connsiteY79" fmla="*/ 4358844 h 5957056"/>
              <a:gd name="connsiteX80" fmla="*/ 5247861 w 7211833"/>
              <a:gd name="connsiteY80" fmla="*/ 4406551 h 5957056"/>
              <a:gd name="connsiteX81" fmla="*/ 5279666 w 7211833"/>
              <a:gd name="connsiteY81" fmla="*/ 4422454 h 5957056"/>
              <a:gd name="connsiteX82" fmla="*/ 5303520 w 7211833"/>
              <a:gd name="connsiteY82" fmla="*/ 4438357 h 5957056"/>
              <a:gd name="connsiteX83" fmla="*/ 5375082 w 7211833"/>
              <a:gd name="connsiteY83" fmla="*/ 4454259 h 5957056"/>
              <a:gd name="connsiteX84" fmla="*/ 5462546 w 7211833"/>
              <a:gd name="connsiteY84" fmla="*/ 4478113 h 5957056"/>
              <a:gd name="connsiteX85" fmla="*/ 5502303 w 7211833"/>
              <a:gd name="connsiteY85" fmla="*/ 4486064 h 5957056"/>
              <a:gd name="connsiteX86" fmla="*/ 5629524 w 7211833"/>
              <a:gd name="connsiteY86" fmla="*/ 4462210 h 5957056"/>
              <a:gd name="connsiteX87" fmla="*/ 5661329 w 7211833"/>
              <a:gd name="connsiteY87" fmla="*/ 4446308 h 5957056"/>
              <a:gd name="connsiteX88" fmla="*/ 5732891 w 7211833"/>
              <a:gd name="connsiteY88" fmla="*/ 4398600 h 5957056"/>
              <a:gd name="connsiteX89" fmla="*/ 5852160 w 7211833"/>
              <a:gd name="connsiteY89" fmla="*/ 4319087 h 5957056"/>
              <a:gd name="connsiteX90" fmla="*/ 5915771 w 7211833"/>
              <a:gd name="connsiteY90" fmla="*/ 4287282 h 5957056"/>
              <a:gd name="connsiteX91" fmla="*/ 5939625 w 7211833"/>
              <a:gd name="connsiteY91" fmla="*/ 4271379 h 5957056"/>
              <a:gd name="connsiteX92" fmla="*/ 6003235 w 7211833"/>
              <a:gd name="connsiteY92" fmla="*/ 4231623 h 5957056"/>
              <a:gd name="connsiteX93" fmla="*/ 6058894 w 7211833"/>
              <a:gd name="connsiteY93" fmla="*/ 4168012 h 5957056"/>
              <a:gd name="connsiteX94" fmla="*/ 6090700 w 7211833"/>
              <a:gd name="connsiteY94" fmla="*/ 4136207 h 5957056"/>
              <a:gd name="connsiteX95" fmla="*/ 6146359 w 7211833"/>
              <a:gd name="connsiteY95" fmla="*/ 4080548 h 5957056"/>
              <a:gd name="connsiteX96" fmla="*/ 6281531 w 7211833"/>
              <a:gd name="connsiteY96" fmla="*/ 3993084 h 5957056"/>
              <a:gd name="connsiteX97" fmla="*/ 6376946 w 7211833"/>
              <a:gd name="connsiteY97" fmla="*/ 3953327 h 5957056"/>
              <a:gd name="connsiteX98" fmla="*/ 6432606 w 7211833"/>
              <a:gd name="connsiteY98" fmla="*/ 3905619 h 5957056"/>
              <a:gd name="connsiteX99" fmla="*/ 6464411 w 7211833"/>
              <a:gd name="connsiteY99" fmla="*/ 3881765 h 5957056"/>
              <a:gd name="connsiteX100" fmla="*/ 6623437 w 7211833"/>
              <a:gd name="connsiteY100" fmla="*/ 3786350 h 5957056"/>
              <a:gd name="connsiteX101" fmla="*/ 6647291 w 7211833"/>
              <a:gd name="connsiteY101" fmla="*/ 3778398 h 5957056"/>
              <a:gd name="connsiteX102" fmla="*/ 6710901 w 7211833"/>
              <a:gd name="connsiteY102" fmla="*/ 3746593 h 5957056"/>
              <a:gd name="connsiteX103" fmla="*/ 6750658 w 7211833"/>
              <a:gd name="connsiteY103" fmla="*/ 3706837 h 5957056"/>
              <a:gd name="connsiteX104" fmla="*/ 6877879 w 7211833"/>
              <a:gd name="connsiteY104" fmla="*/ 3619372 h 5957056"/>
              <a:gd name="connsiteX105" fmla="*/ 6901733 w 7211833"/>
              <a:gd name="connsiteY105" fmla="*/ 3595518 h 5957056"/>
              <a:gd name="connsiteX106" fmla="*/ 6925586 w 7211833"/>
              <a:gd name="connsiteY106" fmla="*/ 3523957 h 5957056"/>
              <a:gd name="connsiteX107" fmla="*/ 6949440 w 7211833"/>
              <a:gd name="connsiteY107" fmla="*/ 3500103 h 5957056"/>
              <a:gd name="connsiteX108" fmla="*/ 6973294 w 7211833"/>
              <a:gd name="connsiteY108" fmla="*/ 3468297 h 5957056"/>
              <a:gd name="connsiteX109" fmla="*/ 6989197 w 7211833"/>
              <a:gd name="connsiteY109" fmla="*/ 3444444 h 5957056"/>
              <a:gd name="connsiteX110" fmla="*/ 7013051 w 7211833"/>
              <a:gd name="connsiteY110" fmla="*/ 3412638 h 5957056"/>
              <a:gd name="connsiteX111" fmla="*/ 7211833 w 7211833"/>
              <a:gd name="connsiteY111" fmla="*/ 3166148 h 5957056"/>
              <a:gd name="connsiteX0" fmla="*/ 411209 w 7211833"/>
              <a:gd name="connsiteY0" fmla="*/ 0 h 5957056"/>
              <a:gd name="connsiteX1" fmla="*/ 1448776 w 7211833"/>
              <a:gd name="connsiteY1" fmla="*/ 915930 h 5957056"/>
              <a:gd name="connsiteX2" fmla="*/ 0 w 7211833"/>
              <a:gd name="connsiteY2" fmla="*/ 2474384 h 5957056"/>
              <a:gd name="connsiteX3" fmla="*/ 230588 w 7211833"/>
              <a:gd name="connsiteY3" fmla="*/ 2704972 h 5957056"/>
              <a:gd name="connsiteX4" fmla="*/ 318053 w 7211833"/>
              <a:gd name="connsiteY4" fmla="*/ 3182050 h 5957056"/>
              <a:gd name="connsiteX5" fmla="*/ 286247 w 7211833"/>
              <a:gd name="connsiteY5" fmla="*/ 3643226 h 5957056"/>
              <a:gd name="connsiteX6" fmla="*/ 143124 w 7211833"/>
              <a:gd name="connsiteY6" fmla="*/ 4102396 h 5957056"/>
              <a:gd name="connsiteX7" fmla="*/ 580446 w 7211833"/>
              <a:gd name="connsiteY7" fmla="*/ 4645090 h 5957056"/>
              <a:gd name="connsiteX8" fmla="*/ 596348 w 7211833"/>
              <a:gd name="connsiteY8" fmla="*/ 4716652 h 5957056"/>
              <a:gd name="connsiteX9" fmla="*/ 620202 w 7211833"/>
              <a:gd name="connsiteY9" fmla="*/ 4740506 h 5957056"/>
              <a:gd name="connsiteX10" fmla="*/ 1073426 w 7211833"/>
              <a:gd name="connsiteY10" fmla="*/ 5384562 h 5957056"/>
              <a:gd name="connsiteX11" fmla="*/ 1200647 w 7211833"/>
              <a:gd name="connsiteY11" fmla="*/ 5591296 h 5957056"/>
              <a:gd name="connsiteX12" fmla="*/ 1184745 w 7211833"/>
              <a:gd name="connsiteY12" fmla="*/ 5718517 h 5957056"/>
              <a:gd name="connsiteX13" fmla="*/ 1176793 w 7211833"/>
              <a:gd name="connsiteY13" fmla="*/ 5750322 h 5957056"/>
              <a:gd name="connsiteX14" fmla="*/ 1184745 w 7211833"/>
              <a:gd name="connsiteY14" fmla="*/ 5845737 h 5957056"/>
              <a:gd name="connsiteX15" fmla="*/ 1192696 w 7211833"/>
              <a:gd name="connsiteY15" fmla="*/ 5885494 h 5957056"/>
              <a:gd name="connsiteX16" fmla="*/ 1232453 w 7211833"/>
              <a:gd name="connsiteY16" fmla="*/ 5925250 h 5957056"/>
              <a:gd name="connsiteX17" fmla="*/ 1264258 w 7211833"/>
              <a:gd name="connsiteY17" fmla="*/ 5941153 h 5957056"/>
              <a:gd name="connsiteX18" fmla="*/ 1304014 w 7211833"/>
              <a:gd name="connsiteY18" fmla="*/ 5949104 h 5957056"/>
              <a:gd name="connsiteX19" fmla="*/ 1327868 w 7211833"/>
              <a:gd name="connsiteY19" fmla="*/ 5957056 h 5957056"/>
              <a:gd name="connsiteX20" fmla="*/ 1630018 w 7211833"/>
              <a:gd name="connsiteY20" fmla="*/ 5941153 h 5957056"/>
              <a:gd name="connsiteX21" fmla="*/ 1725433 w 7211833"/>
              <a:gd name="connsiteY21" fmla="*/ 5933202 h 5957056"/>
              <a:gd name="connsiteX22" fmla="*/ 1781093 w 7211833"/>
              <a:gd name="connsiteY22" fmla="*/ 5901397 h 5957056"/>
              <a:gd name="connsiteX23" fmla="*/ 1860606 w 7211833"/>
              <a:gd name="connsiteY23" fmla="*/ 5885494 h 5957056"/>
              <a:gd name="connsiteX24" fmla="*/ 1924216 w 7211833"/>
              <a:gd name="connsiteY24" fmla="*/ 5869591 h 5957056"/>
              <a:gd name="connsiteX25" fmla="*/ 2003729 w 7211833"/>
              <a:gd name="connsiteY25" fmla="*/ 5821884 h 5957056"/>
              <a:gd name="connsiteX26" fmla="*/ 2051437 w 7211833"/>
              <a:gd name="connsiteY26" fmla="*/ 5805981 h 5957056"/>
              <a:gd name="connsiteX27" fmla="*/ 2075291 w 7211833"/>
              <a:gd name="connsiteY27" fmla="*/ 5790078 h 5957056"/>
              <a:gd name="connsiteX28" fmla="*/ 2186609 w 7211833"/>
              <a:gd name="connsiteY28" fmla="*/ 5774176 h 5957056"/>
              <a:gd name="connsiteX29" fmla="*/ 2234317 w 7211833"/>
              <a:gd name="connsiteY29" fmla="*/ 5766224 h 5957056"/>
              <a:gd name="connsiteX30" fmla="*/ 2266122 w 7211833"/>
              <a:gd name="connsiteY30" fmla="*/ 5750322 h 5957056"/>
              <a:gd name="connsiteX31" fmla="*/ 2289976 w 7211833"/>
              <a:gd name="connsiteY31" fmla="*/ 5726468 h 5957056"/>
              <a:gd name="connsiteX32" fmla="*/ 2329733 w 7211833"/>
              <a:gd name="connsiteY32" fmla="*/ 5710565 h 5957056"/>
              <a:gd name="connsiteX33" fmla="*/ 2456953 w 7211833"/>
              <a:gd name="connsiteY33" fmla="*/ 5662857 h 5957056"/>
              <a:gd name="connsiteX34" fmla="*/ 2536466 w 7211833"/>
              <a:gd name="connsiteY34" fmla="*/ 5615150 h 5957056"/>
              <a:gd name="connsiteX35" fmla="*/ 2568272 w 7211833"/>
              <a:gd name="connsiteY35" fmla="*/ 5607198 h 5957056"/>
              <a:gd name="connsiteX36" fmla="*/ 2639833 w 7211833"/>
              <a:gd name="connsiteY36" fmla="*/ 5567442 h 5957056"/>
              <a:gd name="connsiteX37" fmla="*/ 2679590 w 7211833"/>
              <a:gd name="connsiteY37" fmla="*/ 5551539 h 5957056"/>
              <a:gd name="connsiteX38" fmla="*/ 2719346 w 7211833"/>
              <a:gd name="connsiteY38" fmla="*/ 5519734 h 5957056"/>
              <a:gd name="connsiteX39" fmla="*/ 2751152 w 7211833"/>
              <a:gd name="connsiteY39" fmla="*/ 5503831 h 5957056"/>
              <a:gd name="connsiteX40" fmla="*/ 2782957 w 7211833"/>
              <a:gd name="connsiteY40" fmla="*/ 5479977 h 5957056"/>
              <a:gd name="connsiteX41" fmla="*/ 2822713 w 7211833"/>
              <a:gd name="connsiteY41" fmla="*/ 5464075 h 5957056"/>
              <a:gd name="connsiteX42" fmla="*/ 2894275 w 7211833"/>
              <a:gd name="connsiteY42" fmla="*/ 5416367 h 5957056"/>
              <a:gd name="connsiteX43" fmla="*/ 2973788 w 7211833"/>
              <a:gd name="connsiteY43" fmla="*/ 5360708 h 5957056"/>
              <a:gd name="connsiteX44" fmla="*/ 3053301 w 7211833"/>
              <a:gd name="connsiteY44" fmla="*/ 5305049 h 5957056"/>
              <a:gd name="connsiteX45" fmla="*/ 3132814 w 7211833"/>
              <a:gd name="connsiteY45" fmla="*/ 5273244 h 5957056"/>
              <a:gd name="connsiteX46" fmla="*/ 3204376 w 7211833"/>
              <a:gd name="connsiteY46" fmla="*/ 5217584 h 5957056"/>
              <a:gd name="connsiteX47" fmla="*/ 3331597 w 7211833"/>
              <a:gd name="connsiteY47" fmla="*/ 5138071 h 5957056"/>
              <a:gd name="connsiteX48" fmla="*/ 3395207 w 7211833"/>
              <a:gd name="connsiteY48" fmla="*/ 5122169 h 5957056"/>
              <a:gd name="connsiteX49" fmla="*/ 3450866 w 7211833"/>
              <a:gd name="connsiteY49" fmla="*/ 5098315 h 5957056"/>
              <a:gd name="connsiteX50" fmla="*/ 3641698 w 7211833"/>
              <a:gd name="connsiteY50" fmla="*/ 5050607 h 5957056"/>
              <a:gd name="connsiteX51" fmla="*/ 3673503 w 7211833"/>
              <a:gd name="connsiteY51" fmla="*/ 5042656 h 5957056"/>
              <a:gd name="connsiteX52" fmla="*/ 3776870 w 7211833"/>
              <a:gd name="connsiteY52" fmla="*/ 5026753 h 5957056"/>
              <a:gd name="connsiteX53" fmla="*/ 3816626 w 7211833"/>
              <a:gd name="connsiteY53" fmla="*/ 5010850 h 5957056"/>
              <a:gd name="connsiteX54" fmla="*/ 3864334 w 7211833"/>
              <a:gd name="connsiteY54" fmla="*/ 4994948 h 5957056"/>
              <a:gd name="connsiteX55" fmla="*/ 3896140 w 7211833"/>
              <a:gd name="connsiteY55" fmla="*/ 4979045 h 5957056"/>
              <a:gd name="connsiteX56" fmla="*/ 3951799 w 7211833"/>
              <a:gd name="connsiteY56" fmla="*/ 4947240 h 5957056"/>
              <a:gd name="connsiteX57" fmla="*/ 3975653 w 7211833"/>
              <a:gd name="connsiteY57" fmla="*/ 4931337 h 5957056"/>
              <a:gd name="connsiteX58" fmla="*/ 4015409 w 7211833"/>
              <a:gd name="connsiteY58" fmla="*/ 4907484 h 5957056"/>
              <a:gd name="connsiteX59" fmla="*/ 4047214 w 7211833"/>
              <a:gd name="connsiteY59" fmla="*/ 4891581 h 5957056"/>
              <a:gd name="connsiteX60" fmla="*/ 4126727 w 7211833"/>
              <a:gd name="connsiteY60" fmla="*/ 4835922 h 5957056"/>
              <a:gd name="connsiteX61" fmla="*/ 4214192 w 7211833"/>
              <a:gd name="connsiteY61" fmla="*/ 4756409 h 5957056"/>
              <a:gd name="connsiteX62" fmla="*/ 4301656 w 7211833"/>
              <a:gd name="connsiteY62" fmla="*/ 4668944 h 5957056"/>
              <a:gd name="connsiteX63" fmla="*/ 4381169 w 7211833"/>
              <a:gd name="connsiteY63" fmla="*/ 4613285 h 5957056"/>
              <a:gd name="connsiteX64" fmla="*/ 4444780 w 7211833"/>
              <a:gd name="connsiteY64" fmla="*/ 4549675 h 5957056"/>
              <a:gd name="connsiteX65" fmla="*/ 4468633 w 7211833"/>
              <a:gd name="connsiteY65" fmla="*/ 4525821 h 5957056"/>
              <a:gd name="connsiteX66" fmla="*/ 4524293 w 7211833"/>
              <a:gd name="connsiteY66" fmla="*/ 4486064 h 5957056"/>
              <a:gd name="connsiteX67" fmla="*/ 4564049 w 7211833"/>
              <a:gd name="connsiteY67" fmla="*/ 4446308 h 5957056"/>
              <a:gd name="connsiteX68" fmla="*/ 4595854 w 7211833"/>
              <a:gd name="connsiteY68" fmla="*/ 4414503 h 5957056"/>
              <a:gd name="connsiteX69" fmla="*/ 4619708 w 7211833"/>
              <a:gd name="connsiteY69" fmla="*/ 4398600 h 5957056"/>
              <a:gd name="connsiteX70" fmla="*/ 4651513 w 7211833"/>
              <a:gd name="connsiteY70" fmla="*/ 4366795 h 5957056"/>
              <a:gd name="connsiteX71" fmla="*/ 4699221 w 7211833"/>
              <a:gd name="connsiteY71" fmla="*/ 4334990 h 5957056"/>
              <a:gd name="connsiteX72" fmla="*/ 4723075 w 7211833"/>
              <a:gd name="connsiteY72" fmla="*/ 4319087 h 5957056"/>
              <a:gd name="connsiteX73" fmla="*/ 4746929 w 7211833"/>
              <a:gd name="connsiteY73" fmla="*/ 4303184 h 5957056"/>
              <a:gd name="connsiteX74" fmla="*/ 4810540 w 7211833"/>
              <a:gd name="connsiteY74" fmla="*/ 4247525 h 5957056"/>
              <a:gd name="connsiteX75" fmla="*/ 4866199 w 7211833"/>
              <a:gd name="connsiteY75" fmla="*/ 4255477 h 5957056"/>
              <a:gd name="connsiteX76" fmla="*/ 4890053 w 7211833"/>
              <a:gd name="connsiteY76" fmla="*/ 4263428 h 5957056"/>
              <a:gd name="connsiteX77" fmla="*/ 4953663 w 7211833"/>
              <a:gd name="connsiteY77" fmla="*/ 4287282 h 5957056"/>
              <a:gd name="connsiteX78" fmla="*/ 5049079 w 7211833"/>
              <a:gd name="connsiteY78" fmla="*/ 4327038 h 5957056"/>
              <a:gd name="connsiteX79" fmla="*/ 5120640 w 7211833"/>
              <a:gd name="connsiteY79" fmla="*/ 4358844 h 5957056"/>
              <a:gd name="connsiteX80" fmla="*/ 5247861 w 7211833"/>
              <a:gd name="connsiteY80" fmla="*/ 4406551 h 5957056"/>
              <a:gd name="connsiteX81" fmla="*/ 5279666 w 7211833"/>
              <a:gd name="connsiteY81" fmla="*/ 4422454 h 5957056"/>
              <a:gd name="connsiteX82" fmla="*/ 5303520 w 7211833"/>
              <a:gd name="connsiteY82" fmla="*/ 4438357 h 5957056"/>
              <a:gd name="connsiteX83" fmla="*/ 5375082 w 7211833"/>
              <a:gd name="connsiteY83" fmla="*/ 4454259 h 5957056"/>
              <a:gd name="connsiteX84" fmla="*/ 5462546 w 7211833"/>
              <a:gd name="connsiteY84" fmla="*/ 4478113 h 5957056"/>
              <a:gd name="connsiteX85" fmla="*/ 5502303 w 7211833"/>
              <a:gd name="connsiteY85" fmla="*/ 4486064 h 5957056"/>
              <a:gd name="connsiteX86" fmla="*/ 5629524 w 7211833"/>
              <a:gd name="connsiteY86" fmla="*/ 4462210 h 5957056"/>
              <a:gd name="connsiteX87" fmla="*/ 5661329 w 7211833"/>
              <a:gd name="connsiteY87" fmla="*/ 4446308 h 5957056"/>
              <a:gd name="connsiteX88" fmla="*/ 5732891 w 7211833"/>
              <a:gd name="connsiteY88" fmla="*/ 4398600 h 5957056"/>
              <a:gd name="connsiteX89" fmla="*/ 5852160 w 7211833"/>
              <a:gd name="connsiteY89" fmla="*/ 4319087 h 5957056"/>
              <a:gd name="connsiteX90" fmla="*/ 5915771 w 7211833"/>
              <a:gd name="connsiteY90" fmla="*/ 4287282 h 5957056"/>
              <a:gd name="connsiteX91" fmla="*/ 5939625 w 7211833"/>
              <a:gd name="connsiteY91" fmla="*/ 4271379 h 5957056"/>
              <a:gd name="connsiteX92" fmla="*/ 6003235 w 7211833"/>
              <a:gd name="connsiteY92" fmla="*/ 4231623 h 5957056"/>
              <a:gd name="connsiteX93" fmla="*/ 6058894 w 7211833"/>
              <a:gd name="connsiteY93" fmla="*/ 4168012 h 5957056"/>
              <a:gd name="connsiteX94" fmla="*/ 6090700 w 7211833"/>
              <a:gd name="connsiteY94" fmla="*/ 4136207 h 5957056"/>
              <a:gd name="connsiteX95" fmla="*/ 6146359 w 7211833"/>
              <a:gd name="connsiteY95" fmla="*/ 4080548 h 5957056"/>
              <a:gd name="connsiteX96" fmla="*/ 6281531 w 7211833"/>
              <a:gd name="connsiteY96" fmla="*/ 3993084 h 5957056"/>
              <a:gd name="connsiteX97" fmla="*/ 6376946 w 7211833"/>
              <a:gd name="connsiteY97" fmla="*/ 3953327 h 5957056"/>
              <a:gd name="connsiteX98" fmla="*/ 6432606 w 7211833"/>
              <a:gd name="connsiteY98" fmla="*/ 3905619 h 5957056"/>
              <a:gd name="connsiteX99" fmla="*/ 6464411 w 7211833"/>
              <a:gd name="connsiteY99" fmla="*/ 3881765 h 5957056"/>
              <a:gd name="connsiteX100" fmla="*/ 6623437 w 7211833"/>
              <a:gd name="connsiteY100" fmla="*/ 3786350 h 5957056"/>
              <a:gd name="connsiteX101" fmla="*/ 6647291 w 7211833"/>
              <a:gd name="connsiteY101" fmla="*/ 3778398 h 5957056"/>
              <a:gd name="connsiteX102" fmla="*/ 6710901 w 7211833"/>
              <a:gd name="connsiteY102" fmla="*/ 3746593 h 5957056"/>
              <a:gd name="connsiteX103" fmla="*/ 6750658 w 7211833"/>
              <a:gd name="connsiteY103" fmla="*/ 3706837 h 5957056"/>
              <a:gd name="connsiteX104" fmla="*/ 6877879 w 7211833"/>
              <a:gd name="connsiteY104" fmla="*/ 3619372 h 5957056"/>
              <a:gd name="connsiteX105" fmla="*/ 6901733 w 7211833"/>
              <a:gd name="connsiteY105" fmla="*/ 3595518 h 5957056"/>
              <a:gd name="connsiteX106" fmla="*/ 6925586 w 7211833"/>
              <a:gd name="connsiteY106" fmla="*/ 3523957 h 5957056"/>
              <a:gd name="connsiteX107" fmla="*/ 6949440 w 7211833"/>
              <a:gd name="connsiteY107" fmla="*/ 3500103 h 5957056"/>
              <a:gd name="connsiteX108" fmla="*/ 6973294 w 7211833"/>
              <a:gd name="connsiteY108" fmla="*/ 3468297 h 5957056"/>
              <a:gd name="connsiteX109" fmla="*/ 6989197 w 7211833"/>
              <a:gd name="connsiteY109" fmla="*/ 3444444 h 5957056"/>
              <a:gd name="connsiteX110" fmla="*/ 7013051 w 7211833"/>
              <a:gd name="connsiteY110" fmla="*/ 3412638 h 5957056"/>
              <a:gd name="connsiteX111" fmla="*/ 7211833 w 7211833"/>
              <a:gd name="connsiteY111" fmla="*/ 3166148 h 595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7211833" h="5957056">
                <a:moveTo>
                  <a:pt x="411209" y="0"/>
                </a:moveTo>
                <a:cubicBezTo>
                  <a:pt x="954750" y="463607"/>
                  <a:pt x="1624219" y="740465"/>
                  <a:pt x="1448776" y="915930"/>
                </a:cubicBezTo>
                <a:lnTo>
                  <a:pt x="0" y="2474384"/>
                </a:lnTo>
                <a:lnTo>
                  <a:pt x="230588" y="2704972"/>
                </a:lnTo>
                <a:cubicBezTo>
                  <a:pt x="322441" y="3139184"/>
                  <a:pt x="318053" y="2977567"/>
                  <a:pt x="318053" y="3182050"/>
                </a:cubicBezTo>
                <a:cubicBezTo>
                  <a:pt x="283492" y="3579496"/>
                  <a:pt x="286247" y="3425430"/>
                  <a:pt x="286247" y="3643226"/>
                </a:cubicBezTo>
                <a:lnTo>
                  <a:pt x="143124" y="4102396"/>
                </a:lnTo>
                <a:cubicBezTo>
                  <a:pt x="288898" y="4258771"/>
                  <a:pt x="443112" y="4481253"/>
                  <a:pt x="580446" y="4645090"/>
                </a:cubicBezTo>
                <a:cubicBezTo>
                  <a:pt x="596144" y="4663817"/>
                  <a:pt x="586950" y="4694096"/>
                  <a:pt x="596348" y="4716652"/>
                </a:cubicBezTo>
                <a:cubicBezTo>
                  <a:pt x="600673" y="4727032"/>
                  <a:pt x="620202" y="4740506"/>
                  <a:pt x="620202" y="4740506"/>
                </a:cubicBezTo>
                <a:cubicBezTo>
                  <a:pt x="1076528" y="5372958"/>
                  <a:pt x="967530" y="5185687"/>
                  <a:pt x="1073426" y="5384562"/>
                </a:cubicBezTo>
                <a:cubicBezTo>
                  <a:pt x="1115833" y="5453473"/>
                  <a:pt x="1171600" y="5515775"/>
                  <a:pt x="1200647" y="5591296"/>
                </a:cubicBezTo>
                <a:cubicBezTo>
                  <a:pt x="1220409" y="5642678"/>
                  <a:pt x="1196746" y="5676514"/>
                  <a:pt x="1184745" y="5718517"/>
                </a:cubicBezTo>
                <a:cubicBezTo>
                  <a:pt x="1181743" y="5729025"/>
                  <a:pt x="1179444" y="5739720"/>
                  <a:pt x="1176793" y="5750322"/>
                </a:cubicBezTo>
                <a:cubicBezTo>
                  <a:pt x="1179444" y="5782127"/>
                  <a:pt x="1181016" y="5814040"/>
                  <a:pt x="1184745" y="5845737"/>
                </a:cubicBezTo>
                <a:cubicBezTo>
                  <a:pt x="1186324" y="5859159"/>
                  <a:pt x="1187951" y="5872840"/>
                  <a:pt x="1192696" y="5885494"/>
                </a:cubicBezTo>
                <a:cubicBezTo>
                  <a:pt x="1200647" y="5906698"/>
                  <a:pt x="1213900" y="5914648"/>
                  <a:pt x="1232453" y="5925250"/>
                </a:cubicBezTo>
                <a:cubicBezTo>
                  <a:pt x="1242744" y="5931131"/>
                  <a:pt x="1253013" y="5937405"/>
                  <a:pt x="1264258" y="5941153"/>
                </a:cubicBezTo>
                <a:cubicBezTo>
                  <a:pt x="1277079" y="5945427"/>
                  <a:pt x="1290903" y="5945826"/>
                  <a:pt x="1304014" y="5949104"/>
                </a:cubicBezTo>
                <a:cubicBezTo>
                  <a:pt x="1312145" y="5951137"/>
                  <a:pt x="1319917" y="5954405"/>
                  <a:pt x="1327868" y="5957056"/>
                </a:cubicBezTo>
                <a:cubicBezTo>
                  <a:pt x="1483307" y="5937625"/>
                  <a:pt x="1322150" y="5955813"/>
                  <a:pt x="1630018" y="5941153"/>
                </a:cubicBezTo>
                <a:cubicBezTo>
                  <a:pt x="1661897" y="5939635"/>
                  <a:pt x="1693628" y="5935852"/>
                  <a:pt x="1725433" y="5933202"/>
                </a:cubicBezTo>
                <a:cubicBezTo>
                  <a:pt x="1740852" y="5922922"/>
                  <a:pt x="1763434" y="5906442"/>
                  <a:pt x="1781093" y="5901397"/>
                </a:cubicBezTo>
                <a:cubicBezTo>
                  <a:pt x="1807082" y="5893972"/>
                  <a:pt x="1834384" y="5892050"/>
                  <a:pt x="1860606" y="5885494"/>
                </a:cubicBezTo>
                <a:lnTo>
                  <a:pt x="1924216" y="5869591"/>
                </a:lnTo>
                <a:cubicBezTo>
                  <a:pt x="1969619" y="5833269"/>
                  <a:pt x="1952841" y="5840389"/>
                  <a:pt x="2003729" y="5821884"/>
                </a:cubicBezTo>
                <a:cubicBezTo>
                  <a:pt x="2019483" y="5816155"/>
                  <a:pt x="2051437" y="5805981"/>
                  <a:pt x="2051437" y="5805981"/>
                </a:cubicBezTo>
                <a:cubicBezTo>
                  <a:pt x="2059388" y="5800680"/>
                  <a:pt x="2066744" y="5794352"/>
                  <a:pt x="2075291" y="5790078"/>
                </a:cubicBezTo>
                <a:cubicBezTo>
                  <a:pt x="2106330" y="5774558"/>
                  <a:pt x="2162706" y="5776988"/>
                  <a:pt x="2186609" y="5774176"/>
                </a:cubicBezTo>
                <a:cubicBezTo>
                  <a:pt x="2202621" y="5772292"/>
                  <a:pt x="2218414" y="5768875"/>
                  <a:pt x="2234317" y="5766224"/>
                </a:cubicBezTo>
                <a:cubicBezTo>
                  <a:pt x="2244919" y="5760923"/>
                  <a:pt x="2256477" y="5757211"/>
                  <a:pt x="2266122" y="5750322"/>
                </a:cubicBezTo>
                <a:cubicBezTo>
                  <a:pt x="2275272" y="5743786"/>
                  <a:pt x="2280440" y="5732428"/>
                  <a:pt x="2289976" y="5726468"/>
                </a:cubicBezTo>
                <a:cubicBezTo>
                  <a:pt x="2302080" y="5718903"/>
                  <a:pt x="2316369" y="5715577"/>
                  <a:pt x="2329733" y="5710565"/>
                </a:cubicBezTo>
                <a:cubicBezTo>
                  <a:pt x="2375348" y="5693459"/>
                  <a:pt x="2404170" y="5694527"/>
                  <a:pt x="2456953" y="5662857"/>
                </a:cubicBezTo>
                <a:cubicBezTo>
                  <a:pt x="2483457" y="5646955"/>
                  <a:pt x="2506480" y="5622647"/>
                  <a:pt x="2536466" y="5615150"/>
                </a:cubicBezTo>
                <a:cubicBezTo>
                  <a:pt x="2547068" y="5612499"/>
                  <a:pt x="2558039" y="5611035"/>
                  <a:pt x="2568272" y="5607198"/>
                </a:cubicBezTo>
                <a:cubicBezTo>
                  <a:pt x="2598908" y="5595709"/>
                  <a:pt x="2609460" y="5582629"/>
                  <a:pt x="2639833" y="5567442"/>
                </a:cubicBezTo>
                <a:cubicBezTo>
                  <a:pt x="2652599" y="5561059"/>
                  <a:pt x="2667351" y="5558883"/>
                  <a:pt x="2679590" y="5551539"/>
                </a:cubicBezTo>
                <a:cubicBezTo>
                  <a:pt x="2694142" y="5542808"/>
                  <a:pt x="2705225" y="5529148"/>
                  <a:pt x="2719346" y="5519734"/>
                </a:cubicBezTo>
                <a:cubicBezTo>
                  <a:pt x="2729209" y="5513159"/>
                  <a:pt x="2741100" y="5510113"/>
                  <a:pt x="2751152" y="5503831"/>
                </a:cubicBezTo>
                <a:cubicBezTo>
                  <a:pt x="2762390" y="5496807"/>
                  <a:pt x="2771373" y="5486413"/>
                  <a:pt x="2782957" y="5479977"/>
                </a:cubicBezTo>
                <a:cubicBezTo>
                  <a:pt x="2795434" y="5473046"/>
                  <a:pt x="2810321" y="5471156"/>
                  <a:pt x="2822713" y="5464075"/>
                </a:cubicBezTo>
                <a:cubicBezTo>
                  <a:pt x="2847605" y="5449851"/>
                  <a:pt x="2894275" y="5416367"/>
                  <a:pt x="2894275" y="5416367"/>
                </a:cubicBezTo>
                <a:cubicBezTo>
                  <a:pt x="2935794" y="5354090"/>
                  <a:pt x="2870707" y="5443171"/>
                  <a:pt x="2973788" y="5360708"/>
                </a:cubicBezTo>
                <a:cubicBezTo>
                  <a:pt x="3000500" y="5339339"/>
                  <a:pt x="3021861" y="5319340"/>
                  <a:pt x="3053301" y="5305049"/>
                </a:cubicBezTo>
                <a:cubicBezTo>
                  <a:pt x="3088771" y="5288926"/>
                  <a:pt x="3102620" y="5294148"/>
                  <a:pt x="3132814" y="5273244"/>
                </a:cubicBezTo>
                <a:cubicBezTo>
                  <a:pt x="3157661" y="5256043"/>
                  <a:pt x="3181160" y="5236930"/>
                  <a:pt x="3204376" y="5217584"/>
                </a:cubicBezTo>
                <a:cubicBezTo>
                  <a:pt x="3245499" y="5183316"/>
                  <a:pt x="3275584" y="5152074"/>
                  <a:pt x="3331597" y="5138071"/>
                </a:cubicBezTo>
                <a:lnTo>
                  <a:pt x="3395207" y="5122169"/>
                </a:lnTo>
                <a:cubicBezTo>
                  <a:pt x="3440587" y="5091915"/>
                  <a:pt x="3395572" y="5118062"/>
                  <a:pt x="3450866" y="5098315"/>
                </a:cubicBezTo>
                <a:cubicBezTo>
                  <a:pt x="3604190" y="5043557"/>
                  <a:pt x="3450900" y="5082407"/>
                  <a:pt x="3641698" y="5050607"/>
                </a:cubicBezTo>
                <a:cubicBezTo>
                  <a:pt x="3652477" y="5048810"/>
                  <a:pt x="3662741" y="5044555"/>
                  <a:pt x="3673503" y="5042656"/>
                </a:cubicBezTo>
                <a:cubicBezTo>
                  <a:pt x="3707834" y="5036598"/>
                  <a:pt x="3742414" y="5032054"/>
                  <a:pt x="3776870" y="5026753"/>
                </a:cubicBezTo>
                <a:cubicBezTo>
                  <a:pt x="3790122" y="5021452"/>
                  <a:pt x="3803212" y="5015728"/>
                  <a:pt x="3816626" y="5010850"/>
                </a:cubicBezTo>
                <a:cubicBezTo>
                  <a:pt x="3832380" y="5005121"/>
                  <a:pt x="3848770" y="5001173"/>
                  <a:pt x="3864334" y="4994948"/>
                </a:cubicBezTo>
                <a:cubicBezTo>
                  <a:pt x="3875340" y="4990546"/>
                  <a:pt x="3885538" y="4984346"/>
                  <a:pt x="3896140" y="4979045"/>
                </a:cubicBezTo>
                <a:cubicBezTo>
                  <a:pt x="3941455" y="4933728"/>
                  <a:pt x="3895736" y="4971267"/>
                  <a:pt x="3951799" y="4947240"/>
                </a:cubicBezTo>
                <a:cubicBezTo>
                  <a:pt x="3960583" y="4943476"/>
                  <a:pt x="3967549" y="4936402"/>
                  <a:pt x="3975653" y="4931337"/>
                </a:cubicBezTo>
                <a:cubicBezTo>
                  <a:pt x="3988758" y="4923146"/>
                  <a:pt x="4001900" y="4914989"/>
                  <a:pt x="4015409" y="4907484"/>
                </a:cubicBezTo>
                <a:cubicBezTo>
                  <a:pt x="4025770" y="4901728"/>
                  <a:pt x="4037243" y="4897991"/>
                  <a:pt x="4047214" y="4891581"/>
                </a:cubicBezTo>
                <a:cubicBezTo>
                  <a:pt x="4074428" y="4874086"/>
                  <a:pt x="4105672" y="4860486"/>
                  <a:pt x="4126727" y="4835922"/>
                </a:cubicBezTo>
                <a:cubicBezTo>
                  <a:pt x="4184493" y="4768529"/>
                  <a:pt x="4153481" y="4792835"/>
                  <a:pt x="4214192" y="4756409"/>
                </a:cubicBezTo>
                <a:cubicBezTo>
                  <a:pt x="4252928" y="4709924"/>
                  <a:pt x="4252317" y="4704827"/>
                  <a:pt x="4301656" y="4668944"/>
                </a:cubicBezTo>
                <a:cubicBezTo>
                  <a:pt x="4361606" y="4625344"/>
                  <a:pt x="4323151" y="4666840"/>
                  <a:pt x="4381169" y="4613285"/>
                </a:cubicBezTo>
                <a:cubicBezTo>
                  <a:pt x="4403203" y="4592946"/>
                  <a:pt x="4423576" y="4570879"/>
                  <a:pt x="4444780" y="4549675"/>
                </a:cubicBezTo>
                <a:cubicBezTo>
                  <a:pt x="4452731" y="4541724"/>
                  <a:pt x="4459277" y="4532058"/>
                  <a:pt x="4468633" y="4525821"/>
                </a:cubicBezTo>
                <a:cubicBezTo>
                  <a:pt x="4503514" y="4502567"/>
                  <a:pt x="4484842" y="4515652"/>
                  <a:pt x="4524293" y="4486064"/>
                </a:cubicBezTo>
                <a:cubicBezTo>
                  <a:pt x="4554919" y="4440123"/>
                  <a:pt x="4522820" y="4481646"/>
                  <a:pt x="4564049" y="4446308"/>
                </a:cubicBezTo>
                <a:cubicBezTo>
                  <a:pt x="4575433" y="4436551"/>
                  <a:pt x="4584470" y="4424260"/>
                  <a:pt x="4595854" y="4414503"/>
                </a:cubicBezTo>
                <a:cubicBezTo>
                  <a:pt x="4603110" y="4408284"/>
                  <a:pt x="4612452" y="4404819"/>
                  <a:pt x="4619708" y="4398600"/>
                </a:cubicBezTo>
                <a:cubicBezTo>
                  <a:pt x="4631092" y="4388843"/>
                  <a:pt x="4639805" y="4376161"/>
                  <a:pt x="4651513" y="4366795"/>
                </a:cubicBezTo>
                <a:cubicBezTo>
                  <a:pt x="4666437" y="4354856"/>
                  <a:pt x="4683318" y="4345592"/>
                  <a:pt x="4699221" y="4334990"/>
                </a:cubicBezTo>
                <a:lnTo>
                  <a:pt x="4723075" y="4319087"/>
                </a:lnTo>
                <a:lnTo>
                  <a:pt x="4746929" y="4303184"/>
                </a:lnTo>
                <a:cubicBezTo>
                  <a:pt x="4784796" y="4246384"/>
                  <a:pt x="4760192" y="4260113"/>
                  <a:pt x="4810540" y="4247525"/>
                </a:cubicBezTo>
                <a:cubicBezTo>
                  <a:pt x="4829093" y="4250176"/>
                  <a:pt x="4847822" y="4251801"/>
                  <a:pt x="4866199" y="4255477"/>
                </a:cubicBezTo>
                <a:cubicBezTo>
                  <a:pt x="4874418" y="4257121"/>
                  <a:pt x="4882176" y="4260564"/>
                  <a:pt x="4890053" y="4263428"/>
                </a:cubicBezTo>
                <a:cubicBezTo>
                  <a:pt x="4911335" y="4271167"/>
                  <a:pt x="4932723" y="4278660"/>
                  <a:pt x="4953663" y="4287282"/>
                </a:cubicBezTo>
                <a:cubicBezTo>
                  <a:pt x="5065883" y="4333490"/>
                  <a:pt x="4989865" y="4307301"/>
                  <a:pt x="5049079" y="4327038"/>
                </a:cubicBezTo>
                <a:cubicBezTo>
                  <a:pt x="5091501" y="4355320"/>
                  <a:pt x="5055761" y="4334515"/>
                  <a:pt x="5120640" y="4358844"/>
                </a:cubicBezTo>
                <a:cubicBezTo>
                  <a:pt x="5163047" y="4374746"/>
                  <a:pt x="5205810" y="4389731"/>
                  <a:pt x="5247861" y="4406551"/>
                </a:cubicBezTo>
                <a:cubicBezTo>
                  <a:pt x="5258866" y="4410953"/>
                  <a:pt x="5269375" y="4416573"/>
                  <a:pt x="5279666" y="4422454"/>
                </a:cubicBezTo>
                <a:cubicBezTo>
                  <a:pt x="5287963" y="4427195"/>
                  <a:pt x="5294454" y="4435335"/>
                  <a:pt x="5303520" y="4438357"/>
                </a:cubicBezTo>
                <a:cubicBezTo>
                  <a:pt x="5326702" y="4446084"/>
                  <a:pt x="5351272" y="4448765"/>
                  <a:pt x="5375082" y="4454259"/>
                </a:cubicBezTo>
                <a:cubicBezTo>
                  <a:pt x="5444678" y="4470319"/>
                  <a:pt x="5362704" y="4453153"/>
                  <a:pt x="5462546" y="4478113"/>
                </a:cubicBezTo>
                <a:cubicBezTo>
                  <a:pt x="5475657" y="4481391"/>
                  <a:pt x="5489051" y="4483414"/>
                  <a:pt x="5502303" y="4486064"/>
                </a:cubicBezTo>
                <a:cubicBezTo>
                  <a:pt x="5544710" y="4478113"/>
                  <a:pt x="5587666" y="4472674"/>
                  <a:pt x="5629524" y="4462210"/>
                </a:cubicBezTo>
                <a:cubicBezTo>
                  <a:pt x="5641023" y="4459335"/>
                  <a:pt x="5650968" y="4452064"/>
                  <a:pt x="5661329" y="4446308"/>
                </a:cubicBezTo>
                <a:cubicBezTo>
                  <a:pt x="5721129" y="4413086"/>
                  <a:pt x="5681280" y="4433913"/>
                  <a:pt x="5732891" y="4398600"/>
                </a:cubicBezTo>
                <a:cubicBezTo>
                  <a:pt x="5772325" y="4371619"/>
                  <a:pt x="5809423" y="4340455"/>
                  <a:pt x="5852160" y="4319087"/>
                </a:cubicBezTo>
                <a:cubicBezTo>
                  <a:pt x="5873364" y="4308485"/>
                  <a:pt x="5894959" y="4298634"/>
                  <a:pt x="5915771" y="4287282"/>
                </a:cubicBezTo>
                <a:cubicBezTo>
                  <a:pt x="5924161" y="4282706"/>
                  <a:pt x="5931328" y="4276120"/>
                  <a:pt x="5939625" y="4271379"/>
                </a:cubicBezTo>
                <a:cubicBezTo>
                  <a:pt x="5978351" y="4249250"/>
                  <a:pt x="5967462" y="4262925"/>
                  <a:pt x="6003235" y="4231623"/>
                </a:cubicBezTo>
                <a:cubicBezTo>
                  <a:pt x="6051625" y="4189280"/>
                  <a:pt x="6019667" y="4212842"/>
                  <a:pt x="6058894" y="4168012"/>
                </a:cubicBezTo>
                <a:cubicBezTo>
                  <a:pt x="6068767" y="4156729"/>
                  <a:pt x="6081334" y="4147915"/>
                  <a:pt x="6090700" y="4136207"/>
                </a:cubicBezTo>
                <a:cubicBezTo>
                  <a:pt x="6137097" y="4078211"/>
                  <a:pt x="6100013" y="4095996"/>
                  <a:pt x="6146359" y="4080548"/>
                </a:cubicBezTo>
                <a:cubicBezTo>
                  <a:pt x="6193369" y="4017869"/>
                  <a:pt x="6163794" y="4047425"/>
                  <a:pt x="6281531" y="3993084"/>
                </a:cubicBezTo>
                <a:cubicBezTo>
                  <a:pt x="6312815" y="3978645"/>
                  <a:pt x="6376946" y="3953327"/>
                  <a:pt x="6376946" y="3953327"/>
                </a:cubicBezTo>
                <a:cubicBezTo>
                  <a:pt x="6403794" y="3913056"/>
                  <a:pt x="6380818" y="3940144"/>
                  <a:pt x="6432606" y="3905619"/>
                </a:cubicBezTo>
                <a:cubicBezTo>
                  <a:pt x="6443632" y="3898268"/>
                  <a:pt x="6453385" y="3889116"/>
                  <a:pt x="6464411" y="3881765"/>
                </a:cubicBezTo>
                <a:cubicBezTo>
                  <a:pt x="6511855" y="3850136"/>
                  <a:pt x="6571447" y="3812345"/>
                  <a:pt x="6623437" y="3786350"/>
                </a:cubicBezTo>
                <a:cubicBezTo>
                  <a:pt x="6630934" y="3782602"/>
                  <a:pt x="6639443" y="3781341"/>
                  <a:pt x="6647291" y="3778398"/>
                </a:cubicBezTo>
                <a:cubicBezTo>
                  <a:pt x="6671257" y="3769411"/>
                  <a:pt x="6691685" y="3763407"/>
                  <a:pt x="6710901" y="3746593"/>
                </a:cubicBezTo>
                <a:cubicBezTo>
                  <a:pt x="6725005" y="3734252"/>
                  <a:pt x="6736260" y="3718835"/>
                  <a:pt x="6750658" y="3706837"/>
                </a:cubicBezTo>
                <a:cubicBezTo>
                  <a:pt x="6846565" y="3626915"/>
                  <a:pt x="6815505" y="3640165"/>
                  <a:pt x="6877879" y="3619372"/>
                </a:cubicBezTo>
                <a:cubicBezTo>
                  <a:pt x="6885830" y="3611421"/>
                  <a:pt x="6896704" y="3605576"/>
                  <a:pt x="6901733" y="3595518"/>
                </a:cubicBezTo>
                <a:cubicBezTo>
                  <a:pt x="6938365" y="3522254"/>
                  <a:pt x="6880524" y="3587044"/>
                  <a:pt x="6925586" y="3523957"/>
                </a:cubicBezTo>
                <a:cubicBezTo>
                  <a:pt x="6932122" y="3514807"/>
                  <a:pt x="6942122" y="3508641"/>
                  <a:pt x="6949440" y="3500103"/>
                </a:cubicBezTo>
                <a:cubicBezTo>
                  <a:pt x="6958064" y="3490041"/>
                  <a:pt x="6965591" y="3479081"/>
                  <a:pt x="6973294" y="3468297"/>
                </a:cubicBezTo>
                <a:cubicBezTo>
                  <a:pt x="6978848" y="3460521"/>
                  <a:pt x="6983079" y="3451785"/>
                  <a:pt x="6989197" y="3444444"/>
                </a:cubicBezTo>
                <a:cubicBezTo>
                  <a:pt x="7014925" y="3413571"/>
                  <a:pt x="7013051" y="3433048"/>
                  <a:pt x="7013051" y="3412638"/>
                </a:cubicBezTo>
                <a:lnTo>
                  <a:pt x="7211833" y="3166148"/>
                </a:lnTo>
              </a:path>
            </a:pathLst>
          </a:custGeom>
          <a:ln w="317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CuadroTexto"/>
          <p:cNvSpPr txBox="1"/>
          <p:nvPr/>
        </p:nvSpPr>
        <p:spPr>
          <a:xfrm>
            <a:off x="7000892" y="2857496"/>
            <a:ext cx="2000264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solidFill>
                  <a:srgbClr val="FFC000"/>
                </a:solidFill>
                <a:latin typeface="Arial Black" pitchFamily="34" charset="0"/>
              </a:rPr>
              <a:t>”El Texcal”</a:t>
            </a:r>
          </a:p>
          <a:p>
            <a:pPr algn="ctr"/>
            <a:r>
              <a:rPr lang="es-MX" sz="1050" dirty="0" smtClean="0">
                <a:solidFill>
                  <a:srgbClr val="FFC000"/>
                </a:solidFill>
                <a:latin typeface="Arial Black" pitchFamily="34" charset="0"/>
              </a:rPr>
              <a:t>Antes de su decreto</a:t>
            </a:r>
          </a:p>
          <a:p>
            <a:pPr algn="ctr"/>
            <a:r>
              <a:rPr lang="es-MX" sz="1050" dirty="0" smtClean="0">
                <a:solidFill>
                  <a:srgbClr val="FFC000"/>
                </a:solidFill>
                <a:latin typeface="Arial Black" pitchFamily="34" charset="0"/>
              </a:rPr>
              <a:t>Como ANP</a:t>
            </a:r>
            <a:endParaRPr lang="es-MX" sz="1050" dirty="0">
              <a:solidFill>
                <a:srgbClr val="FFC000"/>
              </a:solidFill>
              <a:latin typeface="Arial Black" pitchFamily="34" charset="0"/>
            </a:endParaRPr>
          </a:p>
        </p:txBody>
      </p:sp>
      <p:cxnSp>
        <p:nvCxnSpPr>
          <p:cNvPr id="20" name="19 Conector recto de flecha"/>
          <p:cNvCxnSpPr>
            <a:stCxn id="19" idx="2"/>
            <a:endCxn id="12" idx="94"/>
          </p:cNvCxnSpPr>
          <p:nvPr/>
        </p:nvCxnSpPr>
        <p:spPr>
          <a:xfrm rot="16200000" flipH="1">
            <a:off x="7798153" y="3722086"/>
            <a:ext cx="712841" cy="30709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5214942" y="6215082"/>
            <a:ext cx="4214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Fotografía </a:t>
            </a:r>
            <a:r>
              <a:rPr lang="es-MX" sz="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Ortofoto</a:t>
            </a:r>
            <a:r>
              <a:rPr lang="es-MX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 e14s368k.tif  año 2007</a:t>
            </a:r>
            <a:endParaRPr lang="es-MX" sz="800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7" grpId="0"/>
      <p:bldP spid="29" grpId="0"/>
      <p:bldP spid="34" grpId="0" animBg="1"/>
      <p:bldP spid="15" grpId="0" animBg="1"/>
      <p:bldP spid="12" grpId="0" animBg="1"/>
      <p:bldP spid="19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cHaLio\Desktop\2007-1.jpg"/>
          <p:cNvPicPr>
            <a:picLocks noChangeAspect="1" noChangeArrowheads="1"/>
          </p:cNvPicPr>
          <p:nvPr/>
        </p:nvPicPr>
        <p:blipFill>
          <a:blip r:embed="rId3" cstate="print"/>
          <a:srcRect l="33463" t="26515" r="47082" b="53030"/>
          <a:stretch>
            <a:fillRect/>
          </a:stretch>
        </p:blipFill>
        <p:spPr bwMode="auto">
          <a:xfrm>
            <a:off x="285720" y="214290"/>
            <a:ext cx="8572560" cy="5786478"/>
          </a:xfrm>
          <a:prstGeom prst="rect">
            <a:avLst/>
          </a:prstGeom>
          <a:noFill/>
        </p:spPr>
      </p:pic>
      <p:sp>
        <p:nvSpPr>
          <p:cNvPr id="12" name="11 Forma libre"/>
          <p:cNvSpPr/>
          <p:nvPr/>
        </p:nvSpPr>
        <p:spPr>
          <a:xfrm>
            <a:off x="1746840" y="492814"/>
            <a:ext cx="6140854" cy="5439230"/>
          </a:xfrm>
          <a:custGeom>
            <a:avLst/>
            <a:gdLst>
              <a:gd name="connsiteX0" fmla="*/ 2554816 w 6140854"/>
              <a:gd name="connsiteY0" fmla="*/ 3992093 h 5439230"/>
              <a:gd name="connsiteX1" fmla="*/ 2530962 w 6140854"/>
              <a:gd name="connsiteY1" fmla="*/ 3984142 h 5439230"/>
              <a:gd name="connsiteX2" fmla="*/ 2491205 w 6140854"/>
              <a:gd name="connsiteY2" fmla="*/ 3841018 h 5439230"/>
              <a:gd name="connsiteX3" fmla="*/ 2475303 w 6140854"/>
              <a:gd name="connsiteY3" fmla="*/ 3793310 h 5439230"/>
              <a:gd name="connsiteX4" fmla="*/ 2451449 w 6140854"/>
              <a:gd name="connsiteY4" fmla="*/ 3634284 h 5439230"/>
              <a:gd name="connsiteX5" fmla="*/ 2427595 w 6140854"/>
              <a:gd name="connsiteY5" fmla="*/ 3602479 h 5439230"/>
              <a:gd name="connsiteX6" fmla="*/ 2419643 w 6140854"/>
              <a:gd name="connsiteY6" fmla="*/ 3570674 h 5439230"/>
              <a:gd name="connsiteX7" fmla="*/ 2403741 w 6140854"/>
              <a:gd name="connsiteY7" fmla="*/ 3546820 h 5439230"/>
              <a:gd name="connsiteX8" fmla="*/ 2395790 w 6140854"/>
              <a:gd name="connsiteY8" fmla="*/ 3499112 h 5439230"/>
              <a:gd name="connsiteX9" fmla="*/ 2403741 w 6140854"/>
              <a:gd name="connsiteY9" fmla="*/ 3348037 h 5439230"/>
              <a:gd name="connsiteX10" fmla="*/ 2419643 w 6140854"/>
              <a:gd name="connsiteY10" fmla="*/ 3316232 h 5439230"/>
              <a:gd name="connsiteX11" fmla="*/ 2427595 w 6140854"/>
              <a:gd name="connsiteY11" fmla="*/ 3276475 h 5439230"/>
              <a:gd name="connsiteX12" fmla="*/ 2435546 w 6140854"/>
              <a:gd name="connsiteY12" fmla="*/ 3244670 h 5439230"/>
              <a:gd name="connsiteX13" fmla="*/ 2451449 w 6140854"/>
              <a:gd name="connsiteY13" fmla="*/ 3125401 h 5439230"/>
              <a:gd name="connsiteX14" fmla="*/ 2467351 w 6140854"/>
              <a:gd name="connsiteY14" fmla="*/ 3077693 h 5439230"/>
              <a:gd name="connsiteX15" fmla="*/ 2459400 w 6140854"/>
              <a:gd name="connsiteY15" fmla="*/ 3045888 h 5439230"/>
              <a:gd name="connsiteX16" fmla="*/ 2483254 w 6140854"/>
              <a:gd name="connsiteY16" fmla="*/ 2926618 h 5439230"/>
              <a:gd name="connsiteX17" fmla="*/ 2491205 w 6140854"/>
              <a:gd name="connsiteY17" fmla="*/ 2894813 h 5439230"/>
              <a:gd name="connsiteX18" fmla="*/ 2499157 w 6140854"/>
              <a:gd name="connsiteY18" fmla="*/ 2839154 h 5439230"/>
              <a:gd name="connsiteX19" fmla="*/ 2523010 w 6140854"/>
              <a:gd name="connsiteY19" fmla="*/ 2751689 h 5439230"/>
              <a:gd name="connsiteX20" fmla="*/ 2530962 w 6140854"/>
              <a:gd name="connsiteY20" fmla="*/ 2688079 h 5439230"/>
              <a:gd name="connsiteX21" fmla="*/ 2570718 w 6140854"/>
              <a:gd name="connsiteY21" fmla="*/ 2576761 h 5439230"/>
              <a:gd name="connsiteX22" fmla="*/ 2689988 w 6140854"/>
              <a:gd name="connsiteY22" fmla="*/ 2656274 h 5439230"/>
              <a:gd name="connsiteX23" fmla="*/ 2753598 w 6140854"/>
              <a:gd name="connsiteY23" fmla="*/ 2696030 h 5439230"/>
              <a:gd name="connsiteX24" fmla="*/ 2769501 w 6140854"/>
              <a:gd name="connsiteY24" fmla="*/ 2719884 h 5439230"/>
              <a:gd name="connsiteX25" fmla="*/ 2912624 w 6140854"/>
              <a:gd name="connsiteY25" fmla="*/ 2751689 h 5439230"/>
              <a:gd name="connsiteX26" fmla="*/ 2936478 w 6140854"/>
              <a:gd name="connsiteY26" fmla="*/ 2696030 h 5439230"/>
              <a:gd name="connsiteX27" fmla="*/ 2984186 w 6140854"/>
              <a:gd name="connsiteY27" fmla="*/ 2600615 h 5439230"/>
              <a:gd name="connsiteX28" fmla="*/ 3008040 w 6140854"/>
              <a:gd name="connsiteY28" fmla="*/ 2584712 h 5439230"/>
              <a:gd name="connsiteX29" fmla="*/ 3015991 w 6140854"/>
              <a:gd name="connsiteY29" fmla="*/ 2560858 h 5439230"/>
              <a:gd name="connsiteX30" fmla="*/ 3039845 w 6140854"/>
              <a:gd name="connsiteY30" fmla="*/ 2552907 h 5439230"/>
              <a:gd name="connsiteX31" fmla="*/ 3127310 w 6140854"/>
              <a:gd name="connsiteY31" fmla="*/ 2497248 h 5439230"/>
              <a:gd name="connsiteX32" fmla="*/ 3143212 w 6140854"/>
              <a:gd name="connsiteY32" fmla="*/ 2473394 h 5439230"/>
              <a:gd name="connsiteX33" fmla="*/ 3310190 w 6140854"/>
              <a:gd name="connsiteY33" fmla="*/ 2473394 h 5439230"/>
              <a:gd name="connsiteX34" fmla="*/ 3341995 w 6140854"/>
              <a:gd name="connsiteY34" fmla="*/ 2521102 h 5439230"/>
              <a:gd name="connsiteX35" fmla="*/ 3381751 w 6140854"/>
              <a:gd name="connsiteY35" fmla="*/ 2513150 h 5439230"/>
              <a:gd name="connsiteX36" fmla="*/ 3445362 w 6140854"/>
              <a:gd name="connsiteY36" fmla="*/ 2505199 h 5439230"/>
              <a:gd name="connsiteX37" fmla="*/ 3469216 w 6140854"/>
              <a:gd name="connsiteY37" fmla="*/ 2497248 h 5439230"/>
              <a:gd name="connsiteX38" fmla="*/ 3556680 w 6140854"/>
              <a:gd name="connsiteY38" fmla="*/ 2513150 h 5439230"/>
              <a:gd name="connsiteX39" fmla="*/ 3580534 w 6140854"/>
              <a:gd name="connsiteY39" fmla="*/ 2544955 h 5439230"/>
              <a:gd name="connsiteX40" fmla="*/ 3588485 w 6140854"/>
              <a:gd name="connsiteY40" fmla="*/ 2568809 h 5439230"/>
              <a:gd name="connsiteX41" fmla="*/ 3620290 w 6140854"/>
              <a:gd name="connsiteY41" fmla="*/ 2600615 h 5439230"/>
              <a:gd name="connsiteX42" fmla="*/ 3652096 w 6140854"/>
              <a:gd name="connsiteY42" fmla="*/ 2688079 h 5439230"/>
              <a:gd name="connsiteX43" fmla="*/ 3723657 w 6140854"/>
              <a:gd name="connsiteY43" fmla="*/ 2656274 h 5439230"/>
              <a:gd name="connsiteX44" fmla="*/ 3739560 w 6140854"/>
              <a:gd name="connsiteY44" fmla="*/ 2600615 h 5439230"/>
              <a:gd name="connsiteX45" fmla="*/ 3763414 w 6140854"/>
              <a:gd name="connsiteY45" fmla="*/ 2584712 h 5439230"/>
              <a:gd name="connsiteX46" fmla="*/ 3803170 w 6140854"/>
              <a:gd name="connsiteY46" fmla="*/ 2576761 h 5439230"/>
              <a:gd name="connsiteX47" fmla="*/ 3874732 w 6140854"/>
              <a:gd name="connsiteY47" fmla="*/ 2568809 h 5439230"/>
              <a:gd name="connsiteX48" fmla="*/ 3922440 w 6140854"/>
              <a:gd name="connsiteY48" fmla="*/ 2560858 h 5439230"/>
              <a:gd name="connsiteX49" fmla="*/ 3978099 w 6140854"/>
              <a:gd name="connsiteY49" fmla="*/ 2529053 h 5439230"/>
              <a:gd name="connsiteX50" fmla="*/ 3970148 w 6140854"/>
              <a:gd name="connsiteY50" fmla="*/ 2505199 h 5439230"/>
              <a:gd name="connsiteX51" fmla="*/ 3978099 w 6140854"/>
              <a:gd name="connsiteY51" fmla="*/ 2481345 h 5439230"/>
              <a:gd name="connsiteX52" fmla="*/ 3930391 w 6140854"/>
              <a:gd name="connsiteY52" fmla="*/ 2441589 h 5439230"/>
              <a:gd name="connsiteX53" fmla="*/ 3858830 w 6140854"/>
              <a:gd name="connsiteY53" fmla="*/ 2473394 h 5439230"/>
              <a:gd name="connsiteX54" fmla="*/ 3842927 w 6140854"/>
              <a:gd name="connsiteY54" fmla="*/ 2497248 h 5439230"/>
              <a:gd name="connsiteX55" fmla="*/ 3834976 w 6140854"/>
              <a:gd name="connsiteY55" fmla="*/ 2473394 h 5439230"/>
              <a:gd name="connsiteX56" fmla="*/ 3739560 w 6140854"/>
              <a:gd name="connsiteY56" fmla="*/ 2393881 h 5439230"/>
              <a:gd name="connsiteX57" fmla="*/ 3683901 w 6140854"/>
              <a:gd name="connsiteY57" fmla="*/ 2377978 h 5439230"/>
              <a:gd name="connsiteX58" fmla="*/ 3660047 w 6140854"/>
              <a:gd name="connsiteY58" fmla="*/ 2385929 h 5439230"/>
              <a:gd name="connsiteX59" fmla="*/ 3620290 w 6140854"/>
              <a:gd name="connsiteY59" fmla="*/ 2370027 h 5439230"/>
              <a:gd name="connsiteX60" fmla="*/ 3612339 w 6140854"/>
              <a:gd name="connsiteY60" fmla="*/ 2346173 h 5439230"/>
              <a:gd name="connsiteX61" fmla="*/ 3588485 w 6140854"/>
              <a:gd name="connsiteY61" fmla="*/ 2330270 h 5439230"/>
              <a:gd name="connsiteX62" fmla="*/ 3540777 w 6140854"/>
              <a:gd name="connsiteY62" fmla="*/ 2338222 h 5439230"/>
              <a:gd name="connsiteX63" fmla="*/ 3516923 w 6140854"/>
              <a:gd name="connsiteY63" fmla="*/ 2282562 h 5439230"/>
              <a:gd name="connsiteX64" fmla="*/ 3524875 w 6140854"/>
              <a:gd name="connsiteY64" fmla="*/ 2258709 h 5439230"/>
              <a:gd name="connsiteX65" fmla="*/ 3556680 w 6140854"/>
              <a:gd name="connsiteY65" fmla="*/ 2195098 h 5439230"/>
              <a:gd name="connsiteX66" fmla="*/ 3477167 w 6140854"/>
              <a:gd name="connsiteY66" fmla="*/ 2147390 h 5439230"/>
              <a:gd name="connsiteX67" fmla="*/ 3437410 w 6140854"/>
              <a:gd name="connsiteY67" fmla="*/ 2083780 h 5439230"/>
              <a:gd name="connsiteX68" fmla="*/ 3485118 w 6140854"/>
              <a:gd name="connsiteY68" fmla="*/ 1980413 h 5439230"/>
              <a:gd name="connsiteX69" fmla="*/ 3508972 w 6140854"/>
              <a:gd name="connsiteY69" fmla="*/ 1948608 h 5439230"/>
              <a:gd name="connsiteX70" fmla="*/ 3564631 w 6140854"/>
              <a:gd name="connsiteY70" fmla="*/ 1877046 h 5439230"/>
              <a:gd name="connsiteX71" fmla="*/ 3612339 w 6140854"/>
              <a:gd name="connsiteY71" fmla="*/ 1805484 h 5439230"/>
              <a:gd name="connsiteX72" fmla="*/ 3620290 w 6140854"/>
              <a:gd name="connsiteY72" fmla="*/ 1765728 h 5439230"/>
              <a:gd name="connsiteX73" fmla="*/ 3699803 w 6140854"/>
              <a:gd name="connsiteY73" fmla="*/ 1718020 h 5439230"/>
              <a:gd name="connsiteX74" fmla="*/ 3771365 w 6140854"/>
              <a:gd name="connsiteY74" fmla="*/ 1702117 h 5439230"/>
              <a:gd name="connsiteX75" fmla="*/ 3874732 w 6140854"/>
              <a:gd name="connsiteY75" fmla="*/ 1646458 h 5439230"/>
              <a:gd name="connsiteX76" fmla="*/ 3922440 w 6140854"/>
              <a:gd name="connsiteY76" fmla="*/ 1606702 h 5439230"/>
              <a:gd name="connsiteX77" fmla="*/ 3978099 w 6140854"/>
              <a:gd name="connsiteY77" fmla="*/ 1598750 h 5439230"/>
              <a:gd name="connsiteX78" fmla="*/ 4025807 w 6140854"/>
              <a:gd name="connsiteY78" fmla="*/ 1590799 h 5439230"/>
              <a:gd name="connsiteX79" fmla="*/ 4057612 w 6140854"/>
              <a:gd name="connsiteY79" fmla="*/ 1558994 h 5439230"/>
              <a:gd name="connsiteX80" fmla="*/ 4017856 w 6140854"/>
              <a:gd name="connsiteY80" fmla="*/ 1519237 h 5439230"/>
              <a:gd name="connsiteX81" fmla="*/ 3986050 w 6140854"/>
              <a:gd name="connsiteY81" fmla="*/ 1503335 h 5439230"/>
              <a:gd name="connsiteX82" fmla="*/ 3906537 w 6140854"/>
              <a:gd name="connsiteY82" fmla="*/ 1519237 h 5439230"/>
              <a:gd name="connsiteX83" fmla="*/ 3850878 w 6140854"/>
              <a:gd name="connsiteY83" fmla="*/ 1551042 h 5439230"/>
              <a:gd name="connsiteX84" fmla="*/ 3827024 w 6140854"/>
              <a:gd name="connsiteY84" fmla="*/ 1566945 h 5439230"/>
              <a:gd name="connsiteX85" fmla="*/ 3795219 w 6140854"/>
              <a:gd name="connsiteY85" fmla="*/ 1574896 h 5439230"/>
              <a:gd name="connsiteX86" fmla="*/ 3763414 w 6140854"/>
              <a:gd name="connsiteY86" fmla="*/ 1590799 h 5439230"/>
              <a:gd name="connsiteX87" fmla="*/ 3707755 w 6140854"/>
              <a:gd name="connsiteY87" fmla="*/ 1622604 h 5439230"/>
              <a:gd name="connsiteX88" fmla="*/ 3644144 w 6140854"/>
              <a:gd name="connsiteY88" fmla="*/ 1638507 h 5439230"/>
              <a:gd name="connsiteX89" fmla="*/ 3493070 w 6140854"/>
              <a:gd name="connsiteY89" fmla="*/ 1630555 h 5439230"/>
              <a:gd name="connsiteX90" fmla="*/ 3445362 w 6140854"/>
              <a:gd name="connsiteY90" fmla="*/ 1598750 h 5439230"/>
              <a:gd name="connsiteX91" fmla="*/ 3453313 w 6140854"/>
              <a:gd name="connsiteY91" fmla="*/ 1558994 h 5439230"/>
              <a:gd name="connsiteX92" fmla="*/ 3477167 w 6140854"/>
              <a:gd name="connsiteY92" fmla="*/ 1527189 h 5439230"/>
              <a:gd name="connsiteX93" fmla="*/ 3493070 w 6140854"/>
              <a:gd name="connsiteY93" fmla="*/ 1503335 h 5439230"/>
              <a:gd name="connsiteX94" fmla="*/ 3493070 w 6140854"/>
              <a:gd name="connsiteY94" fmla="*/ 1455627 h 5439230"/>
              <a:gd name="connsiteX95" fmla="*/ 3501021 w 6140854"/>
              <a:gd name="connsiteY95" fmla="*/ 1431773 h 5439230"/>
              <a:gd name="connsiteX96" fmla="*/ 3572583 w 6140854"/>
              <a:gd name="connsiteY96" fmla="*/ 1336357 h 5439230"/>
              <a:gd name="connsiteX97" fmla="*/ 3596437 w 6140854"/>
              <a:gd name="connsiteY97" fmla="*/ 1328406 h 5439230"/>
              <a:gd name="connsiteX98" fmla="*/ 3652096 w 6140854"/>
              <a:gd name="connsiteY98" fmla="*/ 1248893 h 5439230"/>
              <a:gd name="connsiteX99" fmla="*/ 3652096 w 6140854"/>
              <a:gd name="connsiteY99" fmla="*/ 1248893 h 5439230"/>
              <a:gd name="connsiteX100" fmla="*/ 3675950 w 6140854"/>
              <a:gd name="connsiteY100" fmla="*/ 1201185 h 5439230"/>
              <a:gd name="connsiteX101" fmla="*/ 3763414 w 6140854"/>
              <a:gd name="connsiteY101" fmla="*/ 1113721 h 5439230"/>
              <a:gd name="connsiteX102" fmla="*/ 3866781 w 6140854"/>
              <a:gd name="connsiteY102" fmla="*/ 1169380 h 5439230"/>
              <a:gd name="connsiteX103" fmla="*/ 3922440 w 6140854"/>
              <a:gd name="connsiteY103" fmla="*/ 1201185 h 5439230"/>
              <a:gd name="connsiteX104" fmla="*/ 4009904 w 6140854"/>
              <a:gd name="connsiteY104" fmla="*/ 1169380 h 5439230"/>
              <a:gd name="connsiteX105" fmla="*/ 4073515 w 6140854"/>
              <a:gd name="connsiteY105" fmla="*/ 1121672 h 5439230"/>
              <a:gd name="connsiteX106" fmla="*/ 4097369 w 6140854"/>
              <a:gd name="connsiteY106" fmla="*/ 1105769 h 5439230"/>
              <a:gd name="connsiteX107" fmla="*/ 4129174 w 6140854"/>
              <a:gd name="connsiteY107" fmla="*/ 1097818 h 5439230"/>
              <a:gd name="connsiteX108" fmla="*/ 4168930 w 6140854"/>
              <a:gd name="connsiteY108" fmla="*/ 1073964 h 5439230"/>
              <a:gd name="connsiteX109" fmla="*/ 4200736 w 6140854"/>
              <a:gd name="connsiteY109" fmla="*/ 1066013 h 5439230"/>
              <a:gd name="connsiteX110" fmla="*/ 4176882 w 6140854"/>
              <a:gd name="connsiteY110" fmla="*/ 1042159 h 5439230"/>
              <a:gd name="connsiteX111" fmla="*/ 4145077 w 6140854"/>
              <a:gd name="connsiteY111" fmla="*/ 978549 h 5439230"/>
              <a:gd name="connsiteX112" fmla="*/ 4105320 w 6140854"/>
              <a:gd name="connsiteY112" fmla="*/ 771815 h 5439230"/>
              <a:gd name="connsiteX113" fmla="*/ 4089417 w 6140854"/>
              <a:gd name="connsiteY113" fmla="*/ 700253 h 5439230"/>
              <a:gd name="connsiteX114" fmla="*/ 4121223 w 6140854"/>
              <a:gd name="connsiteY114" fmla="*/ 724107 h 5439230"/>
              <a:gd name="connsiteX115" fmla="*/ 4089417 w 6140854"/>
              <a:gd name="connsiteY115" fmla="*/ 732058 h 5439230"/>
              <a:gd name="connsiteX116" fmla="*/ 4001953 w 6140854"/>
              <a:gd name="connsiteY116" fmla="*/ 747961 h 5439230"/>
              <a:gd name="connsiteX117" fmla="*/ 3954245 w 6140854"/>
              <a:gd name="connsiteY117" fmla="*/ 779766 h 5439230"/>
              <a:gd name="connsiteX118" fmla="*/ 3930391 w 6140854"/>
              <a:gd name="connsiteY118" fmla="*/ 795669 h 5439230"/>
              <a:gd name="connsiteX119" fmla="*/ 3898586 w 6140854"/>
              <a:gd name="connsiteY119" fmla="*/ 843376 h 5439230"/>
              <a:gd name="connsiteX120" fmla="*/ 3882683 w 6140854"/>
              <a:gd name="connsiteY120" fmla="*/ 867230 h 5439230"/>
              <a:gd name="connsiteX121" fmla="*/ 3858830 w 6140854"/>
              <a:gd name="connsiteY121" fmla="*/ 891084 h 5439230"/>
              <a:gd name="connsiteX122" fmla="*/ 3842927 w 6140854"/>
              <a:gd name="connsiteY122" fmla="*/ 914938 h 5439230"/>
              <a:gd name="connsiteX123" fmla="*/ 3819073 w 6140854"/>
              <a:gd name="connsiteY123" fmla="*/ 954695 h 5439230"/>
              <a:gd name="connsiteX124" fmla="*/ 3739560 w 6140854"/>
              <a:gd name="connsiteY124" fmla="*/ 1010354 h 5439230"/>
              <a:gd name="connsiteX125" fmla="*/ 3715706 w 6140854"/>
              <a:gd name="connsiteY125" fmla="*/ 1034208 h 5439230"/>
              <a:gd name="connsiteX126" fmla="*/ 3675950 w 6140854"/>
              <a:gd name="connsiteY126" fmla="*/ 1058062 h 5439230"/>
              <a:gd name="connsiteX127" fmla="*/ 3620290 w 6140854"/>
              <a:gd name="connsiteY127" fmla="*/ 1089867 h 5439230"/>
              <a:gd name="connsiteX128" fmla="*/ 3580534 w 6140854"/>
              <a:gd name="connsiteY128" fmla="*/ 1089867 h 5439230"/>
              <a:gd name="connsiteX129" fmla="*/ 3397654 w 6140854"/>
              <a:gd name="connsiteY129" fmla="*/ 1201185 h 5439230"/>
              <a:gd name="connsiteX130" fmla="*/ 3365849 w 6140854"/>
              <a:gd name="connsiteY130" fmla="*/ 1209136 h 5439230"/>
              <a:gd name="connsiteX131" fmla="*/ 3326092 w 6140854"/>
              <a:gd name="connsiteY131" fmla="*/ 1201185 h 5439230"/>
              <a:gd name="connsiteX132" fmla="*/ 3334043 w 6140854"/>
              <a:gd name="connsiteY132" fmla="*/ 1081915 h 5439230"/>
              <a:gd name="connsiteX133" fmla="*/ 3357897 w 6140854"/>
              <a:gd name="connsiteY133" fmla="*/ 1050110 h 5439230"/>
              <a:gd name="connsiteX134" fmla="*/ 3389703 w 6140854"/>
              <a:gd name="connsiteY134" fmla="*/ 1002402 h 5439230"/>
              <a:gd name="connsiteX135" fmla="*/ 3365849 w 6140854"/>
              <a:gd name="connsiteY135" fmla="*/ 938792 h 5439230"/>
              <a:gd name="connsiteX136" fmla="*/ 3341995 w 6140854"/>
              <a:gd name="connsiteY136" fmla="*/ 930841 h 5439230"/>
              <a:gd name="connsiteX137" fmla="*/ 3302238 w 6140854"/>
              <a:gd name="connsiteY137" fmla="*/ 938792 h 5439230"/>
              <a:gd name="connsiteX138" fmla="*/ 3278384 w 6140854"/>
              <a:gd name="connsiteY138" fmla="*/ 978549 h 5439230"/>
              <a:gd name="connsiteX139" fmla="*/ 3254530 w 6140854"/>
              <a:gd name="connsiteY139" fmla="*/ 1002402 h 5439230"/>
              <a:gd name="connsiteX140" fmla="*/ 3182969 w 6140854"/>
              <a:gd name="connsiteY140" fmla="*/ 1050110 h 5439230"/>
              <a:gd name="connsiteX141" fmla="*/ 3167066 w 6140854"/>
              <a:gd name="connsiteY141" fmla="*/ 1073964 h 5439230"/>
              <a:gd name="connsiteX142" fmla="*/ 3175017 w 6140854"/>
              <a:gd name="connsiteY142" fmla="*/ 1105769 h 5439230"/>
              <a:gd name="connsiteX143" fmla="*/ 3190920 w 6140854"/>
              <a:gd name="connsiteY143" fmla="*/ 1177331 h 5439230"/>
              <a:gd name="connsiteX144" fmla="*/ 3182969 w 6140854"/>
              <a:gd name="connsiteY144" fmla="*/ 1209136 h 5439230"/>
              <a:gd name="connsiteX145" fmla="*/ 3135261 w 6140854"/>
              <a:gd name="connsiteY145" fmla="*/ 1240942 h 5439230"/>
              <a:gd name="connsiteX146" fmla="*/ 3111407 w 6140854"/>
              <a:gd name="connsiteY146" fmla="*/ 1232990 h 5439230"/>
              <a:gd name="connsiteX147" fmla="*/ 3103456 w 6140854"/>
              <a:gd name="connsiteY147" fmla="*/ 1209136 h 5439230"/>
              <a:gd name="connsiteX148" fmla="*/ 3079602 w 6140854"/>
              <a:gd name="connsiteY148" fmla="*/ 1177331 h 5439230"/>
              <a:gd name="connsiteX149" fmla="*/ 3000089 w 6140854"/>
              <a:gd name="connsiteY149" fmla="*/ 1153477 h 5439230"/>
              <a:gd name="connsiteX150" fmla="*/ 2976235 w 6140854"/>
              <a:gd name="connsiteY150" fmla="*/ 1145526 h 5439230"/>
              <a:gd name="connsiteX151" fmla="*/ 2888770 w 6140854"/>
              <a:gd name="connsiteY151" fmla="*/ 1137575 h 5439230"/>
              <a:gd name="connsiteX152" fmla="*/ 2880819 w 6140854"/>
              <a:gd name="connsiteY152" fmla="*/ 1113721 h 5439230"/>
              <a:gd name="connsiteX153" fmla="*/ 2896722 w 6140854"/>
              <a:gd name="connsiteY153" fmla="*/ 1026256 h 5439230"/>
              <a:gd name="connsiteX154" fmla="*/ 2888770 w 6140854"/>
              <a:gd name="connsiteY154" fmla="*/ 994451 h 5439230"/>
              <a:gd name="connsiteX155" fmla="*/ 2864917 w 6140854"/>
              <a:gd name="connsiteY155" fmla="*/ 986500 h 5439230"/>
              <a:gd name="connsiteX156" fmla="*/ 2801306 w 6140854"/>
              <a:gd name="connsiteY156" fmla="*/ 978549 h 5439230"/>
              <a:gd name="connsiteX157" fmla="*/ 2793355 w 6140854"/>
              <a:gd name="connsiteY157" fmla="*/ 859279 h 5439230"/>
              <a:gd name="connsiteX158" fmla="*/ 2864917 w 6140854"/>
              <a:gd name="connsiteY158" fmla="*/ 843376 h 5439230"/>
              <a:gd name="connsiteX159" fmla="*/ 2912624 w 6140854"/>
              <a:gd name="connsiteY159" fmla="*/ 819522 h 5439230"/>
              <a:gd name="connsiteX160" fmla="*/ 2944430 w 6140854"/>
              <a:gd name="connsiteY160" fmla="*/ 787717 h 5439230"/>
              <a:gd name="connsiteX161" fmla="*/ 2952381 w 6140854"/>
              <a:gd name="connsiteY161" fmla="*/ 763863 h 5439230"/>
              <a:gd name="connsiteX162" fmla="*/ 2992137 w 6140854"/>
              <a:gd name="connsiteY162" fmla="*/ 755912 h 5439230"/>
              <a:gd name="connsiteX163" fmla="*/ 3000089 w 6140854"/>
              <a:gd name="connsiteY163" fmla="*/ 732058 h 5439230"/>
              <a:gd name="connsiteX164" fmla="*/ 3031894 w 6140854"/>
              <a:gd name="connsiteY164" fmla="*/ 724107 h 5439230"/>
              <a:gd name="connsiteX165" fmla="*/ 3151163 w 6140854"/>
              <a:gd name="connsiteY165" fmla="*/ 716155 h 5439230"/>
              <a:gd name="connsiteX166" fmla="*/ 3167066 w 6140854"/>
              <a:gd name="connsiteY166" fmla="*/ 692302 h 5439230"/>
              <a:gd name="connsiteX167" fmla="*/ 3190920 w 6140854"/>
              <a:gd name="connsiteY167" fmla="*/ 636642 h 5439230"/>
              <a:gd name="connsiteX168" fmla="*/ 3214774 w 6140854"/>
              <a:gd name="connsiteY168" fmla="*/ 628691 h 5439230"/>
              <a:gd name="connsiteX169" fmla="*/ 3238628 w 6140854"/>
              <a:gd name="connsiteY169" fmla="*/ 612789 h 5439230"/>
              <a:gd name="connsiteX170" fmla="*/ 3262482 w 6140854"/>
              <a:gd name="connsiteY170" fmla="*/ 588935 h 5439230"/>
              <a:gd name="connsiteX171" fmla="*/ 3310190 w 6140854"/>
              <a:gd name="connsiteY171" fmla="*/ 573032 h 5439230"/>
              <a:gd name="connsiteX172" fmla="*/ 3397654 w 6140854"/>
              <a:gd name="connsiteY172" fmla="*/ 580983 h 5439230"/>
              <a:gd name="connsiteX173" fmla="*/ 3429459 w 6140854"/>
              <a:gd name="connsiteY173" fmla="*/ 549178 h 5439230"/>
              <a:gd name="connsiteX174" fmla="*/ 3413557 w 6140854"/>
              <a:gd name="connsiteY174" fmla="*/ 501470 h 5439230"/>
              <a:gd name="connsiteX175" fmla="*/ 3302238 w 6140854"/>
              <a:gd name="connsiteY175" fmla="*/ 493519 h 5439230"/>
              <a:gd name="connsiteX176" fmla="*/ 3294287 w 6140854"/>
              <a:gd name="connsiteY176" fmla="*/ 461714 h 5439230"/>
              <a:gd name="connsiteX177" fmla="*/ 3326092 w 6140854"/>
              <a:gd name="connsiteY177" fmla="*/ 414006 h 5439230"/>
              <a:gd name="connsiteX178" fmla="*/ 3334043 w 6140854"/>
              <a:gd name="connsiteY178" fmla="*/ 382201 h 5439230"/>
              <a:gd name="connsiteX179" fmla="*/ 3341995 w 6140854"/>
              <a:gd name="connsiteY179" fmla="*/ 358347 h 5439230"/>
              <a:gd name="connsiteX180" fmla="*/ 3334043 w 6140854"/>
              <a:gd name="connsiteY180" fmla="*/ 302688 h 5439230"/>
              <a:gd name="connsiteX181" fmla="*/ 3310190 w 6140854"/>
              <a:gd name="connsiteY181" fmla="*/ 278834 h 5439230"/>
              <a:gd name="connsiteX182" fmla="*/ 3318141 w 6140854"/>
              <a:gd name="connsiteY182" fmla="*/ 239077 h 5439230"/>
              <a:gd name="connsiteX183" fmla="*/ 3310190 w 6140854"/>
              <a:gd name="connsiteY183" fmla="*/ 199321 h 5439230"/>
              <a:gd name="connsiteX184" fmla="*/ 3278384 w 6140854"/>
              <a:gd name="connsiteY184" fmla="*/ 215223 h 5439230"/>
              <a:gd name="connsiteX185" fmla="*/ 3222725 w 6140854"/>
              <a:gd name="connsiteY185" fmla="*/ 247029 h 5439230"/>
              <a:gd name="connsiteX186" fmla="*/ 3111407 w 6140854"/>
              <a:gd name="connsiteY186" fmla="*/ 247029 h 5439230"/>
              <a:gd name="connsiteX187" fmla="*/ 3055748 w 6140854"/>
              <a:gd name="connsiteY187" fmla="*/ 278834 h 5439230"/>
              <a:gd name="connsiteX188" fmla="*/ 3015991 w 6140854"/>
              <a:gd name="connsiteY188" fmla="*/ 366298 h 5439230"/>
              <a:gd name="connsiteX189" fmla="*/ 2944430 w 6140854"/>
              <a:gd name="connsiteY189" fmla="*/ 445811 h 5439230"/>
              <a:gd name="connsiteX190" fmla="*/ 2920576 w 6140854"/>
              <a:gd name="connsiteY190" fmla="*/ 453762 h 5439230"/>
              <a:gd name="connsiteX191" fmla="*/ 2841063 w 6140854"/>
              <a:gd name="connsiteY191" fmla="*/ 469665 h 5439230"/>
              <a:gd name="connsiteX192" fmla="*/ 2825160 w 6140854"/>
              <a:gd name="connsiteY192" fmla="*/ 493519 h 5439230"/>
              <a:gd name="connsiteX193" fmla="*/ 2817209 w 6140854"/>
              <a:gd name="connsiteY193" fmla="*/ 517373 h 5439230"/>
              <a:gd name="connsiteX194" fmla="*/ 2793355 w 6140854"/>
              <a:gd name="connsiteY194" fmla="*/ 533275 h 5439230"/>
              <a:gd name="connsiteX195" fmla="*/ 2769501 w 6140854"/>
              <a:gd name="connsiteY195" fmla="*/ 557129 h 5439230"/>
              <a:gd name="connsiteX196" fmla="*/ 2745647 w 6140854"/>
              <a:gd name="connsiteY196" fmla="*/ 604837 h 5439230"/>
              <a:gd name="connsiteX197" fmla="*/ 2721793 w 6140854"/>
              <a:gd name="connsiteY197" fmla="*/ 596886 h 5439230"/>
              <a:gd name="connsiteX198" fmla="*/ 2674085 w 6140854"/>
              <a:gd name="connsiteY198" fmla="*/ 588935 h 5439230"/>
              <a:gd name="connsiteX199" fmla="*/ 2626377 w 6140854"/>
              <a:gd name="connsiteY199" fmla="*/ 541227 h 5439230"/>
              <a:gd name="connsiteX200" fmla="*/ 2618426 w 6140854"/>
              <a:gd name="connsiteY200" fmla="*/ 517373 h 5439230"/>
              <a:gd name="connsiteX201" fmla="*/ 2570718 w 6140854"/>
              <a:gd name="connsiteY201" fmla="*/ 461714 h 5439230"/>
              <a:gd name="connsiteX202" fmla="*/ 2530962 w 6140854"/>
              <a:gd name="connsiteY202" fmla="*/ 509422 h 5439230"/>
              <a:gd name="connsiteX203" fmla="*/ 2507108 w 6140854"/>
              <a:gd name="connsiteY203" fmla="*/ 541227 h 5439230"/>
              <a:gd name="connsiteX204" fmla="*/ 2459400 w 6140854"/>
              <a:gd name="connsiteY204" fmla="*/ 580983 h 5439230"/>
              <a:gd name="connsiteX205" fmla="*/ 2403741 w 6140854"/>
              <a:gd name="connsiteY205" fmla="*/ 636642 h 5439230"/>
              <a:gd name="connsiteX206" fmla="*/ 2427595 w 6140854"/>
              <a:gd name="connsiteY206" fmla="*/ 684350 h 5439230"/>
              <a:gd name="connsiteX207" fmla="*/ 2451449 w 6140854"/>
              <a:gd name="connsiteY207" fmla="*/ 747961 h 5439230"/>
              <a:gd name="connsiteX208" fmla="*/ 2427595 w 6140854"/>
              <a:gd name="connsiteY208" fmla="*/ 811571 h 5439230"/>
              <a:gd name="connsiteX209" fmla="*/ 2411692 w 6140854"/>
              <a:gd name="connsiteY209" fmla="*/ 867230 h 5439230"/>
              <a:gd name="connsiteX210" fmla="*/ 2395790 w 6140854"/>
              <a:gd name="connsiteY210" fmla="*/ 891084 h 5439230"/>
              <a:gd name="connsiteX211" fmla="*/ 2379887 w 6140854"/>
              <a:gd name="connsiteY211" fmla="*/ 922889 h 5439230"/>
              <a:gd name="connsiteX212" fmla="*/ 2332179 w 6140854"/>
              <a:gd name="connsiteY212" fmla="*/ 930841 h 5439230"/>
              <a:gd name="connsiteX213" fmla="*/ 2308325 w 6140854"/>
              <a:gd name="connsiteY213" fmla="*/ 914938 h 5439230"/>
              <a:gd name="connsiteX214" fmla="*/ 2236763 w 6140854"/>
              <a:gd name="connsiteY214" fmla="*/ 906987 h 5439230"/>
              <a:gd name="connsiteX215" fmla="*/ 2292423 w 6140854"/>
              <a:gd name="connsiteY215" fmla="*/ 771815 h 5439230"/>
              <a:gd name="connsiteX216" fmla="*/ 2300374 w 6140854"/>
              <a:gd name="connsiteY216" fmla="*/ 732058 h 5439230"/>
              <a:gd name="connsiteX217" fmla="*/ 2316277 w 6140854"/>
              <a:gd name="connsiteY217" fmla="*/ 708204 h 5439230"/>
              <a:gd name="connsiteX218" fmla="*/ 2260617 w 6140854"/>
              <a:gd name="connsiteY218" fmla="*/ 652545 h 5439230"/>
              <a:gd name="connsiteX219" fmla="*/ 2244715 w 6140854"/>
              <a:gd name="connsiteY219" fmla="*/ 628691 h 5439230"/>
              <a:gd name="connsiteX220" fmla="*/ 2252666 w 6140854"/>
              <a:gd name="connsiteY220" fmla="*/ 573032 h 5439230"/>
              <a:gd name="connsiteX221" fmla="*/ 2268569 w 6140854"/>
              <a:gd name="connsiteY221" fmla="*/ 549178 h 5439230"/>
              <a:gd name="connsiteX222" fmla="*/ 2228812 w 6140854"/>
              <a:gd name="connsiteY222" fmla="*/ 509422 h 5439230"/>
              <a:gd name="connsiteX223" fmla="*/ 2181104 w 6140854"/>
              <a:gd name="connsiteY223" fmla="*/ 469665 h 5439230"/>
              <a:gd name="connsiteX224" fmla="*/ 2173153 w 6140854"/>
              <a:gd name="connsiteY224" fmla="*/ 445811 h 5439230"/>
              <a:gd name="connsiteX225" fmla="*/ 2204958 w 6140854"/>
              <a:gd name="connsiteY225" fmla="*/ 398103 h 5439230"/>
              <a:gd name="connsiteX226" fmla="*/ 2228812 w 6140854"/>
              <a:gd name="connsiteY226" fmla="*/ 366298 h 5439230"/>
              <a:gd name="connsiteX227" fmla="*/ 2244715 w 6140854"/>
              <a:gd name="connsiteY227" fmla="*/ 342444 h 5439230"/>
              <a:gd name="connsiteX228" fmla="*/ 2268569 w 6140854"/>
              <a:gd name="connsiteY228" fmla="*/ 334493 h 5439230"/>
              <a:gd name="connsiteX229" fmla="*/ 2292423 w 6140854"/>
              <a:gd name="connsiteY229" fmla="*/ 310639 h 5439230"/>
              <a:gd name="connsiteX230" fmla="*/ 2316277 w 6140854"/>
              <a:gd name="connsiteY230" fmla="*/ 302688 h 5439230"/>
              <a:gd name="connsiteX231" fmla="*/ 2340130 w 6140854"/>
              <a:gd name="connsiteY231" fmla="*/ 270882 h 5439230"/>
              <a:gd name="connsiteX232" fmla="*/ 2348082 w 6140854"/>
              <a:gd name="connsiteY232" fmla="*/ 247029 h 5439230"/>
              <a:gd name="connsiteX233" fmla="*/ 2300374 w 6140854"/>
              <a:gd name="connsiteY233" fmla="*/ 223175 h 5439230"/>
              <a:gd name="connsiteX234" fmla="*/ 2316277 w 6140854"/>
              <a:gd name="connsiteY234" fmla="*/ 103905 h 5439230"/>
              <a:gd name="connsiteX235" fmla="*/ 2300374 w 6140854"/>
              <a:gd name="connsiteY235" fmla="*/ 80051 h 5439230"/>
              <a:gd name="connsiteX236" fmla="*/ 2340130 w 6140854"/>
              <a:gd name="connsiteY236" fmla="*/ 127759 h 5439230"/>
              <a:gd name="connsiteX237" fmla="*/ 2332179 w 6140854"/>
              <a:gd name="connsiteY237" fmla="*/ 24392 h 5439230"/>
              <a:gd name="connsiteX238" fmla="*/ 2252666 w 6140854"/>
              <a:gd name="connsiteY238" fmla="*/ 56197 h 5439230"/>
              <a:gd name="connsiteX239" fmla="*/ 2244715 w 6140854"/>
              <a:gd name="connsiteY239" fmla="*/ 64149 h 5439230"/>
              <a:gd name="connsiteX240" fmla="*/ 10398 w 6140854"/>
              <a:gd name="connsiteY240" fmla="*/ 2863008 h 5439230"/>
              <a:gd name="connsiteX241" fmla="*/ 50155 w 6140854"/>
              <a:gd name="connsiteY241" fmla="*/ 2894813 h 5439230"/>
              <a:gd name="connsiteX242" fmla="*/ 121717 w 6140854"/>
              <a:gd name="connsiteY242" fmla="*/ 2926618 h 5439230"/>
              <a:gd name="connsiteX243" fmla="*/ 153522 w 6140854"/>
              <a:gd name="connsiteY243" fmla="*/ 2974326 h 5439230"/>
              <a:gd name="connsiteX244" fmla="*/ 209181 w 6140854"/>
              <a:gd name="connsiteY244" fmla="*/ 3014082 h 5439230"/>
              <a:gd name="connsiteX245" fmla="*/ 272791 w 6140854"/>
              <a:gd name="connsiteY245" fmla="*/ 3077693 h 5439230"/>
              <a:gd name="connsiteX246" fmla="*/ 288694 w 6140854"/>
              <a:gd name="connsiteY246" fmla="*/ 3101547 h 5439230"/>
              <a:gd name="connsiteX247" fmla="*/ 320499 w 6140854"/>
              <a:gd name="connsiteY247" fmla="*/ 3125401 h 5439230"/>
              <a:gd name="connsiteX248" fmla="*/ 368207 w 6140854"/>
              <a:gd name="connsiteY248" fmla="*/ 3165157 h 5439230"/>
              <a:gd name="connsiteX249" fmla="*/ 407963 w 6140854"/>
              <a:gd name="connsiteY249" fmla="*/ 3212865 h 5439230"/>
              <a:gd name="connsiteX250" fmla="*/ 431817 w 6140854"/>
              <a:gd name="connsiteY250" fmla="*/ 3228768 h 5439230"/>
              <a:gd name="connsiteX251" fmla="*/ 463623 w 6140854"/>
              <a:gd name="connsiteY251" fmla="*/ 3252622 h 5439230"/>
              <a:gd name="connsiteX252" fmla="*/ 479525 w 6140854"/>
              <a:gd name="connsiteY252" fmla="*/ 3292378 h 5439230"/>
              <a:gd name="connsiteX253" fmla="*/ 511330 w 6140854"/>
              <a:gd name="connsiteY253" fmla="*/ 3348037 h 5439230"/>
              <a:gd name="connsiteX254" fmla="*/ 535184 w 6140854"/>
              <a:gd name="connsiteY254" fmla="*/ 3355989 h 5439230"/>
              <a:gd name="connsiteX255" fmla="*/ 574941 w 6140854"/>
              <a:gd name="connsiteY255" fmla="*/ 3387794 h 5439230"/>
              <a:gd name="connsiteX256" fmla="*/ 582892 w 6140854"/>
              <a:gd name="connsiteY256" fmla="*/ 3411648 h 5439230"/>
              <a:gd name="connsiteX257" fmla="*/ 614697 w 6140854"/>
              <a:gd name="connsiteY257" fmla="*/ 3459355 h 5439230"/>
              <a:gd name="connsiteX258" fmla="*/ 662405 w 6140854"/>
              <a:gd name="connsiteY258" fmla="*/ 3507063 h 5439230"/>
              <a:gd name="connsiteX259" fmla="*/ 686259 w 6140854"/>
              <a:gd name="connsiteY259" fmla="*/ 3538869 h 5439230"/>
              <a:gd name="connsiteX260" fmla="*/ 702162 w 6140854"/>
              <a:gd name="connsiteY260" fmla="*/ 3570674 h 5439230"/>
              <a:gd name="connsiteX261" fmla="*/ 726016 w 6140854"/>
              <a:gd name="connsiteY261" fmla="*/ 3586576 h 5439230"/>
              <a:gd name="connsiteX262" fmla="*/ 797577 w 6140854"/>
              <a:gd name="connsiteY262" fmla="*/ 3674041 h 5439230"/>
              <a:gd name="connsiteX263" fmla="*/ 845285 w 6140854"/>
              <a:gd name="connsiteY263" fmla="*/ 3721749 h 5439230"/>
              <a:gd name="connsiteX264" fmla="*/ 853237 w 6140854"/>
              <a:gd name="connsiteY264" fmla="*/ 3745602 h 5439230"/>
              <a:gd name="connsiteX265" fmla="*/ 877090 w 6140854"/>
              <a:gd name="connsiteY265" fmla="*/ 3769456 h 5439230"/>
              <a:gd name="connsiteX266" fmla="*/ 908896 w 6140854"/>
              <a:gd name="connsiteY266" fmla="*/ 3809213 h 5439230"/>
              <a:gd name="connsiteX267" fmla="*/ 916847 w 6140854"/>
              <a:gd name="connsiteY267" fmla="*/ 3833067 h 5439230"/>
              <a:gd name="connsiteX268" fmla="*/ 964555 w 6140854"/>
              <a:gd name="connsiteY268" fmla="*/ 3888726 h 5439230"/>
              <a:gd name="connsiteX269" fmla="*/ 996360 w 6140854"/>
              <a:gd name="connsiteY269" fmla="*/ 3928482 h 5439230"/>
              <a:gd name="connsiteX270" fmla="*/ 1012263 w 6140854"/>
              <a:gd name="connsiteY270" fmla="*/ 3952336 h 5439230"/>
              <a:gd name="connsiteX271" fmla="*/ 1075873 w 6140854"/>
              <a:gd name="connsiteY271" fmla="*/ 4007995 h 5439230"/>
              <a:gd name="connsiteX272" fmla="*/ 1123581 w 6140854"/>
              <a:gd name="connsiteY272" fmla="*/ 4055703 h 5439230"/>
              <a:gd name="connsiteX273" fmla="*/ 1155386 w 6140854"/>
              <a:gd name="connsiteY273" fmla="*/ 4111362 h 5439230"/>
              <a:gd name="connsiteX274" fmla="*/ 1203094 w 6140854"/>
              <a:gd name="connsiteY274" fmla="*/ 4159070 h 5439230"/>
              <a:gd name="connsiteX275" fmla="*/ 1218997 w 6140854"/>
              <a:gd name="connsiteY275" fmla="*/ 4182924 h 5439230"/>
              <a:gd name="connsiteX276" fmla="*/ 1250802 w 6140854"/>
              <a:gd name="connsiteY276" fmla="*/ 4230632 h 5439230"/>
              <a:gd name="connsiteX277" fmla="*/ 1266704 w 6140854"/>
              <a:gd name="connsiteY277" fmla="*/ 4262437 h 5439230"/>
              <a:gd name="connsiteX278" fmla="*/ 1290558 w 6140854"/>
              <a:gd name="connsiteY278" fmla="*/ 4294242 h 5439230"/>
              <a:gd name="connsiteX279" fmla="*/ 1322363 w 6140854"/>
              <a:gd name="connsiteY279" fmla="*/ 4341950 h 5439230"/>
              <a:gd name="connsiteX280" fmla="*/ 1338266 w 6140854"/>
              <a:gd name="connsiteY280" fmla="*/ 4365804 h 5439230"/>
              <a:gd name="connsiteX281" fmla="*/ 1370071 w 6140854"/>
              <a:gd name="connsiteY281" fmla="*/ 4429415 h 5439230"/>
              <a:gd name="connsiteX282" fmla="*/ 1393925 w 6140854"/>
              <a:gd name="connsiteY282" fmla="*/ 4445317 h 5439230"/>
              <a:gd name="connsiteX283" fmla="*/ 1401877 w 6140854"/>
              <a:gd name="connsiteY283" fmla="*/ 4469171 h 5439230"/>
              <a:gd name="connsiteX284" fmla="*/ 1409828 w 6140854"/>
              <a:gd name="connsiteY284" fmla="*/ 4500976 h 5439230"/>
              <a:gd name="connsiteX285" fmla="*/ 1433682 w 6140854"/>
              <a:gd name="connsiteY285" fmla="*/ 4524830 h 5439230"/>
              <a:gd name="connsiteX286" fmla="*/ 1457536 w 6140854"/>
              <a:gd name="connsiteY286" fmla="*/ 4596392 h 5439230"/>
              <a:gd name="connsiteX287" fmla="*/ 1489341 w 6140854"/>
              <a:gd name="connsiteY287" fmla="*/ 4683856 h 5439230"/>
              <a:gd name="connsiteX288" fmla="*/ 1481390 w 6140854"/>
              <a:gd name="connsiteY288" fmla="*/ 4707710 h 5439230"/>
              <a:gd name="connsiteX289" fmla="*/ 1505243 w 6140854"/>
              <a:gd name="connsiteY289" fmla="*/ 4755418 h 5439230"/>
              <a:gd name="connsiteX290" fmla="*/ 1513195 w 6140854"/>
              <a:gd name="connsiteY290" fmla="*/ 4787223 h 5439230"/>
              <a:gd name="connsiteX291" fmla="*/ 1537049 w 6140854"/>
              <a:gd name="connsiteY291" fmla="*/ 4819029 h 5439230"/>
              <a:gd name="connsiteX292" fmla="*/ 1529097 w 6140854"/>
              <a:gd name="connsiteY292" fmla="*/ 4842882 h 5439230"/>
              <a:gd name="connsiteX293" fmla="*/ 1552951 w 6140854"/>
              <a:gd name="connsiteY293" fmla="*/ 4866736 h 5439230"/>
              <a:gd name="connsiteX294" fmla="*/ 1680172 w 6140854"/>
              <a:gd name="connsiteY294" fmla="*/ 5057568 h 5439230"/>
              <a:gd name="connsiteX295" fmla="*/ 1688123 w 6140854"/>
              <a:gd name="connsiteY295" fmla="*/ 5113227 h 5439230"/>
              <a:gd name="connsiteX296" fmla="*/ 1704026 w 6140854"/>
              <a:gd name="connsiteY296" fmla="*/ 5137081 h 5439230"/>
              <a:gd name="connsiteX297" fmla="*/ 1727880 w 6140854"/>
              <a:gd name="connsiteY297" fmla="*/ 5200691 h 5439230"/>
              <a:gd name="connsiteX298" fmla="*/ 1759685 w 6140854"/>
              <a:gd name="connsiteY298" fmla="*/ 5224545 h 5439230"/>
              <a:gd name="connsiteX299" fmla="*/ 1791490 w 6140854"/>
              <a:gd name="connsiteY299" fmla="*/ 5256350 h 5439230"/>
              <a:gd name="connsiteX300" fmla="*/ 1815344 w 6140854"/>
              <a:gd name="connsiteY300" fmla="*/ 5335863 h 5439230"/>
              <a:gd name="connsiteX301" fmla="*/ 1894857 w 6140854"/>
              <a:gd name="connsiteY301" fmla="*/ 5407425 h 5439230"/>
              <a:gd name="connsiteX302" fmla="*/ 1918711 w 6140854"/>
              <a:gd name="connsiteY302" fmla="*/ 5423328 h 5439230"/>
              <a:gd name="connsiteX303" fmla="*/ 2022078 w 6140854"/>
              <a:gd name="connsiteY303" fmla="*/ 5439230 h 5439230"/>
              <a:gd name="connsiteX304" fmla="*/ 2181104 w 6140854"/>
              <a:gd name="connsiteY304" fmla="*/ 5423328 h 5439230"/>
              <a:gd name="connsiteX305" fmla="*/ 2204958 w 6140854"/>
              <a:gd name="connsiteY305" fmla="*/ 5407425 h 5439230"/>
              <a:gd name="connsiteX306" fmla="*/ 2284471 w 6140854"/>
              <a:gd name="connsiteY306" fmla="*/ 5359717 h 5439230"/>
              <a:gd name="connsiteX307" fmla="*/ 2308325 w 6140854"/>
              <a:gd name="connsiteY307" fmla="*/ 5343815 h 5439230"/>
              <a:gd name="connsiteX308" fmla="*/ 2332179 w 6140854"/>
              <a:gd name="connsiteY308" fmla="*/ 5335863 h 5439230"/>
              <a:gd name="connsiteX309" fmla="*/ 2379887 w 6140854"/>
              <a:gd name="connsiteY309" fmla="*/ 5312009 h 5439230"/>
              <a:gd name="connsiteX310" fmla="*/ 2411692 w 6140854"/>
              <a:gd name="connsiteY310" fmla="*/ 5288155 h 5439230"/>
              <a:gd name="connsiteX311" fmla="*/ 2435546 w 6140854"/>
              <a:gd name="connsiteY311" fmla="*/ 5280204 h 5439230"/>
              <a:gd name="connsiteX312" fmla="*/ 2459400 w 6140854"/>
              <a:gd name="connsiteY312" fmla="*/ 5248399 h 5439230"/>
              <a:gd name="connsiteX313" fmla="*/ 2507108 w 6140854"/>
              <a:gd name="connsiteY313" fmla="*/ 5216594 h 5439230"/>
              <a:gd name="connsiteX314" fmla="*/ 2578670 w 6140854"/>
              <a:gd name="connsiteY314" fmla="*/ 5200691 h 5439230"/>
              <a:gd name="connsiteX315" fmla="*/ 2713842 w 6140854"/>
              <a:gd name="connsiteY315" fmla="*/ 5145032 h 5439230"/>
              <a:gd name="connsiteX316" fmla="*/ 2745647 w 6140854"/>
              <a:gd name="connsiteY316" fmla="*/ 5129129 h 5439230"/>
              <a:gd name="connsiteX317" fmla="*/ 2793355 w 6140854"/>
              <a:gd name="connsiteY317" fmla="*/ 5113227 h 5439230"/>
              <a:gd name="connsiteX318" fmla="*/ 2817209 w 6140854"/>
              <a:gd name="connsiteY318" fmla="*/ 5105275 h 5439230"/>
              <a:gd name="connsiteX319" fmla="*/ 2841063 w 6140854"/>
              <a:gd name="connsiteY319" fmla="*/ 5097324 h 5439230"/>
              <a:gd name="connsiteX320" fmla="*/ 2920576 w 6140854"/>
              <a:gd name="connsiteY320" fmla="*/ 5057568 h 5439230"/>
              <a:gd name="connsiteX321" fmla="*/ 2952381 w 6140854"/>
              <a:gd name="connsiteY321" fmla="*/ 5033714 h 5439230"/>
              <a:gd name="connsiteX322" fmla="*/ 3015991 w 6140854"/>
              <a:gd name="connsiteY322" fmla="*/ 5009860 h 5439230"/>
              <a:gd name="connsiteX323" fmla="*/ 3087553 w 6140854"/>
              <a:gd name="connsiteY323" fmla="*/ 4970103 h 5439230"/>
              <a:gd name="connsiteX324" fmla="*/ 3151163 w 6140854"/>
              <a:gd name="connsiteY324" fmla="*/ 4946249 h 5439230"/>
              <a:gd name="connsiteX325" fmla="*/ 3222725 w 6140854"/>
              <a:gd name="connsiteY325" fmla="*/ 4898542 h 5439230"/>
              <a:gd name="connsiteX326" fmla="*/ 3278384 w 6140854"/>
              <a:gd name="connsiteY326" fmla="*/ 4882639 h 5439230"/>
              <a:gd name="connsiteX327" fmla="*/ 3310190 w 6140854"/>
              <a:gd name="connsiteY327" fmla="*/ 4866736 h 5439230"/>
              <a:gd name="connsiteX328" fmla="*/ 3365849 w 6140854"/>
              <a:gd name="connsiteY328" fmla="*/ 4834931 h 5439230"/>
              <a:gd name="connsiteX329" fmla="*/ 3413557 w 6140854"/>
              <a:gd name="connsiteY329" fmla="*/ 4795175 h 5439230"/>
              <a:gd name="connsiteX330" fmla="*/ 3453313 w 6140854"/>
              <a:gd name="connsiteY330" fmla="*/ 4787223 h 5439230"/>
              <a:gd name="connsiteX331" fmla="*/ 3501021 w 6140854"/>
              <a:gd name="connsiteY331" fmla="*/ 4763369 h 5439230"/>
              <a:gd name="connsiteX332" fmla="*/ 3564631 w 6140854"/>
              <a:gd name="connsiteY332" fmla="*/ 4731564 h 5439230"/>
              <a:gd name="connsiteX333" fmla="*/ 3588485 w 6140854"/>
              <a:gd name="connsiteY333" fmla="*/ 4715662 h 5439230"/>
              <a:gd name="connsiteX334" fmla="*/ 3652096 w 6140854"/>
              <a:gd name="connsiteY334" fmla="*/ 4699759 h 5439230"/>
              <a:gd name="connsiteX335" fmla="*/ 3715706 w 6140854"/>
              <a:gd name="connsiteY335" fmla="*/ 4675905 h 5439230"/>
              <a:gd name="connsiteX336" fmla="*/ 3771365 w 6140854"/>
              <a:gd name="connsiteY336" fmla="*/ 4660002 h 5439230"/>
              <a:gd name="connsiteX337" fmla="*/ 3803170 w 6140854"/>
              <a:gd name="connsiteY337" fmla="*/ 4644100 h 5439230"/>
              <a:gd name="connsiteX338" fmla="*/ 3874732 w 6140854"/>
              <a:gd name="connsiteY338" fmla="*/ 4636149 h 5439230"/>
              <a:gd name="connsiteX339" fmla="*/ 3922440 w 6140854"/>
              <a:gd name="connsiteY339" fmla="*/ 4612295 h 5439230"/>
              <a:gd name="connsiteX340" fmla="*/ 3962197 w 6140854"/>
              <a:gd name="connsiteY340" fmla="*/ 4596392 h 5439230"/>
              <a:gd name="connsiteX341" fmla="*/ 4009904 w 6140854"/>
              <a:gd name="connsiteY341" fmla="*/ 4588441 h 5439230"/>
              <a:gd name="connsiteX342" fmla="*/ 4105320 w 6140854"/>
              <a:gd name="connsiteY342" fmla="*/ 4572538 h 5439230"/>
              <a:gd name="connsiteX343" fmla="*/ 4208687 w 6140854"/>
              <a:gd name="connsiteY343" fmla="*/ 4548684 h 5439230"/>
              <a:gd name="connsiteX344" fmla="*/ 4264346 w 6140854"/>
              <a:gd name="connsiteY344" fmla="*/ 4524830 h 5439230"/>
              <a:gd name="connsiteX345" fmla="*/ 4320005 w 6140854"/>
              <a:gd name="connsiteY345" fmla="*/ 4469171 h 5439230"/>
              <a:gd name="connsiteX346" fmla="*/ 4439275 w 6140854"/>
              <a:gd name="connsiteY346" fmla="*/ 4373755 h 5439230"/>
              <a:gd name="connsiteX347" fmla="*/ 4486983 w 6140854"/>
              <a:gd name="connsiteY347" fmla="*/ 4326048 h 5439230"/>
              <a:gd name="connsiteX348" fmla="*/ 4534690 w 6140854"/>
              <a:gd name="connsiteY348" fmla="*/ 4270389 h 5439230"/>
              <a:gd name="connsiteX349" fmla="*/ 4558544 w 6140854"/>
              <a:gd name="connsiteY349" fmla="*/ 4254486 h 5439230"/>
              <a:gd name="connsiteX350" fmla="*/ 4614203 w 6140854"/>
              <a:gd name="connsiteY350" fmla="*/ 4214729 h 5439230"/>
              <a:gd name="connsiteX351" fmla="*/ 4638057 w 6140854"/>
              <a:gd name="connsiteY351" fmla="*/ 4206778 h 5439230"/>
              <a:gd name="connsiteX352" fmla="*/ 4693717 w 6140854"/>
              <a:gd name="connsiteY352" fmla="*/ 4182924 h 5439230"/>
              <a:gd name="connsiteX353" fmla="*/ 4717570 w 6140854"/>
              <a:gd name="connsiteY353" fmla="*/ 4159070 h 5439230"/>
              <a:gd name="connsiteX354" fmla="*/ 4765278 w 6140854"/>
              <a:gd name="connsiteY354" fmla="*/ 4143168 h 5439230"/>
              <a:gd name="connsiteX355" fmla="*/ 4836840 w 6140854"/>
              <a:gd name="connsiteY355" fmla="*/ 4127265 h 5439230"/>
              <a:gd name="connsiteX356" fmla="*/ 4908402 w 6140854"/>
              <a:gd name="connsiteY356" fmla="*/ 4135216 h 5439230"/>
              <a:gd name="connsiteX357" fmla="*/ 4932256 w 6140854"/>
              <a:gd name="connsiteY357" fmla="*/ 4143168 h 5439230"/>
              <a:gd name="connsiteX358" fmla="*/ 4964061 w 6140854"/>
              <a:gd name="connsiteY358" fmla="*/ 4151119 h 5439230"/>
              <a:gd name="connsiteX359" fmla="*/ 4979963 w 6140854"/>
              <a:gd name="connsiteY359" fmla="*/ 4198827 h 5439230"/>
              <a:gd name="connsiteX360" fmla="*/ 4987915 w 6140854"/>
              <a:gd name="connsiteY360" fmla="*/ 4230632 h 5439230"/>
              <a:gd name="connsiteX361" fmla="*/ 5003817 w 6140854"/>
              <a:gd name="connsiteY361" fmla="*/ 4254486 h 5439230"/>
              <a:gd name="connsiteX362" fmla="*/ 5083330 w 6140854"/>
              <a:gd name="connsiteY362" fmla="*/ 4302194 h 5439230"/>
              <a:gd name="connsiteX363" fmla="*/ 5123087 w 6140854"/>
              <a:gd name="connsiteY363" fmla="*/ 4326048 h 5439230"/>
              <a:gd name="connsiteX364" fmla="*/ 5186697 w 6140854"/>
              <a:gd name="connsiteY364" fmla="*/ 4389658 h 5439230"/>
              <a:gd name="connsiteX365" fmla="*/ 5194649 w 6140854"/>
              <a:gd name="connsiteY365" fmla="*/ 4413512 h 5439230"/>
              <a:gd name="connsiteX366" fmla="*/ 5210551 w 6140854"/>
              <a:gd name="connsiteY366" fmla="*/ 4508928 h 5439230"/>
              <a:gd name="connsiteX367" fmla="*/ 5298016 w 6140854"/>
              <a:gd name="connsiteY367" fmla="*/ 4556635 h 5439230"/>
              <a:gd name="connsiteX368" fmla="*/ 5592214 w 6140854"/>
              <a:gd name="connsiteY368" fmla="*/ 4540733 h 5439230"/>
              <a:gd name="connsiteX369" fmla="*/ 5663776 w 6140854"/>
              <a:gd name="connsiteY369" fmla="*/ 4477122 h 5439230"/>
              <a:gd name="connsiteX370" fmla="*/ 5687630 w 6140854"/>
              <a:gd name="connsiteY370" fmla="*/ 4413512 h 5439230"/>
              <a:gd name="connsiteX371" fmla="*/ 5695581 w 6140854"/>
              <a:gd name="connsiteY371" fmla="*/ 4349902 h 5439230"/>
              <a:gd name="connsiteX372" fmla="*/ 5687630 w 6140854"/>
              <a:gd name="connsiteY372" fmla="*/ 4286291 h 5439230"/>
              <a:gd name="connsiteX373" fmla="*/ 5671727 w 6140854"/>
              <a:gd name="connsiteY373" fmla="*/ 4214729 h 5439230"/>
              <a:gd name="connsiteX374" fmla="*/ 5663776 w 6140854"/>
              <a:gd name="connsiteY374" fmla="*/ 4174973 h 5439230"/>
              <a:gd name="connsiteX375" fmla="*/ 5671727 w 6140854"/>
              <a:gd name="connsiteY375" fmla="*/ 4039801 h 5439230"/>
              <a:gd name="connsiteX376" fmla="*/ 5703532 w 6140854"/>
              <a:gd name="connsiteY376" fmla="*/ 3944385 h 5439230"/>
              <a:gd name="connsiteX377" fmla="*/ 5751240 w 6140854"/>
              <a:gd name="connsiteY377" fmla="*/ 3833067 h 5439230"/>
              <a:gd name="connsiteX378" fmla="*/ 5775094 w 6140854"/>
              <a:gd name="connsiteY378" fmla="*/ 3793310 h 5439230"/>
              <a:gd name="connsiteX379" fmla="*/ 5830753 w 6140854"/>
              <a:gd name="connsiteY379" fmla="*/ 3777408 h 5439230"/>
              <a:gd name="connsiteX380" fmla="*/ 6037487 w 6140854"/>
              <a:gd name="connsiteY380" fmla="*/ 3753554 h 5439230"/>
              <a:gd name="connsiteX381" fmla="*/ 6061341 w 6140854"/>
              <a:gd name="connsiteY381" fmla="*/ 3721749 h 5439230"/>
              <a:gd name="connsiteX382" fmla="*/ 6132903 w 6140854"/>
              <a:gd name="connsiteY382" fmla="*/ 3507063 h 5439230"/>
              <a:gd name="connsiteX383" fmla="*/ 6140854 w 6140854"/>
              <a:gd name="connsiteY383" fmla="*/ 3395745 h 5439230"/>
              <a:gd name="connsiteX384" fmla="*/ 6132903 w 6140854"/>
              <a:gd name="connsiteY384" fmla="*/ 3363940 h 5439230"/>
              <a:gd name="connsiteX385" fmla="*/ 6101097 w 6140854"/>
              <a:gd name="connsiteY385" fmla="*/ 3355989 h 5439230"/>
              <a:gd name="connsiteX386" fmla="*/ 6037487 w 6140854"/>
              <a:gd name="connsiteY386" fmla="*/ 3332135 h 5439230"/>
              <a:gd name="connsiteX387" fmla="*/ 6005682 w 6140854"/>
              <a:gd name="connsiteY387" fmla="*/ 3324183 h 5439230"/>
              <a:gd name="connsiteX388" fmla="*/ 5934120 w 6140854"/>
              <a:gd name="connsiteY388" fmla="*/ 3332135 h 5439230"/>
              <a:gd name="connsiteX389" fmla="*/ 5910266 w 6140854"/>
              <a:gd name="connsiteY389" fmla="*/ 3348037 h 5439230"/>
              <a:gd name="connsiteX390" fmla="*/ 5830753 w 6140854"/>
              <a:gd name="connsiteY390" fmla="*/ 3379842 h 5439230"/>
              <a:gd name="connsiteX391" fmla="*/ 5600165 w 6140854"/>
              <a:gd name="connsiteY391" fmla="*/ 3395745 h 5439230"/>
              <a:gd name="connsiteX392" fmla="*/ 5560409 w 6140854"/>
              <a:gd name="connsiteY392" fmla="*/ 3387794 h 5439230"/>
              <a:gd name="connsiteX393" fmla="*/ 5536555 w 6140854"/>
              <a:gd name="connsiteY393" fmla="*/ 3395745 h 5439230"/>
              <a:gd name="connsiteX394" fmla="*/ 5504750 w 6140854"/>
              <a:gd name="connsiteY394" fmla="*/ 3387794 h 5439230"/>
              <a:gd name="connsiteX395" fmla="*/ 5369577 w 6140854"/>
              <a:gd name="connsiteY395" fmla="*/ 3371891 h 5439230"/>
              <a:gd name="connsiteX396" fmla="*/ 5329821 w 6140854"/>
              <a:gd name="connsiteY396" fmla="*/ 3379842 h 5439230"/>
              <a:gd name="connsiteX397" fmla="*/ 5313918 w 6140854"/>
              <a:gd name="connsiteY397" fmla="*/ 3419599 h 5439230"/>
              <a:gd name="connsiteX398" fmla="*/ 5298016 w 6140854"/>
              <a:gd name="connsiteY398" fmla="*/ 3483209 h 5439230"/>
              <a:gd name="connsiteX399" fmla="*/ 5266210 w 6140854"/>
              <a:gd name="connsiteY399" fmla="*/ 3507063 h 5439230"/>
              <a:gd name="connsiteX400" fmla="*/ 5250308 w 6140854"/>
              <a:gd name="connsiteY400" fmla="*/ 3530917 h 5439230"/>
              <a:gd name="connsiteX401" fmla="*/ 5218503 w 6140854"/>
              <a:gd name="connsiteY401" fmla="*/ 3554771 h 5439230"/>
              <a:gd name="connsiteX402" fmla="*/ 5154892 w 6140854"/>
              <a:gd name="connsiteY402" fmla="*/ 3594528 h 5439230"/>
              <a:gd name="connsiteX403" fmla="*/ 4948158 w 6140854"/>
              <a:gd name="connsiteY403" fmla="*/ 3586576 h 5439230"/>
              <a:gd name="connsiteX404" fmla="*/ 4924304 w 6140854"/>
              <a:gd name="connsiteY404" fmla="*/ 3570674 h 5439230"/>
              <a:gd name="connsiteX405" fmla="*/ 4916353 w 6140854"/>
              <a:gd name="connsiteY405" fmla="*/ 3530917 h 5439230"/>
              <a:gd name="connsiteX406" fmla="*/ 4908402 w 6140854"/>
              <a:gd name="connsiteY406" fmla="*/ 3395745 h 5439230"/>
              <a:gd name="connsiteX407" fmla="*/ 4884548 w 6140854"/>
              <a:gd name="connsiteY407" fmla="*/ 3355989 h 5439230"/>
              <a:gd name="connsiteX408" fmla="*/ 4828889 w 6140854"/>
              <a:gd name="connsiteY408" fmla="*/ 3308281 h 5439230"/>
              <a:gd name="connsiteX409" fmla="*/ 4797083 w 6140854"/>
              <a:gd name="connsiteY409" fmla="*/ 3316232 h 5439230"/>
              <a:gd name="connsiteX410" fmla="*/ 4773230 w 6140854"/>
              <a:gd name="connsiteY410" fmla="*/ 3324183 h 5439230"/>
              <a:gd name="connsiteX411" fmla="*/ 4757327 w 6140854"/>
              <a:gd name="connsiteY411" fmla="*/ 3387794 h 5439230"/>
              <a:gd name="connsiteX412" fmla="*/ 4749376 w 6140854"/>
              <a:gd name="connsiteY412" fmla="*/ 3419599 h 5439230"/>
              <a:gd name="connsiteX413" fmla="*/ 4693717 w 6140854"/>
              <a:gd name="connsiteY413" fmla="*/ 3499112 h 5439230"/>
              <a:gd name="connsiteX414" fmla="*/ 4677814 w 6140854"/>
              <a:gd name="connsiteY414" fmla="*/ 3522966 h 5439230"/>
              <a:gd name="connsiteX415" fmla="*/ 4653960 w 6140854"/>
              <a:gd name="connsiteY415" fmla="*/ 3538869 h 5439230"/>
              <a:gd name="connsiteX416" fmla="*/ 4622155 w 6140854"/>
              <a:gd name="connsiteY416" fmla="*/ 3562722 h 5439230"/>
              <a:gd name="connsiteX417" fmla="*/ 4598301 w 6140854"/>
              <a:gd name="connsiteY417" fmla="*/ 3594528 h 5439230"/>
              <a:gd name="connsiteX418" fmla="*/ 4582398 w 6140854"/>
              <a:gd name="connsiteY418" fmla="*/ 3666089 h 5439230"/>
              <a:gd name="connsiteX419" fmla="*/ 4510837 w 6140854"/>
              <a:gd name="connsiteY419" fmla="*/ 3737651 h 5439230"/>
              <a:gd name="connsiteX420" fmla="*/ 4479031 w 6140854"/>
              <a:gd name="connsiteY420" fmla="*/ 3753554 h 5439230"/>
              <a:gd name="connsiteX421" fmla="*/ 4455177 w 6140854"/>
              <a:gd name="connsiteY421" fmla="*/ 3777408 h 5439230"/>
              <a:gd name="connsiteX422" fmla="*/ 4383616 w 6140854"/>
              <a:gd name="connsiteY422" fmla="*/ 3801262 h 5439230"/>
              <a:gd name="connsiteX423" fmla="*/ 4351810 w 6140854"/>
              <a:gd name="connsiteY423" fmla="*/ 3817164 h 5439230"/>
              <a:gd name="connsiteX424" fmla="*/ 4280249 w 6140854"/>
              <a:gd name="connsiteY424" fmla="*/ 3825115 h 5439230"/>
              <a:gd name="connsiteX425" fmla="*/ 4248443 w 6140854"/>
              <a:gd name="connsiteY425" fmla="*/ 3841018 h 5439230"/>
              <a:gd name="connsiteX426" fmla="*/ 4208687 w 6140854"/>
              <a:gd name="connsiteY426" fmla="*/ 3872823 h 5439230"/>
              <a:gd name="connsiteX427" fmla="*/ 4129174 w 6140854"/>
              <a:gd name="connsiteY427" fmla="*/ 3864872 h 5439230"/>
              <a:gd name="connsiteX428" fmla="*/ 4105320 w 6140854"/>
              <a:gd name="connsiteY428" fmla="*/ 3856921 h 5439230"/>
              <a:gd name="connsiteX429" fmla="*/ 4081466 w 6140854"/>
              <a:gd name="connsiteY429" fmla="*/ 3841018 h 5439230"/>
              <a:gd name="connsiteX430" fmla="*/ 4001953 w 6140854"/>
              <a:gd name="connsiteY430" fmla="*/ 3848969 h 5439230"/>
              <a:gd name="connsiteX431" fmla="*/ 3994002 w 6140854"/>
              <a:gd name="connsiteY431" fmla="*/ 3872823 h 5439230"/>
              <a:gd name="connsiteX432" fmla="*/ 4001953 w 6140854"/>
              <a:gd name="connsiteY432" fmla="*/ 3896677 h 5439230"/>
              <a:gd name="connsiteX433" fmla="*/ 3938343 w 6140854"/>
              <a:gd name="connsiteY433" fmla="*/ 3912580 h 5439230"/>
              <a:gd name="connsiteX434" fmla="*/ 3914489 w 6140854"/>
              <a:gd name="connsiteY434" fmla="*/ 3920531 h 5439230"/>
              <a:gd name="connsiteX435" fmla="*/ 3906537 w 6140854"/>
              <a:gd name="connsiteY435" fmla="*/ 3992093 h 5439230"/>
              <a:gd name="connsiteX436" fmla="*/ 3882683 w 6140854"/>
              <a:gd name="connsiteY436" fmla="*/ 4015947 h 5439230"/>
              <a:gd name="connsiteX437" fmla="*/ 3827024 w 6140854"/>
              <a:gd name="connsiteY437" fmla="*/ 4039801 h 5439230"/>
              <a:gd name="connsiteX438" fmla="*/ 3755463 w 6140854"/>
              <a:gd name="connsiteY438" fmla="*/ 4071606 h 5439230"/>
              <a:gd name="connsiteX439" fmla="*/ 3763414 w 6140854"/>
              <a:gd name="connsiteY439" fmla="*/ 4111362 h 5439230"/>
              <a:gd name="connsiteX440" fmla="*/ 3779317 w 6140854"/>
              <a:gd name="connsiteY440" fmla="*/ 4135216 h 5439230"/>
              <a:gd name="connsiteX441" fmla="*/ 3771365 w 6140854"/>
              <a:gd name="connsiteY441" fmla="*/ 4159070 h 5439230"/>
              <a:gd name="connsiteX442" fmla="*/ 3747511 w 6140854"/>
              <a:gd name="connsiteY442" fmla="*/ 4246535 h 5439230"/>
              <a:gd name="connsiteX443" fmla="*/ 3731609 w 6140854"/>
              <a:gd name="connsiteY443" fmla="*/ 4270389 h 5439230"/>
              <a:gd name="connsiteX444" fmla="*/ 3715706 w 6140854"/>
              <a:gd name="connsiteY444" fmla="*/ 4302194 h 5439230"/>
              <a:gd name="connsiteX445" fmla="*/ 3628242 w 6140854"/>
              <a:gd name="connsiteY445" fmla="*/ 4397609 h 5439230"/>
              <a:gd name="connsiteX446" fmla="*/ 3572583 w 6140854"/>
              <a:gd name="connsiteY446" fmla="*/ 4413512 h 5439230"/>
              <a:gd name="connsiteX447" fmla="*/ 3485118 w 6140854"/>
              <a:gd name="connsiteY447" fmla="*/ 4437366 h 5439230"/>
              <a:gd name="connsiteX448" fmla="*/ 3357897 w 6140854"/>
              <a:gd name="connsiteY448" fmla="*/ 4429415 h 5439230"/>
              <a:gd name="connsiteX449" fmla="*/ 3334043 w 6140854"/>
              <a:gd name="connsiteY449" fmla="*/ 4405561 h 5439230"/>
              <a:gd name="connsiteX450" fmla="*/ 3294287 w 6140854"/>
              <a:gd name="connsiteY450" fmla="*/ 4389658 h 5439230"/>
              <a:gd name="connsiteX451" fmla="*/ 3270433 w 6140854"/>
              <a:gd name="connsiteY451" fmla="*/ 4381707 h 5439230"/>
              <a:gd name="connsiteX452" fmla="*/ 3151163 w 6140854"/>
              <a:gd name="connsiteY452" fmla="*/ 4373755 h 5439230"/>
              <a:gd name="connsiteX453" fmla="*/ 3087553 w 6140854"/>
              <a:gd name="connsiteY453" fmla="*/ 4318096 h 5439230"/>
              <a:gd name="connsiteX454" fmla="*/ 3023943 w 6140854"/>
              <a:gd name="connsiteY454" fmla="*/ 4270389 h 5439230"/>
              <a:gd name="connsiteX455" fmla="*/ 3000089 w 6140854"/>
              <a:gd name="connsiteY455" fmla="*/ 4254486 h 5439230"/>
              <a:gd name="connsiteX456" fmla="*/ 2968283 w 6140854"/>
              <a:gd name="connsiteY456" fmla="*/ 4238583 h 5439230"/>
              <a:gd name="connsiteX457" fmla="*/ 2912624 w 6140854"/>
              <a:gd name="connsiteY457" fmla="*/ 4182924 h 5439230"/>
              <a:gd name="connsiteX458" fmla="*/ 2872868 w 6140854"/>
              <a:gd name="connsiteY458" fmla="*/ 4151119 h 5439230"/>
              <a:gd name="connsiteX459" fmla="*/ 2849014 w 6140854"/>
              <a:gd name="connsiteY459" fmla="*/ 4095460 h 5439230"/>
              <a:gd name="connsiteX460" fmla="*/ 2817209 w 6140854"/>
              <a:gd name="connsiteY460" fmla="*/ 4055703 h 5439230"/>
              <a:gd name="connsiteX461" fmla="*/ 2785403 w 6140854"/>
              <a:gd name="connsiteY461" fmla="*/ 4047752 h 5439230"/>
              <a:gd name="connsiteX462" fmla="*/ 2658183 w 6140854"/>
              <a:gd name="connsiteY462" fmla="*/ 4039801 h 5439230"/>
              <a:gd name="connsiteX463" fmla="*/ 2634329 w 6140854"/>
              <a:gd name="connsiteY463" fmla="*/ 4031849 h 5439230"/>
              <a:gd name="connsiteX464" fmla="*/ 2602523 w 6140854"/>
              <a:gd name="connsiteY464" fmla="*/ 4023898 h 5439230"/>
              <a:gd name="connsiteX465" fmla="*/ 2554816 w 6140854"/>
              <a:gd name="connsiteY465" fmla="*/ 3992093 h 5439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</a:cxnLst>
            <a:rect l="l" t="t" r="r" b="b"/>
            <a:pathLst>
              <a:path w="6140854" h="5439230">
                <a:moveTo>
                  <a:pt x="2554816" y="3992093"/>
                </a:moveTo>
                <a:cubicBezTo>
                  <a:pt x="2542889" y="3985467"/>
                  <a:pt x="2538239" y="3988300"/>
                  <a:pt x="2530962" y="3984142"/>
                </a:cubicBezTo>
                <a:cubicBezTo>
                  <a:pt x="2465395" y="3946675"/>
                  <a:pt x="2505711" y="3942559"/>
                  <a:pt x="2491205" y="3841018"/>
                </a:cubicBezTo>
                <a:cubicBezTo>
                  <a:pt x="2488834" y="3824424"/>
                  <a:pt x="2475303" y="3793310"/>
                  <a:pt x="2475303" y="3793310"/>
                </a:cubicBezTo>
                <a:cubicBezTo>
                  <a:pt x="2474236" y="3778380"/>
                  <a:pt x="2475474" y="3666316"/>
                  <a:pt x="2451449" y="3634284"/>
                </a:cubicBezTo>
                <a:lnTo>
                  <a:pt x="2427595" y="3602479"/>
                </a:lnTo>
                <a:cubicBezTo>
                  <a:pt x="2424944" y="3591877"/>
                  <a:pt x="2423948" y="3580718"/>
                  <a:pt x="2419643" y="3570674"/>
                </a:cubicBezTo>
                <a:cubicBezTo>
                  <a:pt x="2415879" y="3561890"/>
                  <a:pt x="2406763" y="3555886"/>
                  <a:pt x="2403741" y="3546820"/>
                </a:cubicBezTo>
                <a:cubicBezTo>
                  <a:pt x="2398643" y="3531525"/>
                  <a:pt x="2398440" y="3515015"/>
                  <a:pt x="2395790" y="3499112"/>
                </a:cubicBezTo>
                <a:cubicBezTo>
                  <a:pt x="2398440" y="3448754"/>
                  <a:pt x="2397219" y="3398041"/>
                  <a:pt x="2403741" y="3348037"/>
                </a:cubicBezTo>
                <a:cubicBezTo>
                  <a:pt x="2405274" y="3336284"/>
                  <a:pt x="2415895" y="3327477"/>
                  <a:pt x="2419643" y="3316232"/>
                </a:cubicBezTo>
                <a:cubicBezTo>
                  <a:pt x="2423917" y="3303411"/>
                  <a:pt x="2424663" y="3289668"/>
                  <a:pt x="2427595" y="3276475"/>
                </a:cubicBezTo>
                <a:cubicBezTo>
                  <a:pt x="2429966" y="3265807"/>
                  <a:pt x="2432896" y="3255272"/>
                  <a:pt x="2435546" y="3244670"/>
                </a:cubicBezTo>
                <a:cubicBezTo>
                  <a:pt x="2439377" y="3206362"/>
                  <a:pt x="2441045" y="3163547"/>
                  <a:pt x="2451449" y="3125401"/>
                </a:cubicBezTo>
                <a:cubicBezTo>
                  <a:pt x="2455860" y="3109229"/>
                  <a:pt x="2467351" y="3077693"/>
                  <a:pt x="2467351" y="3077693"/>
                </a:cubicBezTo>
                <a:cubicBezTo>
                  <a:pt x="2464701" y="3067091"/>
                  <a:pt x="2459400" y="3056816"/>
                  <a:pt x="2459400" y="3045888"/>
                </a:cubicBezTo>
                <a:cubicBezTo>
                  <a:pt x="2459400" y="3012759"/>
                  <a:pt x="2475683" y="2956904"/>
                  <a:pt x="2483254" y="2926618"/>
                </a:cubicBezTo>
                <a:cubicBezTo>
                  <a:pt x="2485904" y="2916016"/>
                  <a:pt x="2489659" y="2905631"/>
                  <a:pt x="2491205" y="2894813"/>
                </a:cubicBezTo>
                <a:cubicBezTo>
                  <a:pt x="2493856" y="2876260"/>
                  <a:pt x="2495482" y="2857531"/>
                  <a:pt x="2499157" y="2839154"/>
                </a:cubicBezTo>
                <a:cubicBezTo>
                  <a:pt x="2508125" y="2794312"/>
                  <a:pt x="2511586" y="2785962"/>
                  <a:pt x="2523010" y="2751689"/>
                </a:cubicBezTo>
                <a:cubicBezTo>
                  <a:pt x="2525661" y="2730486"/>
                  <a:pt x="2526068" y="2708879"/>
                  <a:pt x="2530962" y="2688079"/>
                </a:cubicBezTo>
                <a:cubicBezTo>
                  <a:pt x="2539067" y="2653635"/>
                  <a:pt x="2556980" y="2611108"/>
                  <a:pt x="2570718" y="2576761"/>
                </a:cubicBezTo>
                <a:cubicBezTo>
                  <a:pt x="2694102" y="2638452"/>
                  <a:pt x="2577246" y="2573596"/>
                  <a:pt x="2689988" y="2656274"/>
                </a:cubicBezTo>
                <a:cubicBezTo>
                  <a:pt x="2710151" y="2671060"/>
                  <a:pt x="2753598" y="2696030"/>
                  <a:pt x="2753598" y="2696030"/>
                </a:cubicBezTo>
                <a:cubicBezTo>
                  <a:pt x="2758899" y="2703981"/>
                  <a:pt x="2762358" y="2713535"/>
                  <a:pt x="2769501" y="2719884"/>
                </a:cubicBezTo>
                <a:cubicBezTo>
                  <a:pt x="2834819" y="2777945"/>
                  <a:pt x="2820639" y="2760052"/>
                  <a:pt x="2912624" y="2751689"/>
                </a:cubicBezTo>
                <a:cubicBezTo>
                  <a:pt x="2927799" y="2706169"/>
                  <a:pt x="2911915" y="2750070"/>
                  <a:pt x="2936478" y="2696030"/>
                </a:cubicBezTo>
                <a:cubicBezTo>
                  <a:pt x="2948645" y="2669262"/>
                  <a:pt x="2963556" y="2624683"/>
                  <a:pt x="2984186" y="2600615"/>
                </a:cubicBezTo>
                <a:cubicBezTo>
                  <a:pt x="2990405" y="2593359"/>
                  <a:pt x="3000089" y="2590013"/>
                  <a:pt x="3008040" y="2584712"/>
                </a:cubicBezTo>
                <a:cubicBezTo>
                  <a:pt x="3010690" y="2576761"/>
                  <a:pt x="3010064" y="2566785"/>
                  <a:pt x="3015991" y="2560858"/>
                </a:cubicBezTo>
                <a:cubicBezTo>
                  <a:pt x="3021918" y="2554931"/>
                  <a:pt x="3032568" y="2557065"/>
                  <a:pt x="3039845" y="2552907"/>
                </a:cubicBezTo>
                <a:cubicBezTo>
                  <a:pt x="3069850" y="2535762"/>
                  <a:pt x="3098155" y="2515801"/>
                  <a:pt x="3127310" y="2497248"/>
                </a:cubicBezTo>
                <a:cubicBezTo>
                  <a:pt x="3132611" y="2489297"/>
                  <a:pt x="3133941" y="2475712"/>
                  <a:pt x="3143212" y="2473394"/>
                </a:cubicBezTo>
                <a:cubicBezTo>
                  <a:pt x="3214130" y="2455664"/>
                  <a:pt x="3247475" y="2464434"/>
                  <a:pt x="3310190" y="2473394"/>
                </a:cubicBezTo>
                <a:cubicBezTo>
                  <a:pt x="3315643" y="2489755"/>
                  <a:pt x="3320336" y="2515687"/>
                  <a:pt x="3341995" y="2521102"/>
                </a:cubicBezTo>
                <a:cubicBezTo>
                  <a:pt x="3355106" y="2524380"/>
                  <a:pt x="3368394" y="2515205"/>
                  <a:pt x="3381751" y="2513150"/>
                </a:cubicBezTo>
                <a:cubicBezTo>
                  <a:pt x="3402871" y="2509901"/>
                  <a:pt x="3424158" y="2507849"/>
                  <a:pt x="3445362" y="2505199"/>
                </a:cubicBezTo>
                <a:cubicBezTo>
                  <a:pt x="3453313" y="2502549"/>
                  <a:pt x="3460835" y="2497248"/>
                  <a:pt x="3469216" y="2497248"/>
                </a:cubicBezTo>
                <a:cubicBezTo>
                  <a:pt x="3514170" y="2497248"/>
                  <a:pt x="3523134" y="2501968"/>
                  <a:pt x="3556680" y="2513150"/>
                </a:cubicBezTo>
                <a:cubicBezTo>
                  <a:pt x="3564631" y="2523752"/>
                  <a:pt x="3573959" y="2533449"/>
                  <a:pt x="3580534" y="2544955"/>
                </a:cubicBezTo>
                <a:cubicBezTo>
                  <a:pt x="3584692" y="2552232"/>
                  <a:pt x="3583613" y="2561989"/>
                  <a:pt x="3588485" y="2568809"/>
                </a:cubicBezTo>
                <a:cubicBezTo>
                  <a:pt x="3597199" y="2581010"/>
                  <a:pt x="3609688" y="2590013"/>
                  <a:pt x="3620290" y="2600615"/>
                </a:cubicBezTo>
                <a:cubicBezTo>
                  <a:pt x="3638511" y="2673496"/>
                  <a:pt x="3624069" y="2646040"/>
                  <a:pt x="3652096" y="2688079"/>
                </a:cubicBezTo>
                <a:cubicBezTo>
                  <a:pt x="3658129" y="2685666"/>
                  <a:pt x="3716230" y="2663701"/>
                  <a:pt x="3723657" y="2656274"/>
                </a:cubicBezTo>
                <a:cubicBezTo>
                  <a:pt x="3727727" y="2652204"/>
                  <a:pt x="3739143" y="2601240"/>
                  <a:pt x="3739560" y="2600615"/>
                </a:cubicBezTo>
                <a:cubicBezTo>
                  <a:pt x="3744861" y="2592664"/>
                  <a:pt x="3754466" y="2588067"/>
                  <a:pt x="3763414" y="2584712"/>
                </a:cubicBezTo>
                <a:cubicBezTo>
                  <a:pt x="3776068" y="2579967"/>
                  <a:pt x="3789791" y="2578672"/>
                  <a:pt x="3803170" y="2576761"/>
                </a:cubicBezTo>
                <a:cubicBezTo>
                  <a:pt x="3826930" y="2573367"/>
                  <a:pt x="3850942" y="2571981"/>
                  <a:pt x="3874732" y="2568809"/>
                </a:cubicBezTo>
                <a:cubicBezTo>
                  <a:pt x="3890713" y="2566678"/>
                  <a:pt x="3906537" y="2563508"/>
                  <a:pt x="3922440" y="2560858"/>
                </a:cubicBezTo>
                <a:cubicBezTo>
                  <a:pt x="3924456" y="2559850"/>
                  <a:pt x="3975290" y="2536076"/>
                  <a:pt x="3978099" y="2529053"/>
                </a:cubicBezTo>
                <a:cubicBezTo>
                  <a:pt x="3981212" y="2521271"/>
                  <a:pt x="3972798" y="2513150"/>
                  <a:pt x="3970148" y="2505199"/>
                </a:cubicBezTo>
                <a:cubicBezTo>
                  <a:pt x="3972798" y="2497248"/>
                  <a:pt x="3980749" y="2489296"/>
                  <a:pt x="3978099" y="2481345"/>
                </a:cubicBezTo>
                <a:cubicBezTo>
                  <a:pt x="3973726" y="2468225"/>
                  <a:pt x="3941304" y="2448864"/>
                  <a:pt x="3930391" y="2441589"/>
                </a:cubicBezTo>
                <a:cubicBezTo>
                  <a:pt x="3906767" y="2449463"/>
                  <a:pt x="3877732" y="2454491"/>
                  <a:pt x="3858830" y="2473394"/>
                </a:cubicBezTo>
                <a:cubicBezTo>
                  <a:pt x="3852073" y="2480151"/>
                  <a:pt x="3848228" y="2489297"/>
                  <a:pt x="3842927" y="2497248"/>
                </a:cubicBezTo>
                <a:cubicBezTo>
                  <a:pt x="3840277" y="2489297"/>
                  <a:pt x="3836354" y="2481661"/>
                  <a:pt x="3834976" y="2473394"/>
                </a:cubicBezTo>
                <a:cubicBezTo>
                  <a:pt x="3818113" y="2372220"/>
                  <a:pt x="3857851" y="2404634"/>
                  <a:pt x="3739560" y="2393881"/>
                </a:cubicBezTo>
                <a:cubicBezTo>
                  <a:pt x="3728309" y="2390130"/>
                  <a:pt x="3693889" y="2377978"/>
                  <a:pt x="3683901" y="2377978"/>
                </a:cubicBezTo>
                <a:cubicBezTo>
                  <a:pt x="3675520" y="2377978"/>
                  <a:pt x="3667998" y="2383279"/>
                  <a:pt x="3660047" y="2385929"/>
                </a:cubicBezTo>
                <a:cubicBezTo>
                  <a:pt x="3646795" y="2380628"/>
                  <a:pt x="3631255" y="2379164"/>
                  <a:pt x="3620290" y="2370027"/>
                </a:cubicBezTo>
                <a:cubicBezTo>
                  <a:pt x="3613851" y="2364661"/>
                  <a:pt x="3617575" y="2352718"/>
                  <a:pt x="3612339" y="2346173"/>
                </a:cubicBezTo>
                <a:cubicBezTo>
                  <a:pt x="3606369" y="2338711"/>
                  <a:pt x="3596436" y="2335571"/>
                  <a:pt x="3588485" y="2330270"/>
                </a:cubicBezTo>
                <a:cubicBezTo>
                  <a:pt x="3572582" y="2332921"/>
                  <a:pt x="3556418" y="2342132"/>
                  <a:pt x="3540777" y="2338222"/>
                </a:cubicBezTo>
                <a:cubicBezTo>
                  <a:pt x="3526135" y="2334562"/>
                  <a:pt x="3518819" y="2290147"/>
                  <a:pt x="3516923" y="2282562"/>
                </a:cubicBezTo>
                <a:cubicBezTo>
                  <a:pt x="3519574" y="2274611"/>
                  <a:pt x="3521407" y="2266339"/>
                  <a:pt x="3524875" y="2258709"/>
                </a:cubicBezTo>
                <a:cubicBezTo>
                  <a:pt x="3534685" y="2237128"/>
                  <a:pt x="3556680" y="2195098"/>
                  <a:pt x="3556680" y="2195098"/>
                </a:cubicBezTo>
                <a:cubicBezTo>
                  <a:pt x="3536344" y="2184930"/>
                  <a:pt x="3488680" y="2162740"/>
                  <a:pt x="3477167" y="2147390"/>
                </a:cubicBezTo>
                <a:cubicBezTo>
                  <a:pt x="3446201" y="2106103"/>
                  <a:pt x="3459240" y="2127438"/>
                  <a:pt x="3437410" y="2083780"/>
                </a:cubicBezTo>
                <a:cubicBezTo>
                  <a:pt x="3449810" y="2046582"/>
                  <a:pt x="3459019" y="2015211"/>
                  <a:pt x="3485118" y="1980413"/>
                </a:cubicBezTo>
                <a:cubicBezTo>
                  <a:pt x="3493069" y="1969811"/>
                  <a:pt x="3502295" y="1960055"/>
                  <a:pt x="3508972" y="1948608"/>
                </a:cubicBezTo>
                <a:cubicBezTo>
                  <a:pt x="3551881" y="1875048"/>
                  <a:pt x="3515686" y="1893360"/>
                  <a:pt x="3564631" y="1877046"/>
                </a:cubicBezTo>
                <a:cubicBezTo>
                  <a:pt x="3578972" y="1857925"/>
                  <a:pt x="3603575" y="1827394"/>
                  <a:pt x="3612339" y="1805484"/>
                </a:cubicBezTo>
                <a:cubicBezTo>
                  <a:pt x="3617358" y="1792936"/>
                  <a:pt x="3613727" y="1777542"/>
                  <a:pt x="3620290" y="1765728"/>
                </a:cubicBezTo>
                <a:cubicBezTo>
                  <a:pt x="3639433" y="1731270"/>
                  <a:pt x="3665280" y="1728377"/>
                  <a:pt x="3699803" y="1718020"/>
                </a:cubicBezTo>
                <a:cubicBezTo>
                  <a:pt x="3722252" y="1711285"/>
                  <a:pt x="3748678" y="1706655"/>
                  <a:pt x="3771365" y="1702117"/>
                </a:cubicBezTo>
                <a:cubicBezTo>
                  <a:pt x="3852020" y="1648347"/>
                  <a:pt x="3815114" y="1661362"/>
                  <a:pt x="3874732" y="1646458"/>
                </a:cubicBezTo>
                <a:cubicBezTo>
                  <a:pt x="3884875" y="1636315"/>
                  <a:pt x="3906624" y="1611447"/>
                  <a:pt x="3922440" y="1606702"/>
                </a:cubicBezTo>
                <a:cubicBezTo>
                  <a:pt x="3940391" y="1601317"/>
                  <a:pt x="3959576" y="1601600"/>
                  <a:pt x="3978099" y="1598750"/>
                </a:cubicBezTo>
                <a:cubicBezTo>
                  <a:pt x="3994034" y="1596298"/>
                  <a:pt x="4009904" y="1593449"/>
                  <a:pt x="4025807" y="1590799"/>
                </a:cubicBezTo>
                <a:cubicBezTo>
                  <a:pt x="4036409" y="1580197"/>
                  <a:pt x="4053976" y="1573539"/>
                  <a:pt x="4057612" y="1558994"/>
                </a:cubicBezTo>
                <a:cubicBezTo>
                  <a:pt x="4065652" y="1526834"/>
                  <a:pt x="4033374" y="1525887"/>
                  <a:pt x="4017856" y="1519237"/>
                </a:cubicBezTo>
                <a:cubicBezTo>
                  <a:pt x="4006961" y="1514568"/>
                  <a:pt x="3996652" y="1508636"/>
                  <a:pt x="3986050" y="1503335"/>
                </a:cubicBezTo>
                <a:cubicBezTo>
                  <a:pt x="3977299" y="1504794"/>
                  <a:pt x="3920270" y="1512995"/>
                  <a:pt x="3906537" y="1519237"/>
                </a:cubicBezTo>
                <a:cubicBezTo>
                  <a:pt x="3887084" y="1528079"/>
                  <a:pt x="3869201" y="1540048"/>
                  <a:pt x="3850878" y="1551042"/>
                </a:cubicBezTo>
                <a:cubicBezTo>
                  <a:pt x="3842683" y="1555959"/>
                  <a:pt x="3835808" y="1563181"/>
                  <a:pt x="3827024" y="1566945"/>
                </a:cubicBezTo>
                <a:cubicBezTo>
                  <a:pt x="3816980" y="1571250"/>
                  <a:pt x="3805821" y="1572246"/>
                  <a:pt x="3795219" y="1574896"/>
                </a:cubicBezTo>
                <a:cubicBezTo>
                  <a:pt x="3784617" y="1580197"/>
                  <a:pt x="3773705" y="1584918"/>
                  <a:pt x="3763414" y="1590799"/>
                </a:cubicBezTo>
                <a:cubicBezTo>
                  <a:pt x="3738983" y="1604760"/>
                  <a:pt x="3736591" y="1612992"/>
                  <a:pt x="3707755" y="1622604"/>
                </a:cubicBezTo>
                <a:cubicBezTo>
                  <a:pt x="3687020" y="1629515"/>
                  <a:pt x="3665348" y="1633206"/>
                  <a:pt x="3644144" y="1638507"/>
                </a:cubicBezTo>
                <a:cubicBezTo>
                  <a:pt x="3593786" y="1635856"/>
                  <a:pt x="3542518" y="1640445"/>
                  <a:pt x="3493070" y="1630555"/>
                </a:cubicBezTo>
                <a:cubicBezTo>
                  <a:pt x="3474329" y="1626807"/>
                  <a:pt x="3445362" y="1598750"/>
                  <a:pt x="3445362" y="1598750"/>
                </a:cubicBezTo>
                <a:cubicBezTo>
                  <a:pt x="3448012" y="1585498"/>
                  <a:pt x="3447824" y="1571344"/>
                  <a:pt x="3453313" y="1558994"/>
                </a:cubicBezTo>
                <a:cubicBezTo>
                  <a:pt x="3458695" y="1546884"/>
                  <a:pt x="3469464" y="1537973"/>
                  <a:pt x="3477167" y="1527189"/>
                </a:cubicBezTo>
                <a:cubicBezTo>
                  <a:pt x="3482722" y="1519413"/>
                  <a:pt x="3487769" y="1511286"/>
                  <a:pt x="3493070" y="1503335"/>
                </a:cubicBezTo>
                <a:cubicBezTo>
                  <a:pt x="3514273" y="1439724"/>
                  <a:pt x="3493070" y="1519238"/>
                  <a:pt x="3493070" y="1455627"/>
                </a:cubicBezTo>
                <a:cubicBezTo>
                  <a:pt x="3493070" y="1447246"/>
                  <a:pt x="3497720" y="1439477"/>
                  <a:pt x="3501021" y="1431773"/>
                </a:cubicBezTo>
                <a:cubicBezTo>
                  <a:pt x="3518371" y="1391288"/>
                  <a:pt x="3535626" y="1369618"/>
                  <a:pt x="3572583" y="1336357"/>
                </a:cubicBezTo>
                <a:cubicBezTo>
                  <a:pt x="3578813" y="1330750"/>
                  <a:pt x="3588486" y="1331056"/>
                  <a:pt x="3596437" y="1328406"/>
                </a:cubicBezTo>
                <a:cubicBezTo>
                  <a:pt x="3609842" y="1274783"/>
                  <a:pt x="3596661" y="1304328"/>
                  <a:pt x="3652096" y="1248893"/>
                </a:cubicBezTo>
                <a:lnTo>
                  <a:pt x="3652096" y="1248893"/>
                </a:lnTo>
                <a:cubicBezTo>
                  <a:pt x="3660047" y="1232990"/>
                  <a:pt x="3665830" y="1215803"/>
                  <a:pt x="3675950" y="1201185"/>
                </a:cubicBezTo>
                <a:cubicBezTo>
                  <a:pt x="3709379" y="1152898"/>
                  <a:pt x="3722163" y="1146721"/>
                  <a:pt x="3763414" y="1113721"/>
                </a:cubicBezTo>
                <a:cubicBezTo>
                  <a:pt x="3848734" y="1164914"/>
                  <a:pt x="3750637" y="1107437"/>
                  <a:pt x="3866781" y="1169380"/>
                </a:cubicBezTo>
                <a:cubicBezTo>
                  <a:pt x="3885636" y="1179436"/>
                  <a:pt x="3903887" y="1190583"/>
                  <a:pt x="3922440" y="1201185"/>
                </a:cubicBezTo>
                <a:cubicBezTo>
                  <a:pt x="3964970" y="1192679"/>
                  <a:pt x="3969396" y="1195421"/>
                  <a:pt x="4009904" y="1169380"/>
                </a:cubicBezTo>
                <a:cubicBezTo>
                  <a:pt x="4032199" y="1155047"/>
                  <a:pt x="4052080" y="1137261"/>
                  <a:pt x="4073515" y="1121672"/>
                </a:cubicBezTo>
                <a:cubicBezTo>
                  <a:pt x="4081244" y="1116051"/>
                  <a:pt x="4088585" y="1109533"/>
                  <a:pt x="4097369" y="1105769"/>
                </a:cubicBezTo>
                <a:cubicBezTo>
                  <a:pt x="4107413" y="1101464"/>
                  <a:pt x="4118572" y="1100468"/>
                  <a:pt x="4129174" y="1097818"/>
                </a:cubicBezTo>
                <a:cubicBezTo>
                  <a:pt x="4142426" y="1089867"/>
                  <a:pt x="4154808" y="1080241"/>
                  <a:pt x="4168930" y="1073964"/>
                </a:cubicBezTo>
                <a:cubicBezTo>
                  <a:pt x="4178916" y="1069526"/>
                  <a:pt x="4198085" y="1076615"/>
                  <a:pt x="4200736" y="1066013"/>
                </a:cubicBezTo>
                <a:cubicBezTo>
                  <a:pt x="4203464" y="1055104"/>
                  <a:pt x="4184081" y="1050798"/>
                  <a:pt x="4176882" y="1042159"/>
                </a:cubicBezTo>
                <a:cubicBezTo>
                  <a:pt x="4158558" y="1020170"/>
                  <a:pt x="4156319" y="1006655"/>
                  <a:pt x="4145077" y="978549"/>
                </a:cubicBezTo>
                <a:cubicBezTo>
                  <a:pt x="4132109" y="848879"/>
                  <a:pt x="4144679" y="935808"/>
                  <a:pt x="4105320" y="771815"/>
                </a:cubicBezTo>
                <a:cubicBezTo>
                  <a:pt x="4099617" y="748054"/>
                  <a:pt x="4081690" y="723435"/>
                  <a:pt x="4089417" y="700253"/>
                </a:cubicBezTo>
                <a:cubicBezTo>
                  <a:pt x="4093608" y="687681"/>
                  <a:pt x="4110621" y="716156"/>
                  <a:pt x="4121223" y="724107"/>
                </a:cubicBezTo>
                <a:cubicBezTo>
                  <a:pt x="4110621" y="726757"/>
                  <a:pt x="4100197" y="730261"/>
                  <a:pt x="4089417" y="732058"/>
                </a:cubicBezTo>
                <a:cubicBezTo>
                  <a:pt x="4074060" y="734617"/>
                  <a:pt x="4023890" y="735774"/>
                  <a:pt x="4001953" y="747961"/>
                </a:cubicBezTo>
                <a:cubicBezTo>
                  <a:pt x="3985246" y="757243"/>
                  <a:pt x="3970148" y="769164"/>
                  <a:pt x="3954245" y="779766"/>
                </a:cubicBezTo>
                <a:lnTo>
                  <a:pt x="3930391" y="795669"/>
                </a:lnTo>
                <a:lnTo>
                  <a:pt x="3898586" y="843376"/>
                </a:lnTo>
                <a:cubicBezTo>
                  <a:pt x="3893285" y="851327"/>
                  <a:pt x="3889440" y="860472"/>
                  <a:pt x="3882683" y="867230"/>
                </a:cubicBezTo>
                <a:cubicBezTo>
                  <a:pt x="3874732" y="875181"/>
                  <a:pt x="3866029" y="882446"/>
                  <a:pt x="3858830" y="891084"/>
                </a:cubicBezTo>
                <a:cubicBezTo>
                  <a:pt x="3852712" y="898425"/>
                  <a:pt x="3847992" y="906834"/>
                  <a:pt x="3842927" y="914938"/>
                </a:cubicBezTo>
                <a:cubicBezTo>
                  <a:pt x="3834736" y="928044"/>
                  <a:pt x="3829340" y="943144"/>
                  <a:pt x="3819073" y="954695"/>
                </a:cubicBezTo>
                <a:cubicBezTo>
                  <a:pt x="3788308" y="989306"/>
                  <a:pt x="3774692" y="984005"/>
                  <a:pt x="3739560" y="1010354"/>
                </a:cubicBezTo>
                <a:cubicBezTo>
                  <a:pt x="3730564" y="1017101"/>
                  <a:pt x="3724702" y="1027461"/>
                  <a:pt x="3715706" y="1034208"/>
                </a:cubicBezTo>
                <a:cubicBezTo>
                  <a:pt x="3703343" y="1043481"/>
                  <a:pt x="3688809" y="1049490"/>
                  <a:pt x="3675950" y="1058062"/>
                </a:cubicBezTo>
                <a:cubicBezTo>
                  <a:pt x="3653670" y="1072915"/>
                  <a:pt x="3646450" y="1086597"/>
                  <a:pt x="3620290" y="1089867"/>
                </a:cubicBezTo>
                <a:cubicBezTo>
                  <a:pt x="3607140" y="1091511"/>
                  <a:pt x="3593786" y="1089867"/>
                  <a:pt x="3580534" y="1089867"/>
                </a:cubicBezTo>
                <a:cubicBezTo>
                  <a:pt x="3519574" y="1126973"/>
                  <a:pt x="3460038" y="1166527"/>
                  <a:pt x="3397654" y="1201185"/>
                </a:cubicBezTo>
                <a:cubicBezTo>
                  <a:pt x="3388101" y="1206492"/>
                  <a:pt x="3376777" y="1209136"/>
                  <a:pt x="3365849" y="1209136"/>
                </a:cubicBezTo>
                <a:cubicBezTo>
                  <a:pt x="3352334" y="1209136"/>
                  <a:pt x="3339344" y="1203835"/>
                  <a:pt x="3326092" y="1201185"/>
                </a:cubicBezTo>
                <a:cubicBezTo>
                  <a:pt x="3328742" y="1161428"/>
                  <a:pt x="3325835" y="1120905"/>
                  <a:pt x="3334043" y="1081915"/>
                </a:cubicBezTo>
                <a:cubicBezTo>
                  <a:pt x="3336773" y="1068947"/>
                  <a:pt x="3350297" y="1060967"/>
                  <a:pt x="3357897" y="1050110"/>
                </a:cubicBezTo>
                <a:cubicBezTo>
                  <a:pt x="3368858" y="1034452"/>
                  <a:pt x="3379101" y="1018305"/>
                  <a:pt x="3389703" y="1002402"/>
                </a:cubicBezTo>
                <a:cubicBezTo>
                  <a:pt x="3385393" y="980853"/>
                  <a:pt x="3385347" y="954390"/>
                  <a:pt x="3365849" y="938792"/>
                </a:cubicBezTo>
                <a:cubicBezTo>
                  <a:pt x="3359304" y="933556"/>
                  <a:pt x="3349946" y="933491"/>
                  <a:pt x="3341995" y="930841"/>
                </a:cubicBezTo>
                <a:cubicBezTo>
                  <a:pt x="3328743" y="933491"/>
                  <a:pt x="3313050" y="930683"/>
                  <a:pt x="3302238" y="938792"/>
                </a:cubicBezTo>
                <a:cubicBezTo>
                  <a:pt x="3289874" y="948065"/>
                  <a:pt x="3287657" y="966185"/>
                  <a:pt x="3278384" y="978549"/>
                </a:cubicBezTo>
                <a:cubicBezTo>
                  <a:pt x="3271637" y="987545"/>
                  <a:pt x="3263068" y="995084"/>
                  <a:pt x="3254530" y="1002402"/>
                </a:cubicBezTo>
                <a:cubicBezTo>
                  <a:pt x="3228763" y="1024488"/>
                  <a:pt x="3212629" y="1032314"/>
                  <a:pt x="3182969" y="1050110"/>
                </a:cubicBezTo>
                <a:cubicBezTo>
                  <a:pt x="3177668" y="1058061"/>
                  <a:pt x="3168418" y="1064504"/>
                  <a:pt x="3167066" y="1073964"/>
                </a:cubicBezTo>
                <a:cubicBezTo>
                  <a:pt x="3165520" y="1084782"/>
                  <a:pt x="3172646" y="1095101"/>
                  <a:pt x="3175017" y="1105769"/>
                </a:cubicBezTo>
                <a:cubicBezTo>
                  <a:pt x="3195206" y="1196619"/>
                  <a:pt x="3171529" y="1099766"/>
                  <a:pt x="3190920" y="1177331"/>
                </a:cubicBezTo>
                <a:cubicBezTo>
                  <a:pt x="3188270" y="1187933"/>
                  <a:pt x="3190165" y="1200912"/>
                  <a:pt x="3182969" y="1209136"/>
                </a:cubicBezTo>
                <a:cubicBezTo>
                  <a:pt x="3170383" y="1223520"/>
                  <a:pt x="3135261" y="1240942"/>
                  <a:pt x="3135261" y="1240942"/>
                </a:cubicBezTo>
                <a:cubicBezTo>
                  <a:pt x="3127310" y="1238291"/>
                  <a:pt x="3117334" y="1238917"/>
                  <a:pt x="3111407" y="1232990"/>
                </a:cubicBezTo>
                <a:cubicBezTo>
                  <a:pt x="3105481" y="1227063"/>
                  <a:pt x="3107614" y="1216413"/>
                  <a:pt x="3103456" y="1209136"/>
                </a:cubicBezTo>
                <a:cubicBezTo>
                  <a:pt x="3096881" y="1197630"/>
                  <a:pt x="3088973" y="1186702"/>
                  <a:pt x="3079602" y="1177331"/>
                </a:cubicBezTo>
                <a:cubicBezTo>
                  <a:pt x="3055496" y="1153225"/>
                  <a:pt x="3035120" y="1158482"/>
                  <a:pt x="3000089" y="1153477"/>
                </a:cubicBezTo>
                <a:cubicBezTo>
                  <a:pt x="2992138" y="1150827"/>
                  <a:pt x="2984532" y="1146711"/>
                  <a:pt x="2976235" y="1145526"/>
                </a:cubicBezTo>
                <a:cubicBezTo>
                  <a:pt x="2947254" y="1141386"/>
                  <a:pt x="2916543" y="1146833"/>
                  <a:pt x="2888770" y="1137575"/>
                </a:cubicBezTo>
                <a:cubicBezTo>
                  <a:pt x="2880819" y="1134925"/>
                  <a:pt x="2883469" y="1121672"/>
                  <a:pt x="2880819" y="1113721"/>
                </a:cubicBezTo>
                <a:cubicBezTo>
                  <a:pt x="2886120" y="1084566"/>
                  <a:pt x="2894751" y="1055823"/>
                  <a:pt x="2896722" y="1026256"/>
                </a:cubicBezTo>
                <a:cubicBezTo>
                  <a:pt x="2897449" y="1015352"/>
                  <a:pt x="2895597" y="1002984"/>
                  <a:pt x="2888770" y="994451"/>
                </a:cubicBezTo>
                <a:cubicBezTo>
                  <a:pt x="2883534" y="987906"/>
                  <a:pt x="2873163" y="987999"/>
                  <a:pt x="2864917" y="986500"/>
                </a:cubicBezTo>
                <a:cubicBezTo>
                  <a:pt x="2843893" y="982678"/>
                  <a:pt x="2822510" y="981199"/>
                  <a:pt x="2801306" y="978549"/>
                </a:cubicBezTo>
                <a:cubicBezTo>
                  <a:pt x="2791005" y="947647"/>
                  <a:pt x="2764664" y="890839"/>
                  <a:pt x="2793355" y="859279"/>
                </a:cubicBezTo>
                <a:cubicBezTo>
                  <a:pt x="2809792" y="841198"/>
                  <a:pt x="2841063" y="848677"/>
                  <a:pt x="2864917" y="843376"/>
                </a:cubicBezTo>
                <a:cubicBezTo>
                  <a:pt x="2880819" y="835425"/>
                  <a:pt x="2898059" y="829718"/>
                  <a:pt x="2912624" y="819522"/>
                </a:cubicBezTo>
                <a:cubicBezTo>
                  <a:pt x="2924907" y="810924"/>
                  <a:pt x="2935715" y="799917"/>
                  <a:pt x="2944430" y="787717"/>
                </a:cubicBezTo>
                <a:cubicBezTo>
                  <a:pt x="2949302" y="780897"/>
                  <a:pt x="2945407" y="768512"/>
                  <a:pt x="2952381" y="763863"/>
                </a:cubicBezTo>
                <a:cubicBezTo>
                  <a:pt x="2963626" y="756366"/>
                  <a:pt x="2978885" y="758562"/>
                  <a:pt x="2992137" y="755912"/>
                </a:cubicBezTo>
                <a:cubicBezTo>
                  <a:pt x="2994788" y="747961"/>
                  <a:pt x="2993544" y="737294"/>
                  <a:pt x="3000089" y="732058"/>
                </a:cubicBezTo>
                <a:cubicBezTo>
                  <a:pt x="3008622" y="725231"/>
                  <a:pt x="3021026" y="725251"/>
                  <a:pt x="3031894" y="724107"/>
                </a:cubicBezTo>
                <a:cubicBezTo>
                  <a:pt x="3071520" y="719936"/>
                  <a:pt x="3111407" y="718806"/>
                  <a:pt x="3151163" y="716155"/>
                </a:cubicBezTo>
                <a:cubicBezTo>
                  <a:pt x="3156464" y="708204"/>
                  <a:pt x="3163302" y="701085"/>
                  <a:pt x="3167066" y="692302"/>
                </a:cubicBezTo>
                <a:cubicBezTo>
                  <a:pt x="3177031" y="669050"/>
                  <a:pt x="3169220" y="654001"/>
                  <a:pt x="3190920" y="636642"/>
                </a:cubicBezTo>
                <a:cubicBezTo>
                  <a:pt x="3197465" y="631406"/>
                  <a:pt x="3207277" y="632439"/>
                  <a:pt x="3214774" y="628691"/>
                </a:cubicBezTo>
                <a:cubicBezTo>
                  <a:pt x="3223321" y="624417"/>
                  <a:pt x="3231287" y="618907"/>
                  <a:pt x="3238628" y="612789"/>
                </a:cubicBezTo>
                <a:cubicBezTo>
                  <a:pt x="3247267" y="605590"/>
                  <a:pt x="3252652" y="594396"/>
                  <a:pt x="3262482" y="588935"/>
                </a:cubicBezTo>
                <a:cubicBezTo>
                  <a:pt x="3277135" y="580794"/>
                  <a:pt x="3310190" y="573032"/>
                  <a:pt x="3310190" y="573032"/>
                </a:cubicBezTo>
                <a:cubicBezTo>
                  <a:pt x="3339345" y="575682"/>
                  <a:pt x="3368948" y="586724"/>
                  <a:pt x="3397654" y="580983"/>
                </a:cubicBezTo>
                <a:cubicBezTo>
                  <a:pt x="3412356" y="578043"/>
                  <a:pt x="3426519" y="563880"/>
                  <a:pt x="3429459" y="549178"/>
                </a:cubicBezTo>
                <a:cubicBezTo>
                  <a:pt x="3432747" y="532741"/>
                  <a:pt x="3430277" y="502664"/>
                  <a:pt x="3413557" y="501470"/>
                </a:cubicBezTo>
                <a:lnTo>
                  <a:pt x="3302238" y="493519"/>
                </a:lnTo>
                <a:cubicBezTo>
                  <a:pt x="3299588" y="482917"/>
                  <a:pt x="3294287" y="472642"/>
                  <a:pt x="3294287" y="461714"/>
                </a:cubicBezTo>
                <a:cubicBezTo>
                  <a:pt x="3294287" y="438699"/>
                  <a:pt x="3311750" y="428348"/>
                  <a:pt x="3326092" y="414006"/>
                </a:cubicBezTo>
                <a:cubicBezTo>
                  <a:pt x="3328742" y="403404"/>
                  <a:pt x="3331041" y="392708"/>
                  <a:pt x="3334043" y="382201"/>
                </a:cubicBezTo>
                <a:cubicBezTo>
                  <a:pt x="3336346" y="374142"/>
                  <a:pt x="3341995" y="366729"/>
                  <a:pt x="3341995" y="358347"/>
                </a:cubicBezTo>
                <a:cubicBezTo>
                  <a:pt x="3341995" y="339606"/>
                  <a:pt x="3341003" y="320089"/>
                  <a:pt x="3334043" y="302688"/>
                </a:cubicBezTo>
                <a:cubicBezTo>
                  <a:pt x="3329867" y="292248"/>
                  <a:pt x="3318141" y="286785"/>
                  <a:pt x="3310190" y="278834"/>
                </a:cubicBezTo>
                <a:cubicBezTo>
                  <a:pt x="3312840" y="265582"/>
                  <a:pt x="3318141" y="252592"/>
                  <a:pt x="3318141" y="239077"/>
                </a:cubicBezTo>
                <a:cubicBezTo>
                  <a:pt x="3318141" y="225563"/>
                  <a:pt x="3321779" y="206274"/>
                  <a:pt x="3310190" y="199321"/>
                </a:cubicBezTo>
                <a:cubicBezTo>
                  <a:pt x="3300026" y="193223"/>
                  <a:pt x="3288436" y="208941"/>
                  <a:pt x="3278384" y="215223"/>
                </a:cubicBezTo>
                <a:cubicBezTo>
                  <a:pt x="3223364" y="249610"/>
                  <a:pt x="3269593" y="231405"/>
                  <a:pt x="3222725" y="247029"/>
                </a:cubicBezTo>
                <a:cubicBezTo>
                  <a:pt x="3178239" y="238131"/>
                  <a:pt x="3163005" y="230905"/>
                  <a:pt x="3111407" y="247029"/>
                </a:cubicBezTo>
                <a:cubicBezTo>
                  <a:pt x="3091011" y="253403"/>
                  <a:pt x="3074301" y="268232"/>
                  <a:pt x="3055748" y="278834"/>
                </a:cubicBezTo>
                <a:cubicBezTo>
                  <a:pt x="3029925" y="356303"/>
                  <a:pt x="3053110" y="298247"/>
                  <a:pt x="3015991" y="366298"/>
                </a:cubicBezTo>
                <a:cubicBezTo>
                  <a:pt x="2992911" y="408612"/>
                  <a:pt x="2996911" y="428318"/>
                  <a:pt x="2944430" y="445811"/>
                </a:cubicBezTo>
                <a:cubicBezTo>
                  <a:pt x="2936479" y="448461"/>
                  <a:pt x="2928743" y="451877"/>
                  <a:pt x="2920576" y="453762"/>
                </a:cubicBezTo>
                <a:cubicBezTo>
                  <a:pt x="2894239" y="459840"/>
                  <a:pt x="2841063" y="469665"/>
                  <a:pt x="2841063" y="469665"/>
                </a:cubicBezTo>
                <a:cubicBezTo>
                  <a:pt x="2835762" y="477616"/>
                  <a:pt x="2829434" y="484972"/>
                  <a:pt x="2825160" y="493519"/>
                </a:cubicBezTo>
                <a:cubicBezTo>
                  <a:pt x="2821412" y="501016"/>
                  <a:pt x="2822445" y="510828"/>
                  <a:pt x="2817209" y="517373"/>
                </a:cubicBezTo>
                <a:cubicBezTo>
                  <a:pt x="2811239" y="524835"/>
                  <a:pt x="2800696" y="527157"/>
                  <a:pt x="2793355" y="533275"/>
                </a:cubicBezTo>
                <a:cubicBezTo>
                  <a:pt x="2784716" y="540474"/>
                  <a:pt x="2777452" y="549178"/>
                  <a:pt x="2769501" y="557129"/>
                </a:cubicBezTo>
                <a:cubicBezTo>
                  <a:pt x="2766154" y="567172"/>
                  <a:pt x="2757505" y="600094"/>
                  <a:pt x="2745647" y="604837"/>
                </a:cubicBezTo>
                <a:cubicBezTo>
                  <a:pt x="2737865" y="607950"/>
                  <a:pt x="2729975" y="598704"/>
                  <a:pt x="2721793" y="596886"/>
                </a:cubicBezTo>
                <a:cubicBezTo>
                  <a:pt x="2706055" y="593389"/>
                  <a:pt x="2689988" y="591585"/>
                  <a:pt x="2674085" y="588935"/>
                </a:cubicBezTo>
                <a:cubicBezTo>
                  <a:pt x="2658182" y="573032"/>
                  <a:pt x="2633489" y="562563"/>
                  <a:pt x="2626377" y="541227"/>
                </a:cubicBezTo>
                <a:cubicBezTo>
                  <a:pt x="2623727" y="533276"/>
                  <a:pt x="2622174" y="524870"/>
                  <a:pt x="2618426" y="517373"/>
                </a:cubicBezTo>
                <a:cubicBezTo>
                  <a:pt x="2606317" y="493155"/>
                  <a:pt x="2590280" y="481276"/>
                  <a:pt x="2570718" y="461714"/>
                </a:cubicBezTo>
                <a:cubicBezTo>
                  <a:pt x="2557466" y="477617"/>
                  <a:pt x="2543893" y="493258"/>
                  <a:pt x="2530962" y="509422"/>
                </a:cubicBezTo>
                <a:cubicBezTo>
                  <a:pt x="2522683" y="519770"/>
                  <a:pt x="2516479" y="531856"/>
                  <a:pt x="2507108" y="541227"/>
                </a:cubicBezTo>
                <a:cubicBezTo>
                  <a:pt x="2492470" y="555864"/>
                  <a:pt x="2474611" y="566942"/>
                  <a:pt x="2459400" y="580983"/>
                </a:cubicBezTo>
                <a:cubicBezTo>
                  <a:pt x="2440120" y="598780"/>
                  <a:pt x="2403741" y="636642"/>
                  <a:pt x="2403741" y="636642"/>
                </a:cubicBezTo>
                <a:cubicBezTo>
                  <a:pt x="2423727" y="696602"/>
                  <a:pt x="2396766" y="622692"/>
                  <a:pt x="2427595" y="684350"/>
                </a:cubicBezTo>
                <a:cubicBezTo>
                  <a:pt x="2437098" y="703356"/>
                  <a:pt x="2444569" y="727322"/>
                  <a:pt x="2451449" y="747961"/>
                </a:cubicBezTo>
                <a:cubicBezTo>
                  <a:pt x="2428385" y="863272"/>
                  <a:pt x="2460354" y="729673"/>
                  <a:pt x="2427595" y="811571"/>
                </a:cubicBezTo>
                <a:cubicBezTo>
                  <a:pt x="2420429" y="829486"/>
                  <a:pt x="2418858" y="849315"/>
                  <a:pt x="2411692" y="867230"/>
                </a:cubicBezTo>
                <a:cubicBezTo>
                  <a:pt x="2408143" y="876103"/>
                  <a:pt x="2400531" y="882787"/>
                  <a:pt x="2395790" y="891084"/>
                </a:cubicBezTo>
                <a:cubicBezTo>
                  <a:pt x="2389909" y="901375"/>
                  <a:pt x="2389938" y="916607"/>
                  <a:pt x="2379887" y="922889"/>
                </a:cubicBezTo>
                <a:cubicBezTo>
                  <a:pt x="2366216" y="931434"/>
                  <a:pt x="2348082" y="928190"/>
                  <a:pt x="2332179" y="930841"/>
                </a:cubicBezTo>
                <a:cubicBezTo>
                  <a:pt x="2324228" y="925540"/>
                  <a:pt x="2317596" y="917256"/>
                  <a:pt x="2308325" y="914938"/>
                </a:cubicBezTo>
                <a:cubicBezTo>
                  <a:pt x="2285041" y="909117"/>
                  <a:pt x="2247496" y="928454"/>
                  <a:pt x="2236763" y="906987"/>
                </a:cubicBezTo>
                <a:cubicBezTo>
                  <a:pt x="2199136" y="831734"/>
                  <a:pt x="2252760" y="803545"/>
                  <a:pt x="2292423" y="771815"/>
                </a:cubicBezTo>
                <a:cubicBezTo>
                  <a:pt x="2295073" y="758563"/>
                  <a:pt x="2295629" y="744712"/>
                  <a:pt x="2300374" y="732058"/>
                </a:cubicBezTo>
                <a:cubicBezTo>
                  <a:pt x="2303729" y="723110"/>
                  <a:pt x="2320551" y="716751"/>
                  <a:pt x="2316277" y="708204"/>
                </a:cubicBezTo>
                <a:cubicBezTo>
                  <a:pt x="2304543" y="684736"/>
                  <a:pt x="2275171" y="674377"/>
                  <a:pt x="2260617" y="652545"/>
                </a:cubicBezTo>
                <a:lnTo>
                  <a:pt x="2244715" y="628691"/>
                </a:lnTo>
                <a:cubicBezTo>
                  <a:pt x="2247365" y="610138"/>
                  <a:pt x="2247281" y="590983"/>
                  <a:pt x="2252666" y="573032"/>
                </a:cubicBezTo>
                <a:cubicBezTo>
                  <a:pt x="2255412" y="563879"/>
                  <a:pt x="2268569" y="558734"/>
                  <a:pt x="2268569" y="549178"/>
                </a:cubicBezTo>
                <a:cubicBezTo>
                  <a:pt x="2268569" y="516427"/>
                  <a:pt x="2250015" y="516489"/>
                  <a:pt x="2228812" y="509422"/>
                </a:cubicBezTo>
                <a:cubicBezTo>
                  <a:pt x="2211211" y="497688"/>
                  <a:pt x="2193348" y="488031"/>
                  <a:pt x="2181104" y="469665"/>
                </a:cubicBezTo>
                <a:cubicBezTo>
                  <a:pt x="2176455" y="462691"/>
                  <a:pt x="2175803" y="453762"/>
                  <a:pt x="2173153" y="445811"/>
                </a:cubicBezTo>
                <a:cubicBezTo>
                  <a:pt x="2187607" y="387991"/>
                  <a:pt x="2168351" y="434710"/>
                  <a:pt x="2204958" y="398103"/>
                </a:cubicBezTo>
                <a:cubicBezTo>
                  <a:pt x="2214329" y="388732"/>
                  <a:pt x="2221109" y="377082"/>
                  <a:pt x="2228812" y="366298"/>
                </a:cubicBezTo>
                <a:cubicBezTo>
                  <a:pt x="2234367" y="358522"/>
                  <a:pt x="2237253" y="348414"/>
                  <a:pt x="2244715" y="342444"/>
                </a:cubicBezTo>
                <a:cubicBezTo>
                  <a:pt x="2251260" y="337208"/>
                  <a:pt x="2260618" y="337143"/>
                  <a:pt x="2268569" y="334493"/>
                </a:cubicBezTo>
                <a:cubicBezTo>
                  <a:pt x="2276520" y="326542"/>
                  <a:pt x="2283067" y="316876"/>
                  <a:pt x="2292423" y="310639"/>
                </a:cubicBezTo>
                <a:cubicBezTo>
                  <a:pt x="2299397" y="305990"/>
                  <a:pt x="2309838" y="308054"/>
                  <a:pt x="2316277" y="302688"/>
                </a:cubicBezTo>
                <a:cubicBezTo>
                  <a:pt x="2326457" y="294204"/>
                  <a:pt x="2332179" y="281484"/>
                  <a:pt x="2340130" y="270882"/>
                </a:cubicBezTo>
                <a:cubicBezTo>
                  <a:pt x="2342781" y="262931"/>
                  <a:pt x="2351195" y="254811"/>
                  <a:pt x="2348082" y="247029"/>
                </a:cubicBezTo>
                <a:cubicBezTo>
                  <a:pt x="2343339" y="235171"/>
                  <a:pt x="2310416" y="226522"/>
                  <a:pt x="2300374" y="223175"/>
                </a:cubicBezTo>
                <a:cubicBezTo>
                  <a:pt x="2310789" y="181512"/>
                  <a:pt x="2319753" y="152577"/>
                  <a:pt x="2316277" y="103905"/>
                </a:cubicBezTo>
                <a:cubicBezTo>
                  <a:pt x="2315596" y="94373"/>
                  <a:pt x="2293617" y="73293"/>
                  <a:pt x="2300374" y="80051"/>
                </a:cubicBezTo>
                <a:cubicBezTo>
                  <a:pt x="2315011" y="94689"/>
                  <a:pt x="2340130" y="127759"/>
                  <a:pt x="2340130" y="127759"/>
                </a:cubicBezTo>
                <a:cubicBezTo>
                  <a:pt x="2337480" y="93303"/>
                  <a:pt x="2349591" y="54242"/>
                  <a:pt x="2332179" y="24392"/>
                </a:cubicBezTo>
                <a:cubicBezTo>
                  <a:pt x="2317950" y="0"/>
                  <a:pt x="2259104" y="51046"/>
                  <a:pt x="2252666" y="56197"/>
                </a:cubicBezTo>
                <a:cubicBezTo>
                  <a:pt x="2249739" y="58539"/>
                  <a:pt x="2247365" y="61498"/>
                  <a:pt x="2244715" y="64149"/>
                </a:cubicBezTo>
                <a:cubicBezTo>
                  <a:pt x="1499943" y="997102"/>
                  <a:pt x="741833" y="1919562"/>
                  <a:pt x="10398" y="2863008"/>
                </a:cubicBezTo>
                <a:cubicBezTo>
                  <a:pt x="0" y="2876420"/>
                  <a:pt x="35837" y="2885702"/>
                  <a:pt x="50155" y="2894813"/>
                </a:cubicBezTo>
                <a:cubicBezTo>
                  <a:pt x="80519" y="2914136"/>
                  <a:pt x="92705" y="2916948"/>
                  <a:pt x="121717" y="2926618"/>
                </a:cubicBezTo>
                <a:cubicBezTo>
                  <a:pt x="132319" y="2942521"/>
                  <a:pt x="140824" y="2960041"/>
                  <a:pt x="153522" y="2974326"/>
                </a:cubicBezTo>
                <a:cubicBezTo>
                  <a:pt x="178772" y="3002732"/>
                  <a:pt x="184540" y="2991681"/>
                  <a:pt x="209181" y="3014082"/>
                </a:cubicBezTo>
                <a:cubicBezTo>
                  <a:pt x="231369" y="3034253"/>
                  <a:pt x="256157" y="3052743"/>
                  <a:pt x="272791" y="3077693"/>
                </a:cubicBezTo>
                <a:cubicBezTo>
                  <a:pt x="278092" y="3085644"/>
                  <a:pt x="281937" y="3094790"/>
                  <a:pt x="288694" y="3101547"/>
                </a:cubicBezTo>
                <a:cubicBezTo>
                  <a:pt x="298065" y="3110918"/>
                  <a:pt x="310437" y="3116777"/>
                  <a:pt x="320499" y="3125401"/>
                </a:cubicBezTo>
                <a:cubicBezTo>
                  <a:pt x="374064" y="3171314"/>
                  <a:pt x="315490" y="3130014"/>
                  <a:pt x="368207" y="3165157"/>
                </a:cubicBezTo>
                <a:cubicBezTo>
                  <a:pt x="383843" y="3188610"/>
                  <a:pt x="385007" y="3193734"/>
                  <a:pt x="407963" y="3212865"/>
                </a:cubicBezTo>
                <a:cubicBezTo>
                  <a:pt x="415304" y="3218983"/>
                  <a:pt x="424041" y="3223213"/>
                  <a:pt x="431817" y="3228768"/>
                </a:cubicBezTo>
                <a:cubicBezTo>
                  <a:pt x="442601" y="3236471"/>
                  <a:pt x="453021" y="3244671"/>
                  <a:pt x="463623" y="3252622"/>
                </a:cubicBezTo>
                <a:cubicBezTo>
                  <a:pt x="468924" y="3265874"/>
                  <a:pt x="474513" y="3279014"/>
                  <a:pt x="479525" y="3292378"/>
                </a:cubicBezTo>
                <a:cubicBezTo>
                  <a:pt x="488892" y="3317357"/>
                  <a:pt x="486837" y="3327626"/>
                  <a:pt x="511330" y="3348037"/>
                </a:cubicBezTo>
                <a:cubicBezTo>
                  <a:pt x="517769" y="3353403"/>
                  <a:pt x="527233" y="3353338"/>
                  <a:pt x="535184" y="3355989"/>
                </a:cubicBezTo>
                <a:cubicBezTo>
                  <a:pt x="548436" y="3366591"/>
                  <a:pt x="563896" y="3374909"/>
                  <a:pt x="574941" y="3387794"/>
                </a:cubicBezTo>
                <a:cubicBezTo>
                  <a:pt x="580396" y="3394158"/>
                  <a:pt x="578822" y="3404321"/>
                  <a:pt x="582892" y="3411648"/>
                </a:cubicBezTo>
                <a:cubicBezTo>
                  <a:pt x="592174" y="3428355"/>
                  <a:pt x="601183" y="3445841"/>
                  <a:pt x="614697" y="3459355"/>
                </a:cubicBezTo>
                <a:cubicBezTo>
                  <a:pt x="630600" y="3475258"/>
                  <a:pt x="648911" y="3489071"/>
                  <a:pt x="662405" y="3507063"/>
                </a:cubicBezTo>
                <a:cubicBezTo>
                  <a:pt x="670356" y="3517665"/>
                  <a:pt x="679235" y="3527631"/>
                  <a:pt x="686259" y="3538869"/>
                </a:cubicBezTo>
                <a:cubicBezTo>
                  <a:pt x="692541" y="3548920"/>
                  <a:pt x="694574" y="3561568"/>
                  <a:pt x="702162" y="3570674"/>
                </a:cubicBezTo>
                <a:cubicBezTo>
                  <a:pt x="708280" y="3578015"/>
                  <a:pt x="718065" y="3581275"/>
                  <a:pt x="726016" y="3586576"/>
                </a:cubicBezTo>
                <a:cubicBezTo>
                  <a:pt x="813522" y="3726589"/>
                  <a:pt x="724184" y="3600648"/>
                  <a:pt x="797577" y="3674041"/>
                </a:cubicBezTo>
                <a:cubicBezTo>
                  <a:pt x="867338" y="3743802"/>
                  <a:pt x="741343" y="3643791"/>
                  <a:pt x="845285" y="3721749"/>
                </a:cubicBezTo>
                <a:cubicBezTo>
                  <a:pt x="847936" y="3729700"/>
                  <a:pt x="848588" y="3738628"/>
                  <a:pt x="853237" y="3745602"/>
                </a:cubicBezTo>
                <a:cubicBezTo>
                  <a:pt x="859474" y="3754958"/>
                  <a:pt x="869685" y="3760993"/>
                  <a:pt x="877090" y="3769456"/>
                </a:cubicBezTo>
                <a:cubicBezTo>
                  <a:pt x="888266" y="3782228"/>
                  <a:pt x="898294" y="3795961"/>
                  <a:pt x="908896" y="3809213"/>
                </a:cubicBezTo>
                <a:cubicBezTo>
                  <a:pt x="911546" y="3817164"/>
                  <a:pt x="913099" y="3825570"/>
                  <a:pt x="916847" y="3833067"/>
                </a:cubicBezTo>
                <a:cubicBezTo>
                  <a:pt x="928956" y="3857285"/>
                  <a:pt x="944993" y="3869164"/>
                  <a:pt x="964555" y="3888726"/>
                </a:cubicBezTo>
                <a:cubicBezTo>
                  <a:pt x="980034" y="3935165"/>
                  <a:pt x="960395" y="3892517"/>
                  <a:pt x="996360" y="3928482"/>
                </a:cubicBezTo>
                <a:cubicBezTo>
                  <a:pt x="1003117" y="3935239"/>
                  <a:pt x="1006044" y="3945080"/>
                  <a:pt x="1012263" y="3952336"/>
                </a:cubicBezTo>
                <a:cubicBezTo>
                  <a:pt x="1036971" y="3981163"/>
                  <a:pt x="1046628" y="3986062"/>
                  <a:pt x="1075873" y="4007995"/>
                </a:cubicBezTo>
                <a:cubicBezTo>
                  <a:pt x="1113353" y="4064214"/>
                  <a:pt x="1064403" y="3996524"/>
                  <a:pt x="1123581" y="4055703"/>
                </a:cubicBezTo>
                <a:cubicBezTo>
                  <a:pt x="1149898" y="4082021"/>
                  <a:pt x="1130445" y="4080187"/>
                  <a:pt x="1155386" y="4111362"/>
                </a:cubicBezTo>
                <a:cubicBezTo>
                  <a:pt x="1169435" y="4128923"/>
                  <a:pt x="1190619" y="4140358"/>
                  <a:pt x="1203094" y="4159070"/>
                </a:cubicBezTo>
                <a:lnTo>
                  <a:pt x="1218997" y="4182924"/>
                </a:lnTo>
                <a:cubicBezTo>
                  <a:pt x="1236053" y="4234094"/>
                  <a:pt x="1213577" y="4178516"/>
                  <a:pt x="1250802" y="4230632"/>
                </a:cubicBezTo>
                <a:cubicBezTo>
                  <a:pt x="1257691" y="4240277"/>
                  <a:pt x="1260422" y="4252386"/>
                  <a:pt x="1266704" y="4262437"/>
                </a:cubicBezTo>
                <a:cubicBezTo>
                  <a:pt x="1273728" y="4273675"/>
                  <a:pt x="1282958" y="4283385"/>
                  <a:pt x="1290558" y="4294242"/>
                </a:cubicBezTo>
                <a:cubicBezTo>
                  <a:pt x="1301518" y="4309900"/>
                  <a:pt x="1311761" y="4326047"/>
                  <a:pt x="1322363" y="4341950"/>
                </a:cubicBezTo>
                <a:cubicBezTo>
                  <a:pt x="1327664" y="4349901"/>
                  <a:pt x="1334717" y="4356931"/>
                  <a:pt x="1338266" y="4365804"/>
                </a:cubicBezTo>
                <a:cubicBezTo>
                  <a:pt x="1345858" y="4384783"/>
                  <a:pt x="1354193" y="4413537"/>
                  <a:pt x="1370071" y="4429415"/>
                </a:cubicBezTo>
                <a:cubicBezTo>
                  <a:pt x="1376828" y="4436172"/>
                  <a:pt x="1385974" y="4440016"/>
                  <a:pt x="1393925" y="4445317"/>
                </a:cubicBezTo>
                <a:cubicBezTo>
                  <a:pt x="1396576" y="4453268"/>
                  <a:pt x="1399574" y="4461112"/>
                  <a:pt x="1401877" y="4469171"/>
                </a:cubicBezTo>
                <a:cubicBezTo>
                  <a:pt x="1404879" y="4479678"/>
                  <a:pt x="1404406" y="4491488"/>
                  <a:pt x="1409828" y="4500976"/>
                </a:cubicBezTo>
                <a:cubicBezTo>
                  <a:pt x="1415407" y="4510739"/>
                  <a:pt x="1425731" y="4516879"/>
                  <a:pt x="1433682" y="4524830"/>
                </a:cubicBezTo>
                <a:cubicBezTo>
                  <a:pt x="1441633" y="4548684"/>
                  <a:pt x="1450441" y="4572269"/>
                  <a:pt x="1457536" y="4596392"/>
                </a:cubicBezTo>
                <a:cubicBezTo>
                  <a:pt x="1481510" y="4677904"/>
                  <a:pt x="1458798" y="4638043"/>
                  <a:pt x="1489341" y="4683856"/>
                </a:cubicBezTo>
                <a:cubicBezTo>
                  <a:pt x="1486691" y="4691807"/>
                  <a:pt x="1481390" y="4699329"/>
                  <a:pt x="1481390" y="4707710"/>
                </a:cubicBezTo>
                <a:cubicBezTo>
                  <a:pt x="1481390" y="4724170"/>
                  <a:pt x="1497203" y="4743357"/>
                  <a:pt x="1505243" y="4755418"/>
                </a:cubicBezTo>
                <a:cubicBezTo>
                  <a:pt x="1507894" y="4766020"/>
                  <a:pt x="1508308" y="4777449"/>
                  <a:pt x="1513195" y="4787223"/>
                </a:cubicBezTo>
                <a:cubicBezTo>
                  <a:pt x="1519122" y="4799076"/>
                  <a:pt x="1533408" y="4806286"/>
                  <a:pt x="1537049" y="4819029"/>
                </a:cubicBezTo>
                <a:cubicBezTo>
                  <a:pt x="1539351" y="4827088"/>
                  <a:pt x="1531748" y="4834931"/>
                  <a:pt x="1529097" y="4842882"/>
                </a:cubicBezTo>
                <a:cubicBezTo>
                  <a:pt x="1555156" y="4860255"/>
                  <a:pt x="1552951" y="4849229"/>
                  <a:pt x="1552951" y="4866736"/>
                </a:cubicBezTo>
                <a:cubicBezTo>
                  <a:pt x="1595358" y="4930347"/>
                  <a:pt x="1643412" y="4990535"/>
                  <a:pt x="1680172" y="5057568"/>
                </a:cubicBezTo>
                <a:cubicBezTo>
                  <a:pt x="1689183" y="5074001"/>
                  <a:pt x="1682738" y="5095276"/>
                  <a:pt x="1688123" y="5113227"/>
                </a:cubicBezTo>
                <a:cubicBezTo>
                  <a:pt x="1690869" y="5122380"/>
                  <a:pt x="1698725" y="5129130"/>
                  <a:pt x="1704026" y="5137081"/>
                </a:cubicBezTo>
                <a:cubicBezTo>
                  <a:pt x="1708675" y="5151028"/>
                  <a:pt x="1722173" y="5193082"/>
                  <a:pt x="1727880" y="5200691"/>
                </a:cubicBezTo>
                <a:cubicBezTo>
                  <a:pt x="1735831" y="5211293"/>
                  <a:pt x="1749712" y="5215818"/>
                  <a:pt x="1759685" y="5224545"/>
                </a:cubicBezTo>
                <a:cubicBezTo>
                  <a:pt x="1770968" y="5234418"/>
                  <a:pt x="1780888" y="5245748"/>
                  <a:pt x="1791490" y="5256350"/>
                </a:cubicBezTo>
                <a:cubicBezTo>
                  <a:pt x="1778258" y="5296047"/>
                  <a:pt x="1775617" y="5284218"/>
                  <a:pt x="1815344" y="5335863"/>
                </a:cubicBezTo>
                <a:cubicBezTo>
                  <a:pt x="1838034" y="5365360"/>
                  <a:pt x="1865324" y="5386330"/>
                  <a:pt x="1894857" y="5407425"/>
                </a:cubicBezTo>
                <a:cubicBezTo>
                  <a:pt x="1902633" y="5412980"/>
                  <a:pt x="1909763" y="5419973"/>
                  <a:pt x="1918711" y="5423328"/>
                </a:cubicBezTo>
                <a:cubicBezTo>
                  <a:pt x="1936922" y="5430157"/>
                  <a:pt x="2012253" y="5438002"/>
                  <a:pt x="2022078" y="5439230"/>
                </a:cubicBezTo>
                <a:cubicBezTo>
                  <a:pt x="2022921" y="5439174"/>
                  <a:pt x="2147018" y="5436110"/>
                  <a:pt x="2181104" y="5423328"/>
                </a:cubicBezTo>
                <a:cubicBezTo>
                  <a:pt x="2190052" y="5419973"/>
                  <a:pt x="2196661" y="5412166"/>
                  <a:pt x="2204958" y="5407425"/>
                </a:cubicBezTo>
                <a:cubicBezTo>
                  <a:pt x="2290546" y="5358516"/>
                  <a:pt x="2167742" y="5437535"/>
                  <a:pt x="2284471" y="5359717"/>
                </a:cubicBezTo>
                <a:cubicBezTo>
                  <a:pt x="2292422" y="5354416"/>
                  <a:pt x="2299259" y="5346837"/>
                  <a:pt x="2308325" y="5343815"/>
                </a:cubicBezTo>
                <a:cubicBezTo>
                  <a:pt x="2316276" y="5341164"/>
                  <a:pt x="2324682" y="5339611"/>
                  <a:pt x="2332179" y="5335863"/>
                </a:cubicBezTo>
                <a:cubicBezTo>
                  <a:pt x="2393835" y="5305035"/>
                  <a:pt x="2319929" y="5331997"/>
                  <a:pt x="2379887" y="5312009"/>
                </a:cubicBezTo>
                <a:cubicBezTo>
                  <a:pt x="2390489" y="5304058"/>
                  <a:pt x="2400186" y="5294730"/>
                  <a:pt x="2411692" y="5288155"/>
                </a:cubicBezTo>
                <a:cubicBezTo>
                  <a:pt x="2418969" y="5283997"/>
                  <a:pt x="2429107" y="5285570"/>
                  <a:pt x="2435546" y="5280204"/>
                </a:cubicBezTo>
                <a:cubicBezTo>
                  <a:pt x="2445727" y="5271720"/>
                  <a:pt x="2449495" y="5257203"/>
                  <a:pt x="2459400" y="5248399"/>
                </a:cubicBezTo>
                <a:cubicBezTo>
                  <a:pt x="2473685" y="5235701"/>
                  <a:pt x="2488566" y="5221230"/>
                  <a:pt x="2507108" y="5216594"/>
                </a:cubicBezTo>
                <a:cubicBezTo>
                  <a:pt x="2552024" y="5205364"/>
                  <a:pt x="2528197" y="5210785"/>
                  <a:pt x="2578670" y="5200691"/>
                </a:cubicBezTo>
                <a:cubicBezTo>
                  <a:pt x="2594196" y="5194481"/>
                  <a:pt x="2690443" y="5156732"/>
                  <a:pt x="2713842" y="5145032"/>
                </a:cubicBezTo>
                <a:cubicBezTo>
                  <a:pt x="2724444" y="5139731"/>
                  <a:pt x="2734642" y="5133531"/>
                  <a:pt x="2745647" y="5129129"/>
                </a:cubicBezTo>
                <a:cubicBezTo>
                  <a:pt x="2761211" y="5122903"/>
                  <a:pt x="2777452" y="5118528"/>
                  <a:pt x="2793355" y="5113227"/>
                </a:cubicBezTo>
                <a:lnTo>
                  <a:pt x="2817209" y="5105275"/>
                </a:lnTo>
                <a:cubicBezTo>
                  <a:pt x="2825160" y="5102625"/>
                  <a:pt x="2833566" y="5101072"/>
                  <a:pt x="2841063" y="5097324"/>
                </a:cubicBezTo>
                <a:cubicBezTo>
                  <a:pt x="2867567" y="5084072"/>
                  <a:pt x="2896870" y="5075348"/>
                  <a:pt x="2920576" y="5057568"/>
                </a:cubicBezTo>
                <a:cubicBezTo>
                  <a:pt x="2931178" y="5049617"/>
                  <a:pt x="2940528" y="5039641"/>
                  <a:pt x="2952381" y="5033714"/>
                </a:cubicBezTo>
                <a:cubicBezTo>
                  <a:pt x="2972635" y="5023587"/>
                  <a:pt x="2995430" y="5019350"/>
                  <a:pt x="3015991" y="5009860"/>
                </a:cubicBezTo>
                <a:cubicBezTo>
                  <a:pt x="3146649" y="4949556"/>
                  <a:pt x="2980003" y="5016196"/>
                  <a:pt x="3087553" y="4970103"/>
                </a:cubicBezTo>
                <a:cubicBezTo>
                  <a:pt x="3118804" y="4956710"/>
                  <a:pt x="3114087" y="4966847"/>
                  <a:pt x="3151163" y="4946249"/>
                </a:cubicBezTo>
                <a:cubicBezTo>
                  <a:pt x="3271009" y="4879667"/>
                  <a:pt x="3083355" y="4968227"/>
                  <a:pt x="3222725" y="4898542"/>
                </a:cubicBezTo>
                <a:cubicBezTo>
                  <a:pt x="3234137" y="4892836"/>
                  <a:pt x="3268187" y="4885188"/>
                  <a:pt x="3278384" y="4882639"/>
                </a:cubicBezTo>
                <a:cubicBezTo>
                  <a:pt x="3288986" y="4877338"/>
                  <a:pt x="3300138" y="4873018"/>
                  <a:pt x="3310190" y="4866736"/>
                </a:cubicBezTo>
                <a:cubicBezTo>
                  <a:pt x="3365204" y="4832352"/>
                  <a:pt x="3318985" y="4850552"/>
                  <a:pt x="3365849" y="4834931"/>
                </a:cubicBezTo>
                <a:cubicBezTo>
                  <a:pt x="3378225" y="4822555"/>
                  <a:pt x="3395843" y="4801818"/>
                  <a:pt x="3413557" y="4795175"/>
                </a:cubicBezTo>
                <a:cubicBezTo>
                  <a:pt x="3426211" y="4790430"/>
                  <a:pt x="3440061" y="4789874"/>
                  <a:pt x="3453313" y="4787223"/>
                </a:cubicBezTo>
                <a:cubicBezTo>
                  <a:pt x="3505589" y="4752374"/>
                  <a:pt x="3449290" y="4786883"/>
                  <a:pt x="3501021" y="4763369"/>
                </a:cubicBezTo>
                <a:cubicBezTo>
                  <a:pt x="3522602" y="4753559"/>
                  <a:pt x="3543820" y="4742916"/>
                  <a:pt x="3564631" y="4731564"/>
                </a:cubicBezTo>
                <a:cubicBezTo>
                  <a:pt x="3573020" y="4726988"/>
                  <a:pt x="3579504" y="4718928"/>
                  <a:pt x="3588485" y="4715662"/>
                </a:cubicBezTo>
                <a:cubicBezTo>
                  <a:pt x="3609025" y="4708193"/>
                  <a:pt x="3631803" y="4707876"/>
                  <a:pt x="3652096" y="4699759"/>
                </a:cubicBezTo>
                <a:cubicBezTo>
                  <a:pt x="3673108" y="4691354"/>
                  <a:pt x="3693888" y="4682139"/>
                  <a:pt x="3715706" y="4675905"/>
                </a:cubicBezTo>
                <a:cubicBezTo>
                  <a:pt x="3735890" y="4670138"/>
                  <a:pt x="3752293" y="4668176"/>
                  <a:pt x="3771365" y="4660002"/>
                </a:cubicBezTo>
                <a:cubicBezTo>
                  <a:pt x="3782260" y="4655333"/>
                  <a:pt x="3791621" y="4646765"/>
                  <a:pt x="3803170" y="4644100"/>
                </a:cubicBezTo>
                <a:cubicBezTo>
                  <a:pt x="3826556" y="4638703"/>
                  <a:pt x="3850878" y="4638799"/>
                  <a:pt x="3874732" y="4636149"/>
                </a:cubicBezTo>
                <a:cubicBezTo>
                  <a:pt x="3910923" y="4612021"/>
                  <a:pt x="3884816" y="4626404"/>
                  <a:pt x="3922440" y="4612295"/>
                </a:cubicBezTo>
                <a:cubicBezTo>
                  <a:pt x="3935804" y="4607283"/>
                  <a:pt x="3948427" y="4600148"/>
                  <a:pt x="3962197" y="4596392"/>
                </a:cubicBezTo>
                <a:cubicBezTo>
                  <a:pt x="3977751" y="4592150"/>
                  <a:pt x="3994002" y="4591091"/>
                  <a:pt x="4009904" y="4588441"/>
                </a:cubicBezTo>
                <a:cubicBezTo>
                  <a:pt x="4059626" y="4571866"/>
                  <a:pt x="4016553" y="4584373"/>
                  <a:pt x="4105320" y="4572538"/>
                </a:cubicBezTo>
                <a:cubicBezTo>
                  <a:pt x="4153620" y="4566098"/>
                  <a:pt x="4159597" y="4563411"/>
                  <a:pt x="4208687" y="4548684"/>
                </a:cubicBezTo>
                <a:cubicBezTo>
                  <a:pt x="4232166" y="4541640"/>
                  <a:pt x="4241478" y="4537898"/>
                  <a:pt x="4264346" y="4524830"/>
                </a:cubicBezTo>
                <a:cubicBezTo>
                  <a:pt x="4314511" y="4496164"/>
                  <a:pt x="4260581" y="4522340"/>
                  <a:pt x="4320005" y="4469171"/>
                </a:cubicBezTo>
                <a:cubicBezTo>
                  <a:pt x="4357948" y="4435222"/>
                  <a:pt x="4408727" y="4414486"/>
                  <a:pt x="4439275" y="4373755"/>
                </a:cubicBezTo>
                <a:cubicBezTo>
                  <a:pt x="4468863" y="4334305"/>
                  <a:pt x="4452102" y="4349301"/>
                  <a:pt x="4486983" y="4326048"/>
                </a:cubicBezTo>
                <a:cubicBezTo>
                  <a:pt x="4504532" y="4302649"/>
                  <a:pt x="4512540" y="4288847"/>
                  <a:pt x="4534690" y="4270389"/>
                </a:cubicBezTo>
                <a:cubicBezTo>
                  <a:pt x="4542031" y="4264271"/>
                  <a:pt x="4550768" y="4260041"/>
                  <a:pt x="4558544" y="4254486"/>
                </a:cubicBezTo>
                <a:cubicBezTo>
                  <a:pt x="4566937" y="4248491"/>
                  <a:pt x="4601719" y="4220971"/>
                  <a:pt x="4614203" y="4214729"/>
                </a:cubicBezTo>
                <a:cubicBezTo>
                  <a:pt x="4621700" y="4210981"/>
                  <a:pt x="4630353" y="4210080"/>
                  <a:pt x="4638057" y="4206778"/>
                </a:cubicBezTo>
                <a:cubicBezTo>
                  <a:pt x="4706836" y="4177302"/>
                  <a:pt x="4637775" y="4201570"/>
                  <a:pt x="4693717" y="4182924"/>
                </a:cubicBezTo>
                <a:cubicBezTo>
                  <a:pt x="4701668" y="4174973"/>
                  <a:pt x="4707740" y="4164531"/>
                  <a:pt x="4717570" y="4159070"/>
                </a:cubicBezTo>
                <a:cubicBezTo>
                  <a:pt x="4732223" y="4150929"/>
                  <a:pt x="4749016" y="4147234"/>
                  <a:pt x="4765278" y="4143168"/>
                </a:cubicBezTo>
                <a:cubicBezTo>
                  <a:pt x="4810194" y="4131938"/>
                  <a:pt x="4786367" y="4137359"/>
                  <a:pt x="4836840" y="4127265"/>
                </a:cubicBezTo>
                <a:cubicBezTo>
                  <a:pt x="4860694" y="4129915"/>
                  <a:pt x="4884728" y="4131270"/>
                  <a:pt x="4908402" y="4135216"/>
                </a:cubicBezTo>
                <a:cubicBezTo>
                  <a:pt x="4916669" y="4136594"/>
                  <a:pt x="4924197" y="4140865"/>
                  <a:pt x="4932256" y="4143168"/>
                </a:cubicBezTo>
                <a:cubicBezTo>
                  <a:pt x="4942763" y="4146170"/>
                  <a:pt x="4953459" y="4148469"/>
                  <a:pt x="4964061" y="4151119"/>
                </a:cubicBezTo>
                <a:cubicBezTo>
                  <a:pt x="4969362" y="4167022"/>
                  <a:pt x="4975897" y="4182565"/>
                  <a:pt x="4979963" y="4198827"/>
                </a:cubicBezTo>
                <a:cubicBezTo>
                  <a:pt x="4982614" y="4209429"/>
                  <a:pt x="4983610" y="4220588"/>
                  <a:pt x="4987915" y="4230632"/>
                </a:cubicBezTo>
                <a:cubicBezTo>
                  <a:pt x="4991679" y="4239416"/>
                  <a:pt x="4996625" y="4248193"/>
                  <a:pt x="5003817" y="4254486"/>
                </a:cubicBezTo>
                <a:cubicBezTo>
                  <a:pt x="5037550" y="4284002"/>
                  <a:pt x="5049214" y="4283240"/>
                  <a:pt x="5083330" y="4302194"/>
                </a:cubicBezTo>
                <a:cubicBezTo>
                  <a:pt x="5096840" y="4309700"/>
                  <a:pt x="5111289" y="4316065"/>
                  <a:pt x="5123087" y="4326048"/>
                </a:cubicBezTo>
                <a:cubicBezTo>
                  <a:pt x="5145978" y="4345417"/>
                  <a:pt x="5186697" y="4389658"/>
                  <a:pt x="5186697" y="4389658"/>
                </a:cubicBezTo>
                <a:cubicBezTo>
                  <a:pt x="5189348" y="4397609"/>
                  <a:pt x="5192616" y="4405381"/>
                  <a:pt x="5194649" y="4413512"/>
                </a:cubicBezTo>
                <a:cubicBezTo>
                  <a:pt x="5202399" y="4444512"/>
                  <a:pt x="5206064" y="4477519"/>
                  <a:pt x="5210551" y="4508928"/>
                </a:cubicBezTo>
                <a:cubicBezTo>
                  <a:pt x="5197301" y="4575177"/>
                  <a:pt x="5186864" y="4558903"/>
                  <a:pt x="5298016" y="4556635"/>
                </a:cubicBezTo>
                <a:cubicBezTo>
                  <a:pt x="5396205" y="4554631"/>
                  <a:pt x="5494148" y="4546034"/>
                  <a:pt x="5592214" y="4540733"/>
                </a:cubicBezTo>
                <a:cubicBezTo>
                  <a:pt x="5614199" y="4524244"/>
                  <a:pt x="5649740" y="4499931"/>
                  <a:pt x="5663776" y="4477122"/>
                </a:cubicBezTo>
                <a:cubicBezTo>
                  <a:pt x="5675644" y="4457836"/>
                  <a:pt x="5679679" y="4434715"/>
                  <a:pt x="5687630" y="4413512"/>
                </a:cubicBezTo>
                <a:cubicBezTo>
                  <a:pt x="5690280" y="4392309"/>
                  <a:pt x="5695581" y="4371270"/>
                  <a:pt x="5695581" y="4349902"/>
                </a:cubicBezTo>
                <a:cubicBezTo>
                  <a:pt x="5695581" y="4328533"/>
                  <a:pt x="5691344" y="4307335"/>
                  <a:pt x="5687630" y="4286291"/>
                </a:cubicBezTo>
                <a:cubicBezTo>
                  <a:pt x="5683383" y="4262227"/>
                  <a:pt x="5676847" y="4238622"/>
                  <a:pt x="5671727" y="4214729"/>
                </a:cubicBezTo>
                <a:cubicBezTo>
                  <a:pt x="5668895" y="4201515"/>
                  <a:pt x="5666426" y="4188225"/>
                  <a:pt x="5663776" y="4174973"/>
                </a:cubicBezTo>
                <a:cubicBezTo>
                  <a:pt x="5666426" y="4129916"/>
                  <a:pt x="5664058" y="4084280"/>
                  <a:pt x="5671727" y="4039801"/>
                </a:cubicBezTo>
                <a:cubicBezTo>
                  <a:pt x="5677423" y="4006763"/>
                  <a:pt x="5691497" y="3975676"/>
                  <a:pt x="5703532" y="3944385"/>
                </a:cubicBezTo>
                <a:cubicBezTo>
                  <a:pt x="5718024" y="3906706"/>
                  <a:pt x="5733958" y="3869551"/>
                  <a:pt x="5751240" y="3833067"/>
                </a:cubicBezTo>
                <a:cubicBezTo>
                  <a:pt x="5757856" y="3819100"/>
                  <a:pt x="5764166" y="3804238"/>
                  <a:pt x="5775094" y="3793310"/>
                </a:cubicBezTo>
                <a:cubicBezTo>
                  <a:pt x="5778871" y="3789533"/>
                  <a:pt x="5830511" y="3777444"/>
                  <a:pt x="5830753" y="3777408"/>
                </a:cubicBezTo>
                <a:cubicBezTo>
                  <a:pt x="5907593" y="3765882"/>
                  <a:pt x="5963323" y="3760970"/>
                  <a:pt x="6037487" y="3753554"/>
                </a:cubicBezTo>
                <a:cubicBezTo>
                  <a:pt x="6045438" y="3742952"/>
                  <a:pt x="6054664" y="3733196"/>
                  <a:pt x="6061341" y="3721749"/>
                </a:cubicBezTo>
                <a:cubicBezTo>
                  <a:pt x="6108886" y="3640243"/>
                  <a:pt x="6103692" y="3618064"/>
                  <a:pt x="6132903" y="3507063"/>
                </a:cubicBezTo>
                <a:cubicBezTo>
                  <a:pt x="6135553" y="3469957"/>
                  <a:pt x="6140854" y="3432946"/>
                  <a:pt x="6140854" y="3395745"/>
                </a:cubicBezTo>
                <a:cubicBezTo>
                  <a:pt x="6140854" y="3384817"/>
                  <a:pt x="6140630" y="3371667"/>
                  <a:pt x="6132903" y="3363940"/>
                </a:cubicBezTo>
                <a:cubicBezTo>
                  <a:pt x="6125175" y="3356213"/>
                  <a:pt x="6111605" y="3358991"/>
                  <a:pt x="6101097" y="3355989"/>
                </a:cubicBezTo>
                <a:cubicBezTo>
                  <a:pt x="6062043" y="3344831"/>
                  <a:pt x="6087851" y="3348923"/>
                  <a:pt x="6037487" y="3332135"/>
                </a:cubicBezTo>
                <a:cubicBezTo>
                  <a:pt x="6027120" y="3328679"/>
                  <a:pt x="6016284" y="3326834"/>
                  <a:pt x="6005682" y="3324183"/>
                </a:cubicBezTo>
                <a:cubicBezTo>
                  <a:pt x="5981828" y="3326834"/>
                  <a:pt x="5957404" y="3326314"/>
                  <a:pt x="5934120" y="3332135"/>
                </a:cubicBezTo>
                <a:cubicBezTo>
                  <a:pt x="5924849" y="3334453"/>
                  <a:pt x="5918563" y="3343296"/>
                  <a:pt x="5910266" y="3348037"/>
                </a:cubicBezTo>
                <a:cubicBezTo>
                  <a:pt x="5892051" y="3358446"/>
                  <a:pt x="5849284" y="3378564"/>
                  <a:pt x="5830753" y="3379842"/>
                </a:cubicBezTo>
                <a:lnTo>
                  <a:pt x="5600165" y="3395745"/>
                </a:lnTo>
                <a:cubicBezTo>
                  <a:pt x="5586913" y="3393095"/>
                  <a:pt x="5573923" y="3387794"/>
                  <a:pt x="5560409" y="3387794"/>
                </a:cubicBezTo>
                <a:cubicBezTo>
                  <a:pt x="5552028" y="3387794"/>
                  <a:pt x="5544936" y="3395745"/>
                  <a:pt x="5536555" y="3395745"/>
                </a:cubicBezTo>
                <a:cubicBezTo>
                  <a:pt x="5525627" y="3395745"/>
                  <a:pt x="5515529" y="3389591"/>
                  <a:pt x="5504750" y="3387794"/>
                </a:cubicBezTo>
                <a:cubicBezTo>
                  <a:pt x="5482874" y="3384148"/>
                  <a:pt x="5388753" y="3374022"/>
                  <a:pt x="5369577" y="3371891"/>
                </a:cubicBezTo>
                <a:cubicBezTo>
                  <a:pt x="5356325" y="3374541"/>
                  <a:pt x="5340082" y="3371047"/>
                  <a:pt x="5329821" y="3379842"/>
                </a:cubicBezTo>
                <a:cubicBezTo>
                  <a:pt x="5318984" y="3389131"/>
                  <a:pt x="5318116" y="3405957"/>
                  <a:pt x="5313918" y="3419599"/>
                </a:cubicBezTo>
                <a:cubicBezTo>
                  <a:pt x="5307491" y="3440488"/>
                  <a:pt x="5315501" y="3470096"/>
                  <a:pt x="5298016" y="3483209"/>
                </a:cubicBezTo>
                <a:lnTo>
                  <a:pt x="5266210" y="3507063"/>
                </a:lnTo>
                <a:cubicBezTo>
                  <a:pt x="5260909" y="3515014"/>
                  <a:pt x="5257065" y="3524160"/>
                  <a:pt x="5250308" y="3530917"/>
                </a:cubicBezTo>
                <a:cubicBezTo>
                  <a:pt x="5240937" y="3540288"/>
                  <a:pt x="5229287" y="3547068"/>
                  <a:pt x="5218503" y="3554771"/>
                </a:cubicBezTo>
                <a:cubicBezTo>
                  <a:pt x="5197084" y="3570071"/>
                  <a:pt x="5178110" y="3580597"/>
                  <a:pt x="5154892" y="3594528"/>
                </a:cubicBezTo>
                <a:cubicBezTo>
                  <a:pt x="5085981" y="3591877"/>
                  <a:pt x="5016754" y="3593672"/>
                  <a:pt x="4948158" y="3586576"/>
                </a:cubicBezTo>
                <a:cubicBezTo>
                  <a:pt x="4938653" y="3585593"/>
                  <a:pt x="4929045" y="3578971"/>
                  <a:pt x="4924304" y="3570674"/>
                </a:cubicBezTo>
                <a:cubicBezTo>
                  <a:pt x="4917599" y="3558940"/>
                  <a:pt x="4919003" y="3544169"/>
                  <a:pt x="4916353" y="3530917"/>
                </a:cubicBezTo>
                <a:cubicBezTo>
                  <a:pt x="4913703" y="3485860"/>
                  <a:pt x="4916476" y="3440152"/>
                  <a:pt x="4908402" y="3395745"/>
                </a:cubicBezTo>
                <a:cubicBezTo>
                  <a:pt x="4905637" y="3380540"/>
                  <a:pt x="4893411" y="3368650"/>
                  <a:pt x="4884548" y="3355989"/>
                </a:cubicBezTo>
                <a:cubicBezTo>
                  <a:pt x="4853546" y="3311700"/>
                  <a:pt x="4865861" y="3320605"/>
                  <a:pt x="4828889" y="3308281"/>
                </a:cubicBezTo>
                <a:cubicBezTo>
                  <a:pt x="4818287" y="3310931"/>
                  <a:pt x="4807591" y="3313230"/>
                  <a:pt x="4797083" y="3316232"/>
                </a:cubicBezTo>
                <a:cubicBezTo>
                  <a:pt x="4789024" y="3318534"/>
                  <a:pt x="4777300" y="3316857"/>
                  <a:pt x="4773230" y="3324183"/>
                </a:cubicBezTo>
                <a:cubicBezTo>
                  <a:pt x="4762616" y="3343289"/>
                  <a:pt x="4762628" y="3366590"/>
                  <a:pt x="4757327" y="3387794"/>
                </a:cubicBezTo>
                <a:cubicBezTo>
                  <a:pt x="4754677" y="3398396"/>
                  <a:pt x="4755438" y="3410506"/>
                  <a:pt x="4749376" y="3419599"/>
                </a:cubicBezTo>
                <a:cubicBezTo>
                  <a:pt x="4676256" y="3529277"/>
                  <a:pt x="4752586" y="3416695"/>
                  <a:pt x="4693717" y="3499112"/>
                </a:cubicBezTo>
                <a:cubicBezTo>
                  <a:pt x="4688163" y="3506888"/>
                  <a:pt x="4684571" y="3516209"/>
                  <a:pt x="4677814" y="3522966"/>
                </a:cubicBezTo>
                <a:cubicBezTo>
                  <a:pt x="4671057" y="3529723"/>
                  <a:pt x="4661736" y="3533315"/>
                  <a:pt x="4653960" y="3538869"/>
                </a:cubicBezTo>
                <a:cubicBezTo>
                  <a:pt x="4643176" y="3546571"/>
                  <a:pt x="4631526" y="3553351"/>
                  <a:pt x="4622155" y="3562722"/>
                </a:cubicBezTo>
                <a:cubicBezTo>
                  <a:pt x="4612784" y="3572093"/>
                  <a:pt x="4606252" y="3583926"/>
                  <a:pt x="4598301" y="3594528"/>
                </a:cubicBezTo>
                <a:cubicBezTo>
                  <a:pt x="4595246" y="3612859"/>
                  <a:pt x="4592187" y="3646511"/>
                  <a:pt x="4582398" y="3666089"/>
                </a:cubicBezTo>
                <a:cubicBezTo>
                  <a:pt x="4567023" y="3696839"/>
                  <a:pt x="4537745" y="3718082"/>
                  <a:pt x="4510837" y="3737651"/>
                </a:cubicBezTo>
                <a:cubicBezTo>
                  <a:pt x="4501251" y="3744623"/>
                  <a:pt x="4488677" y="3746664"/>
                  <a:pt x="4479031" y="3753554"/>
                </a:cubicBezTo>
                <a:cubicBezTo>
                  <a:pt x="4469881" y="3760090"/>
                  <a:pt x="4465235" y="3772379"/>
                  <a:pt x="4455177" y="3777408"/>
                </a:cubicBezTo>
                <a:cubicBezTo>
                  <a:pt x="4432688" y="3788653"/>
                  <a:pt x="4406106" y="3790018"/>
                  <a:pt x="4383616" y="3801262"/>
                </a:cubicBezTo>
                <a:cubicBezTo>
                  <a:pt x="4373014" y="3806563"/>
                  <a:pt x="4363360" y="3814499"/>
                  <a:pt x="4351810" y="3817164"/>
                </a:cubicBezTo>
                <a:cubicBezTo>
                  <a:pt x="4328424" y="3822561"/>
                  <a:pt x="4304103" y="3822465"/>
                  <a:pt x="4280249" y="3825115"/>
                </a:cubicBezTo>
                <a:cubicBezTo>
                  <a:pt x="4269647" y="3830416"/>
                  <a:pt x="4258306" y="3834443"/>
                  <a:pt x="4248443" y="3841018"/>
                </a:cubicBezTo>
                <a:cubicBezTo>
                  <a:pt x="4234322" y="3850432"/>
                  <a:pt x="4225328" y="3869495"/>
                  <a:pt x="4208687" y="3872823"/>
                </a:cubicBezTo>
                <a:cubicBezTo>
                  <a:pt x="4182568" y="3878047"/>
                  <a:pt x="4155678" y="3867522"/>
                  <a:pt x="4129174" y="3864872"/>
                </a:cubicBezTo>
                <a:cubicBezTo>
                  <a:pt x="4121223" y="3862222"/>
                  <a:pt x="4112817" y="3860669"/>
                  <a:pt x="4105320" y="3856921"/>
                </a:cubicBezTo>
                <a:cubicBezTo>
                  <a:pt x="4096773" y="3852647"/>
                  <a:pt x="4090994" y="3841751"/>
                  <a:pt x="4081466" y="3841018"/>
                </a:cubicBezTo>
                <a:cubicBezTo>
                  <a:pt x="4054908" y="3838975"/>
                  <a:pt x="4028457" y="3846319"/>
                  <a:pt x="4001953" y="3848969"/>
                </a:cubicBezTo>
                <a:cubicBezTo>
                  <a:pt x="3999303" y="3856920"/>
                  <a:pt x="3994002" y="3864442"/>
                  <a:pt x="3994002" y="3872823"/>
                </a:cubicBezTo>
                <a:cubicBezTo>
                  <a:pt x="3994002" y="3881204"/>
                  <a:pt x="4008773" y="3891805"/>
                  <a:pt x="4001953" y="3896677"/>
                </a:cubicBezTo>
                <a:cubicBezTo>
                  <a:pt x="3984168" y="3909381"/>
                  <a:pt x="3959077" y="3905669"/>
                  <a:pt x="3938343" y="3912580"/>
                </a:cubicBezTo>
                <a:lnTo>
                  <a:pt x="3914489" y="3920531"/>
                </a:lnTo>
                <a:cubicBezTo>
                  <a:pt x="3911838" y="3944385"/>
                  <a:pt x="3914127" y="3969324"/>
                  <a:pt x="3906537" y="3992093"/>
                </a:cubicBezTo>
                <a:cubicBezTo>
                  <a:pt x="3902981" y="4002761"/>
                  <a:pt x="3892325" y="4010162"/>
                  <a:pt x="3882683" y="4015947"/>
                </a:cubicBezTo>
                <a:cubicBezTo>
                  <a:pt x="3865374" y="4026332"/>
                  <a:pt x="3845351" y="4031342"/>
                  <a:pt x="3827024" y="4039801"/>
                </a:cubicBezTo>
                <a:cubicBezTo>
                  <a:pt x="3755260" y="4072923"/>
                  <a:pt x="3803991" y="4055431"/>
                  <a:pt x="3755463" y="4071606"/>
                </a:cubicBezTo>
                <a:cubicBezTo>
                  <a:pt x="3758113" y="4084858"/>
                  <a:pt x="3758669" y="4098708"/>
                  <a:pt x="3763414" y="4111362"/>
                </a:cubicBezTo>
                <a:cubicBezTo>
                  <a:pt x="3766769" y="4120310"/>
                  <a:pt x="3777746" y="4125790"/>
                  <a:pt x="3779317" y="4135216"/>
                </a:cubicBezTo>
                <a:cubicBezTo>
                  <a:pt x="3780695" y="4143483"/>
                  <a:pt x="3774016" y="4151119"/>
                  <a:pt x="3771365" y="4159070"/>
                </a:cubicBezTo>
                <a:cubicBezTo>
                  <a:pt x="3764158" y="4202315"/>
                  <a:pt x="3766666" y="4208225"/>
                  <a:pt x="3747511" y="4246535"/>
                </a:cubicBezTo>
                <a:cubicBezTo>
                  <a:pt x="3743237" y="4255082"/>
                  <a:pt x="3736350" y="4262092"/>
                  <a:pt x="3731609" y="4270389"/>
                </a:cubicBezTo>
                <a:cubicBezTo>
                  <a:pt x="3725728" y="4280680"/>
                  <a:pt x="3722281" y="4292332"/>
                  <a:pt x="3715706" y="4302194"/>
                </a:cubicBezTo>
                <a:cubicBezTo>
                  <a:pt x="3695788" y="4332071"/>
                  <a:pt x="3664380" y="4379540"/>
                  <a:pt x="3628242" y="4397609"/>
                </a:cubicBezTo>
                <a:cubicBezTo>
                  <a:pt x="3610984" y="4406238"/>
                  <a:pt x="3591025" y="4407837"/>
                  <a:pt x="3572583" y="4413512"/>
                </a:cubicBezTo>
                <a:cubicBezTo>
                  <a:pt x="3497645" y="4436570"/>
                  <a:pt x="3552929" y="4423804"/>
                  <a:pt x="3485118" y="4437366"/>
                </a:cubicBezTo>
                <a:cubicBezTo>
                  <a:pt x="3442711" y="4434716"/>
                  <a:pt x="3399475" y="4438168"/>
                  <a:pt x="3357897" y="4429415"/>
                </a:cubicBezTo>
                <a:cubicBezTo>
                  <a:pt x="3346893" y="4427098"/>
                  <a:pt x="3343579" y="4411521"/>
                  <a:pt x="3334043" y="4405561"/>
                </a:cubicBezTo>
                <a:cubicBezTo>
                  <a:pt x="3321940" y="4397996"/>
                  <a:pt x="3307651" y="4394670"/>
                  <a:pt x="3294287" y="4389658"/>
                </a:cubicBezTo>
                <a:cubicBezTo>
                  <a:pt x="3286439" y="4386715"/>
                  <a:pt x="3278763" y="4382633"/>
                  <a:pt x="3270433" y="4381707"/>
                </a:cubicBezTo>
                <a:cubicBezTo>
                  <a:pt x="3230832" y="4377307"/>
                  <a:pt x="3190920" y="4376406"/>
                  <a:pt x="3151163" y="4373755"/>
                </a:cubicBezTo>
                <a:cubicBezTo>
                  <a:pt x="3129960" y="4355202"/>
                  <a:pt x="3108256" y="4337206"/>
                  <a:pt x="3087553" y="4318096"/>
                </a:cubicBezTo>
                <a:cubicBezTo>
                  <a:pt x="3035912" y="4270427"/>
                  <a:pt x="3068241" y="4285154"/>
                  <a:pt x="3023943" y="4270389"/>
                </a:cubicBezTo>
                <a:cubicBezTo>
                  <a:pt x="3015992" y="4265088"/>
                  <a:pt x="3008386" y="4259227"/>
                  <a:pt x="3000089" y="4254486"/>
                </a:cubicBezTo>
                <a:cubicBezTo>
                  <a:pt x="2989797" y="4248605"/>
                  <a:pt x="2977457" y="4246089"/>
                  <a:pt x="2968283" y="4238583"/>
                </a:cubicBezTo>
                <a:cubicBezTo>
                  <a:pt x="2947976" y="4221968"/>
                  <a:pt x="2931177" y="4201477"/>
                  <a:pt x="2912624" y="4182924"/>
                </a:cubicBezTo>
                <a:cubicBezTo>
                  <a:pt x="2900624" y="4170924"/>
                  <a:pt x="2886120" y="4161721"/>
                  <a:pt x="2872868" y="4151119"/>
                </a:cubicBezTo>
                <a:cubicBezTo>
                  <a:pt x="2864917" y="4132566"/>
                  <a:pt x="2859185" y="4112895"/>
                  <a:pt x="2849014" y="4095460"/>
                </a:cubicBezTo>
                <a:cubicBezTo>
                  <a:pt x="2840463" y="4080801"/>
                  <a:pt x="2830786" y="4065886"/>
                  <a:pt x="2817209" y="4055703"/>
                </a:cubicBezTo>
                <a:cubicBezTo>
                  <a:pt x="2808466" y="4049146"/>
                  <a:pt x="2796277" y="4048839"/>
                  <a:pt x="2785403" y="4047752"/>
                </a:cubicBezTo>
                <a:cubicBezTo>
                  <a:pt x="2743124" y="4043524"/>
                  <a:pt x="2700590" y="4042451"/>
                  <a:pt x="2658183" y="4039801"/>
                </a:cubicBezTo>
                <a:cubicBezTo>
                  <a:pt x="2650232" y="4037150"/>
                  <a:pt x="2642388" y="4034152"/>
                  <a:pt x="2634329" y="4031849"/>
                </a:cubicBezTo>
                <a:cubicBezTo>
                  <a:pt x="2623821" y="4028847"/>
                  <a:pt x="2612755" y="4027735"/>
                  <a:pt x="2602523" y="4023898"/>
                </a:cubicBezTo>
                <a:cubicBezTo>
                  <a:pt x="2591425" y="4019736"/>
                  <a:pt x="2566743" y="3998719"/>
                  <a:pt x="2554816" y="3992093"/>
                </a:cubicBezTo>
                <a:close/>
              </a:path>
            </a:pathLst>
          </a:cu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Forma libre"/>
          <p:cNvSpPr/>
          <p:nvPr/>
        </p:nvSpPr>
        <p:spPr>
          <a:xfrm>
            <a:off x="1571604" y="214290"/>
            <a:ext cx="6301095" cy="5709037"/>
          </a:xfrm>
          <a:custGeom>
            <a:avLst/>
            <a:gdLst>
              <a:gd name="connsiteX0" fmla="*/ 146785 w 6301095"/>
              <a:gd name="connsiteY0" fmla="*/ 3101009 h 5709037"/>
              <a:gd name="connsiteX1" fmla="*/ 194493 w 6301095"/>
              <a:gd name="connsiteY1" fmla="*/ 3132814 h 5709037"/>
              <a:gd name="connsiteX2" fmla="*/ 202445 w 6301095"/>
              <a:gd name="connsiteY2" fmla="*/ 3156668 h 5709037"/>
              <a:gd name="connsiteX3" fmla="*/ 226299 w 6301095"/>
              <a:gd name="connsiteY3" fmla="*/ 3172571 h 5709037"/>
              <a:gd name="connsiteX4" fmla="*/ 258104 w 6301095"/>
              <a:gd name="connsiteY4" fmla="*/ 3204376 h 5709037"/>
              <a:gd name="connsiteX5" fmla="*/ 305812 w 6301095"/>
              <a:gd name="connsiteY5" fmla="*/ 3267986 h 5709037"/>
              <a:gd name="connsiteX6" fmla="*/ 369422 w 6301095"/>
              <a:gd name="connsiteY6" fmla="*/ 3331597 h 5709037"/>
              <a:gd name="connsiteX7" fmla="*/ 425081 w 6301095"/>
              <a:gd name="connsiteY7" fmla="*/ 3403159 h 5709037"/>
              <a:gd name="connsiteX8" fmla="*/ 472789 w 6301095"/>
              <a:gd name="connsiteY8" fmla="*/ 3466769 h 5709037"/>
              <a:gd name="connsiteX9" fmla="*/ 520497 w 6301095"/>
              <a:gd name="connsiteY9" fmla="*/ 3514477 h 5709037"/>
              <a:gd name="connsiteX10" fmla="*/ 607961 w 6301095"/>
              <a:gd name="connsiteY10" fmla="*/ 3625795 h 5709037"/>
              <a:gd name="connsiteX11" fmla="*/ 647718 w 6301095"/>
              <a:gd name="connsiteY11" fmla="*/ 3657600 h 5709037"/>
              <a:gd name="connsiteX12" fmla="*/ 703377 w 6301095"/>
              <a:gd name="connsiteY12" fmla="*/ 3705308 h 5709037"/>
              <a:gd name="connsiteX13" fmla="*/ 719279 w 6301095"/>
              <a:gd name="connsiteY13" fmla="*/ 3745065 h 5709037"/>
              <a:gd name="connsiteX14" fmla="*/ 790841 w 6301095"/>
              <a:gd name="connsiteY14" fmla="*/ 3816626 h 5709037"/>
              <a:gd name="connsiteX15" fmla="*/ 854452 w 6301095"/>
              <a:gd name="connsiteY15" fmla="*/ 3888188 h 5709037"/>
              <a:gd name="connsiteX16" fmla="*/ 878305 w 6301095"/>
              <a:gd name="connsiteY16" fmla="*/ 3904091 h 5709037"/>
              <a:gd name="connsiteX17" fmla="*/ 894208 w 6301095"/>
              <a:gd name="connsiteY17" fmla="*/ 3935896 h 5709037"/>
              <a:gd name="connsiteX18" fmla="*/ 949867 w 6301095"/>
              <a:gd name="connsiteY18" fmla="*/ 3983604 h 5709037"/>
              <a:gd name="connsiteX19" fmla="*/ 1037332 w 6301095"/>
              <a:gd name="connsiteY19" fmla="*/ 4086971 h 5709037"/>
              <a:gd name="connsiteX20" fmla="*/ 1077088 w 6301095"/>
              <a:gd name="connsiteY20" fmla="*/ 4134679 h 5709037"/>
              <a:gd name="connsiteX21" fmla="*/ 1116845 w 6301095"/>
              <a:gd name="connsiteY21" fmla="*/ 4182386 h 5709037"/>
              <a:gd name="connsiteX22" fmla="*/ 1148650 w 6301095"/>
              <a:gd name="connsiteY22" fmla="*/ 4214192 h 5709037"/>
              <a:gd name="connsiteX23" fmla="*/ 1196358 w 6301095"/>
              <a:gd name="connsiteY23" fmla="*/ 4277802 h 5709037"/>
              <a:gd name="connsiteX24" fmla="*/ 1236114 w 6301095"/>
              <a:gd name="connsiteY24" fmla="*/ 4325510 h 5709037"/>
              <a:gd name="connsiteX25" fmla="*/ 1252017 w 6301095"/>
              <a:gd name="connsiteY25" fmla="*/ 4349364 h 5709037"/>
              <a:gd name="connsiteX26" fmla="*/ 1283822 w 6301095"/>
              <a:gd name="connsiteY26" fmla="*/ 4381169 h 5709037"/>
              <a:gd name="connsiteX27" fmla="*/ 1323579 w 6301095"/>
              <a:gd name="connsiteY27" fmla="*/ 4428877 h 5709037"/>
              <a:gd name="connsiteX28" fmla="*/ 1363335 w 6301095"/>
              <a:gd name="connsiteY28" fmla="*/ 4500439 h 5709037"/>
              <a:gd name="connsiteX29" fmla="*/ 1458751 w 6301095"/>
              <a:gd name="connsiteY29" fmla="*/ 4619708 h 5709037"/>
              <a:gd name="connsiteX30" fmla="*/ 1490556 w 6301095"/>
              <a:gd name="connsiteY30" fmla="*/ 4667416 h 5709037"/>
              <a:gd name="connsiteX31" fmla="*/ 1506459 w 6301095"/>
              <a:gd name="connsiteY31" fmla="*/ 4699221 h 5709037"/>
              <a:gd name="connsiteX32" fmla="*/ 1522361 w 6301095"/>
              <a:gd name="connsiteY32" fmla="*/ 4738978 h 5709037"/>
              <a:gd name="connsiteX33" fmla="*/ 1562118 w 6301095"/>
              <a:gd name="connsiteY33" fmla="*/ 4786685 h 5709037"/>
              <a:gd name="connsiteX34" fmla="*/ 1578020 w 6301095"/>
              <a:gd name="connsiteY34" fmla="*/ 4850296 h 5709037"/>
              <a:gd name="connsiteX35" fmla="*/ 1641631 w 6301095"/>
              <a:gd name="connsiteY35" fmla="*/ 4937760 h 5709037"/>
              <a:gd name="connsiteX36" fmla="*/ 1673436 w 6301095"/>
              <a:gd name="connsiteY36" fmla="*/ 5001371 h 5709037"/>
              <a:gd name="connsiteX37" fmla="*/ 1681387 w 6301095"/>
              <a:gd name="connsiteY37" fmla="*/ 5033176 h 5709037"/>
              <a:gd name="connsiteX38" fmla="*/ 1705241 w 6301095"/>
              <a:gd name="connsiteY38" fmla="*/ 5064981 h 5709037"/>
              <a:gd name="connsiteX39" fmla="*/ 1721144 w 6301095"/>
              <a:gd name="connsiteY39" fmla="*/ 5096786 h 5709037"/>
              <a:gd name="connsiteX40" fmla="*/ 1737046 w 6301095"/>
              <a:gd name="connsiteY40" fmla="*/ 5160397 h 5709037"/>
              <a:gd name="connsiteX41" fmla="*/ 1752949 w 6301095"/>
              <a:gd name="connsiteY41" fmla="*/ 5184251 h 5709037"/>
              <a:gd name="connsiteX42" fmla="*/ 1776803 w 6301095"/>
              <a:gd name="connsiteY42" fmla="*/ 5263764 h 5709037"/>
              <a:gd name="connsiteX43" fmla="*/ 1800657 w 6301095"/>
              <a:gd name="connsiteY43" fmla="*/ 5303520 h 5709037"/>
              <a:gd name="connsiteX44" fmla="*/ 1816559 w 6301095"/>
              <a:gd name="connsiteY44" fmla="*/ 5351228 h 5709037"/>
              <a:gd name="connsiteX45" fmla="*/ 1848365 w 6301095"/>
              <a:gd name="connsiteY45" fmla="*/ 5406887 h 5709037"/>
              <a:gd name="connsiteX46" fmla="*/ 1832462 w 6301095"/>
              <a:gd name="connsiteY46" fmla="*/ 5438692 h 5709037"/>
              <a:gd name="connsiteX47" fmla="*/ 1856316 w 6301095"/>
              <a:gd name="connsiteY47" fmla="*/ 5534108 h 5709037"/>
              <a:gd name="connsiteX48" fmla="*/ 1872219 w 6301095"/>
              <a:gd name="connsiteY48" fmla="*/ 5589767 h 5709037"/>
              <a:gd name="connsiteX49" fmla="*/ 1888121 w 6301095"/>
              <a:gd name="connsiteY49" fmla="*/ 5613621 h 5709037"/>
              <a:gd name="connsiteX50" fmla="*/ 1919926 w 6301095"/>
              <a:gd name="connsiteY50" fmla="*/ 5629524 h 5709037"/>
              <a:gd name="connsiteX51" fmla="*/ 1983537 w 6301095"/>
              <a:gd name="connsiteY51" fmla="*/ 5669280 h 5709037"/>
              <a:gd name="connsiteX52" fmla="*/ 2086904 w 6301095"/>
              <a:gd name="connsiteY52" fmla="*/ 5693134 h 5709037"/>
              <a:gd name="connsiteX53" fmla="*/ 2142563 w 6301095"/>
              <a:gd name="connsiteY53" fmla="*/ 5709037 h 5709037"/>
              <a:gd name="connsiteX54" fmla="*/ 2253881 w 6301095"/>
              <a:gd name="connsiteY54" fmla="*/ 5693134 h 5709037"/>
              <a:gd name="connsiteX55" fmla="*/ 2301589 w 6301095"/>
              <a:gd name="connsiteY55" fmla="*/ 5669280 h 5709037"/>
              <a:gd name="connsiteX56" fmla="*/ 2333394 w 6301095"/>
              <a:gd name="connsiteY56" fmla="*/ 5637475 h 5709037"/>
              <a:gd name="connsiteX57" fmla="*/ 2412907 w 6301095"/>
              <a:gd name="connsiteY57" fmla="*/ 5589767 h 5709037"/>
              <a:gd name="connsiteX58" fmla="*/ 2444712 w 6301095"/>
              <a:gd name="connsiteY58" fmla="*/ 5565913 h 5709037"/>
              <a:gd name="connsiteX59" fmla="*/ 2476518 w 6301095"/>
              <a:gd name="connsiteY59" fmla="*/ 5557962 h 5709037"/>
              <a:gd name="connsiteX60" fmla="*/ 2524225 w 6301095"/>
              <a:gd name="connsiteY60" fmla="*/ 5542059 h 5709037"/>
              <a:gd name="connsiteX61" fmla="*/ 2571933 w 6301095"/>
              <a:gd name="connsiteY61" fmla="*/ 5526157 h 5709037"/>
              <a:gd name="connsiteX62" fmla="*/ 2619641 w 6301095"/>
              <a:gd name="connsiteY62" fmla="*/ 5510254 h 5709037"/>
              <a:gd name="connsiteX63" fmla="*/ 2659398 w 6301095"/>
              <a:gd name="connsiteY63" fmla="*/ 5502303 h 5709037"/>
              <a:gd name="connsiteX64" fmla="*/ 2730959 w 6301095"/>
              <a:gd name="connsiteY64" fmla="*/ 5470498 h 5709037"/>
              <a:gd name="connsiteX65" fmla="*/ 2794570 w 6301095"/>
              <a:gd name="connsiteY65" fmla="*/ 5446644 h 5709037"/>
              <a:gd name="connsiteX66" fmla="*/ 2826375 w 6301095"/>
              <a:gd name="connsiteY66" fmla="*/ 5430741 h 5709037"/>
              <a:gd name="connsiteX67" fmla="*/ 2874083 w 6301095"/>
              <a:gd name="connsiteY67" fmla="*/ 5414839 h 5709037"/>
              <a:gd name="connsiteX68" fmla="*/ 2905888 w 6301095"/>
              <a:gd name="connsiteY68" fmla="*/ 5398936 h 5709037"/>
              <a:gd name="connsiteX69" fmla="*/ 2929742 w 6301095"/>
              <a:gd name="connsiteY69" fmla="*/ 5390985 h 5709037"/>
              <a:gd name="connsiteX70" fmla="*/ 3056963 w 6301095"/>
              <a:gd name="connsiteY70" fmla="*/ 5319423 h 5709037"/>
              <a:gd name="connsiteX71" fmla="*/ 3120573 w 6301095"/>
              <a:gd name="connsiteY71" fmla="*/ 5295569 h 5709037"/>
              <a:gd name="connsiteX72" fmla="*/ 3152379 w 6301095"/>
              <a:gd name="connsiteY72" fmla="*/ 5279666 h 5709037"/>
              <a:gd name="connsiteX73" fmla="*/ 3176232 w 6301095"/>
              <a:gd name="connsiteY73" fmla="*/ 5271715 h 5709037"/>
              <a:gd name="connsiteX74" fmla="*/ 3215989 w 6301095"/>
              <a:gd name="connsiteY74" fmla="*/ 5247861 h 5709037"/>
              <a:gd name="connsiteX75" fmla="*/ 3247794 w 6301095"/>
              <a:gd name="connsiteY75" fmla="*/ 5231959 h 5709037"/>
              <a:gd name="connsiteX76" fmla="*/ 3295502 w 6301095"/>
              <a:gd name="connsiteY76" fmla="*/ 5200153 h 5709037"/>
              <a:gd name="connsiteX77" fmla="*/ 3319356 w 6301095"/>
              <a:gd name="connsiteY77" fmla="*/ 5184251 h 5709037"/>
              <a:gd name="connsiteX78" fmla="*/ 3375015 w 6301095"/>
              <a:gd name="connsiteY78" fmla="*/ 5144494 h 5709037"/>
              <a:gd name="connsiteX79" fmla="*/ 3406820 w 6301095"/>
              <a:gd name="connsiteY79" fmla="*/ 5120640 h 5709037"/>
              <a:gd name="connsiteX80" fmla="*/ 3486333 w 6301095"/>
              <a:gd name="connsiteY80" fmla="*/ 5080884 h 5709037"/>
              <a:gd name="connsiteX81" fmla="*/ 3541992 w 6301095"/>
              <a:gd name="connsiteY81" fmla="*/ 5041127 h 5709037"/>
              <a:gd name="connsiteX82" fmla="*/ 3565846 w 6301095"/>
              <a:gd name="connsiteY82" fmla="*/ 5033176 h 5709037"/>
              <a:gd name="connsiteX83" fmla="*/ 3661262 w 6301095"/>
              <a:gd name="connsiteY83" fmla="*/ 4993419 h 5709037"/>
              <a:gd name="connsiteX84" fmla="*/ 3732824 w 6301095"/>
              <a:gd name="connsiteY84" fmla="*/ 4969565 h 5709037"/>
              <a:gd name="connsiteX85" fmla="*/ 3780532 w 6301095"/>
              <a:gd name="connsiteY85" fmla="*/ 4953663 h 5709037"/>
              <a:gd name="connsiteX86" fmla="*/ 3812337 w 6301095"/>
              <a:gd name="connsiteY86" fmla="*/ 4945712 h 5709037"/>
              <a:gd name="connsiteX87" fmla="*/ 3867996 w 6301095"/>
              <a:gd name="connsiteY87" fmla="*/ 4929809 h 5709037"/>
              <a:gd name="connsiteX88" fmla="*/ 3923655 w 6301095"/>
              <a:gd name="connsiteY88" fmla="*/ 4921858 h 5709037"/>
              <a:gd name="connsiteX89" fmla="*/ 3955460 w 6301095"/>
              <a:gd name="connsiteY89" fmla="*/ 4913906 h 5709037"/>
              <a:gd name="connsiteX90" fmla="*/ 4034973 w 6301095"/>
              <a:gd name="connsiteY90" fmla="*/ 4898004 h 5709037"/>
              <a:gd name="connsiteX91" fmla="*/ 4106535 w 6301095"/>
              <a:gd name="connsiteY91" fmla="*/ 4882101 h 5709037"/>
              <a:gd name="connsiteX92" fmla="*/ 4170145 w 6301095"/>
              <a:gd name="connsiteY92" fmla="*/ 4850296 h 5709037"/>
              <a:gd name="connsiteX93" fmla="*/ 4178097 w 6301095"/>
              <a:gd name="connsiteY93" fmla="*/ 4826442 h 5709037"/>
              <a:gd name="connsiteX94" fmla="*/ 4265561 w 6301095"/>
              <a:gd name="connsiteY94" fmla="*/ 4786685 h 5709037"/>
              <a:gd name="connsiteX95" fmla="*/ 4329172 w 6301095"/>
              <a:gd name="connsiteY95" fmla="*/ 4762832 h 5709037"/>
              <a:gd name="connsiteX96" fmla="*/ 4345074 w 6301095"/>
              <a:gd name="connsiteY96" fmla="*/ 4738978 h 5709037"/>
              <a:gd name="connsiteX97" fmla="*/ 4392782 w 6301095"/>
              <a:gd name="connsiteY97" fmla="*/ 4723075 h 5709037"/>
              <a:gd name="connsiteX98" fmla="*/ 4432539 w 6301095"/>
              <a:gd name="connsiteY98" fmla="*/ 4707172 h 5709037"/>
              <a:gd name="connsiteX99" fmla="*/ 4456392 w 6301095"/>
              <a:gd name="connsiteY99" fmla="*/ 4683319 h 5709037"/>
              <a:gd name="connsiteX100" fmla="*/ 4480246 w 6301095"/>
              <a:gd name="connsiteY100" fmla="*/ 4675367 h 5709037"/>
              <a:gd name="connsiteX101" fmla="*/ 4535905 w 6301095"/>
              <a:gd name="connsiteY101" fmla="*/ 4651513 h 5709037"/>
              <a:gd name="connsiteX102" fmla="*/ 4575662 w 6301095"/>
              <a:gd name="connsiteY102" fmla="*/ 4627659 h 5709037"/>
              <a:gd name="connsiteX103" fmla="*/ 4694932 w 6301095"/>
              <a:gd name="connsiteY103" fmla="*/ 4579952 h 5709037"/>
              <a:gd name="connsiteX104" fmla="*/ 4726737 w 6301095"/>
              <a:gd name="connsiteY104" fmla="*/ 4556098 h 5709037"/>
              <a:gd name="connsiteX105" fmla="*/ 4750591 w 6301095"/>
              <a:gd name="connsiteY105" fmla="*/ 4540195 h 5709037"/>
              <a:gd name="connsiteX106" fmla="*/ 4774445 w 6301095"/>
              <a:gd name="connsiteY106" fmla="*/ 4516341 h 5709037"/>
              <a:gd name="connsiteX107" fmla="*/ 4798299 w 6301095"/>
              <a:gd name="connsiteY107" fmla="*/ 4508390 h 5709037"/>
              <a:gd name="connsiteX108" fmla="*/ 4853958 w 6301095"/>
              <a:gd name="connsiteY108" fmla="*/ 4476585 h 5709037"/>
              <a:gd name="connsiteX109" fmla="*/ 4877812 w 6301095"/>
              <a:gd name="connsiteY109" fmla="*/ 4452731 h 5709037"/>
              <a:gd name="connsiteX110" fmla="*/ 4901665 w 6301095"/>
              <a:gd name="connsiteY110" fmla="*/ 4444779 h 5709037"/>
              <a:gd name="connsiteX111" fmla="*/ 5005032 w 6301095"/>
              <a:gd name="connsiteY111" fmla="*/ 4436828 h 5709037"/>
              <a:gd name="connsiteX112" fmla="*/ 5036838 w 6301095"/>
              <a:gd name="connsiteY112" fmla="*/ 4460682 h 5709037"/>
              <a:gd name="connsiteX113" fmla="*/ 5092497 w 6301095"/>
              <a:gd name="connsiteY113" fmla="*/ 4484536 h 5709037"/>
              <a:gd name="connsiteX114" fmla="*/ 5108399 w 6301095"/>
              <a:gd name="connsiteY114" fmla="*/ 4516341 h 5709037"/>
              <a:gd name="connsiteX115" fmla="*/ 5132253 w 6301095"/>
              <a:gd name="connsiteY115" fmla="*/ 4564049 h 5709037"/>
              <a:gd name="connsiteX116" fmla="*/ 5156107 w 6301095"/>
              <a:gd name="connsiteY116" fmla="*/ 4579952 h 5709037"/>
              <a:gd name="connsiteX117" fmla="*/ 5172010 w 6301095"/>
              <a:gd name="connsiteY117" fmla="*/ 4627659 h 5709037"/>
              <a:gd name="connsiteX118" fmla="*/ 5187912 w 6301095"/>
              <a:gd name="connsiteY118" fmla="*/ 4651513 h 5709037"/>
              <a:gd name="connsiteX119" fmla="*/ 5195864 w 6301095"/>
              <a:gd name="connsiteY119" fmla="*/ 4675367 h 5709037"/>
              <a:gd name="connsiteX120" fmla="*/ 5219718 w 6301095"/>
              <a:gd name="connsiteY120" fmla="*/ 4691270 h 5709037"/>
              <a:gd name="connsiteX121" fmla="*/ 5267425 w 6301095"/>
              <a:gd name="connsiteY121" fmla="*/ 4770783 h 5709037"/>
              <a:gd name="connsiteX122" fmla="*/ 5299231 w 6301095"/>
              <a:gd name="connsiteY122" fmla="*/ 4794637 h 5709037"/>
              <a:gd name="connsiteX123" fmla="*/ 5307182 w 6301095"/>
              <a:gd name="connsiteY123" fmla="*/ 4826442 h 5709037"/>
              <a:gd name="connsiteX124" fmla="*/ 5338987 w 6301095"/>
              <a:gd name="connsiteY124" fmla="*/ 4842345 h 5709037"/>
              <a:gd name="connsiteX125" fmla="*/ 5418500 w 6301095"/>
              <a:gd name="connsiteY125" fmla="*/ 4866199 h 5709037"/>
              <a:gd name="connsiteX126" fmla="*/ 5490062 w 6301095"/>
              <a:gd name="connsiteY126" fmla="*/ 4858247 h 5709037"/>
              <a:gd name="connsiteX127" fmla="*/ 5593429 w 6301095"/>
              <a:gd name="connsiteY127" fmla="*/ 4834393 h 5709037"/>
              <a:gd name="connsiteX128" fmla="*/ 5641137 w 6301095"/>
              <a:gd name="connsiteY128" fmla="*/ 4818491 h 5709037"/>
              <a:gd name="connsiteX129" fmla="*/ 5696796 w 6301095"/>
              <a:gd name="connsiteY129" fmla="*/ 4794637 h 5709037"/>
              <a:gd name="connsiteX130" fmla="*/ 5752455 w 6301095"/>
              <a:gd name="connsiteY130" fmla="*/ 4762832 h 5709037"/>
              <a:gd name="connsiteX131" fmla="*/ 5808114 w 6301095"/>
              <a:gd name="connsiteY131" fmla="*/ 4723075 h 5709037"/>
              <a:gd name="connsiteX132" fmla="*/ 5831968 w 6301095"/>
              <a:gd name="connsiteY132" fmla="*/ 4707172 h 5709037"/>
              <a:gd name="connsiteX133" fmla="*/ 5863773 w 6301095"/>
              <a:gd name="connsiteY133" fmla="*/ 4659465 h 5709037"/>
              <a:gd name="connsiteX134" fmla="*/ 5847871 w 6301095"/>
              <a:gd name="connsiteY134" fmla="*/ 4532244 h 5709037"/>
              <a:gd name="connsiteX135" fmla="*/ 5855822 w 6301095"/>
              <a:gd name="connsiteY135" fmla="*/ 4301656 h 5709037"/>
              <a:gd name="connsiteX136" fmla="*/ 5887627 w 6301095"/>
              <a:gd name="connsiteY136" fmla="*/ 4198289 h 5709037"/>
              <a:gd name="connsiteX137" fmla="*/ 5903530 w 6301095"/>
              <a:gd name="connsiteY137" fmla="*/ 4166484 h 5709037"/>
              <a:gd name="connsiteX138" fmla="*/ 5943286 w 6301095"/>
              <a:gd name="connsiteY138" fmla="*/ 4142630 h 5709037"/>
              <a:gd name="connsiteX139" fmla="*/ 5967140 w 6301095"/>
              <a:gd name="connsiteY139" fmla="*/ 4126727 h 5709037"/>
              <a:gd name="connsiteX140" fmla="*/ 5990994 w 6301095"/>
              <a:gd name="connsiteY140" fmla="*/ 4102873 h 5709037"/>
              <a:gd name="connsiteX141" fmla="*/ 6078459 w 6301095"/>
              <a:gd name="connsiteY141" fmla="*/ 4063117 h 5709037"/>
              <a:gd name="connsiteX142" fmla="*/ 6134118 w 6301095"/>
              <a:gd name="connsiteY142" fmla="*/ 4055165 h 5709037"/>
              <a:gd name="connsiteX143" fmla="*/ 6173874 w 6301095"/>
              <a:gd name="connsiteY143" fmla="*/ 4047214 h 5709037"/>
              <a:gd name="connsiteX144" fmla="*/ 6237485 w 6301095"/>
              <a:gd name="connsiteY144" fmla="*/ 4007458 h 5709037"/>
              <a:gd name="connsiteX145" fmla="*/ 6293144 w 6301095"/>
              <a:gd name="connsiteY145" fmla="*/ 3888188 h 5709037"/>
              <a:gd name="connsiteX146" fmla="*/ 6301095 w 6301095"/>
              <a:gd name="connsiteY146" fmla="*/ 3848432 h 5709037"/>
              <a:gd name="connsiteX147" fmla="*/ 6293144 w 6301095"/>
              <a:gd name="connsiteY147" fmla="*/ 3713259 h 5709037"/>
              <a:gd name="connsiteX148" fmla="*/ 6285192 w 6301095"/>
              <a:gd name="connsiteY148" fmla="*/ 3601941 h 5709037"/>
              <a:gd name="connsiteX149" fmla="*/ 6237485 w 6301095"/>
              <a:gd name="connsiteY149" fmla="*/ 3578087 h 5709037"/>
              <a:gd name="connsiteX150" fmla="*/ 6213631 w 6301095"/>
              <a:gd name="connsiteY150" fmla="*/ 3562185 h 5709037"/>
              <a:gd name="connsiteX151" fmla="*/ 6157972 w 6301095"/>
              <a:gd name="connsiteY151" fmla="*/ 3546282 h 5709037"/>
              <a:gd name="connsiteX152" fmla="*/ 6134118 w 6301095"/>
              <a:gd name="connsiteY152" fmla="*/ 3538331 h 5709037"/>
              <a:gd name="connsiteX153" fmla="*/ 6078459 w 6301095"/>
              <a:gd name="connsiteY153" fmla="*/ 3522428 h 5709037"/>
              <a:gd name="connsiteX154" fmla="*/ 6062556 w 6301095"/>
              <a:gd name="connsiteY154" fmla="*/ 3498574 h 5709037"/>
              <a:gd name="connsiteX155" fmla="*/ 6062556 w 6301095"/>
              <a:gd name="connsiteY155" fmla="*/ 3434964 h 5709037"/>
              <a:gd name="connsiteX156" fmla="*/ 6094361 w 6301095"/>
              <a:gd name="connsiteY156" fmla="*/ 3403159 h 5709037"/>
              <a:gd name="connsiteX157" fmla="*/ 6118215 w 6301095"/>
              <a:gd name="connsiteY157" fmla="*/ 3347499 h 5709037"/>
              <a:gd name="connsiteX158" fmla="*/ 6126166 w 6301095"/>
              <a:gd name="connsiteY158" fmla="*/ 3323645 h 5709037"/>
              <a:gd name="connsiteX159" fmla="*/ 6142069 w 6301095"/>
              <a:gd name="connsiteY159" fmla="*/ 3291840 h 5709037"/>
              <a:gd name="connsiteX160" fmla="*/ 6126166 w 6301095"/>
              <a:gd name="connsiteY160" fmla="*/ 3180522 h 5709037"/>
              <a:gd name="connsiteX161" fmla="*/ 6118215 w 6301095"/>
              <a:gd name="connsiteY161" fmla="*/ 3148717 h 5709037"/>
              <a:gd name="connsiteX162" fmla="*/ 6086410 w 6301095"/>
              <a:gd name="connsiteY162" fmla="*/ 3140765 h 5709037"/>
              <a:gd name="connsiteX163" fmla="*/ 5959189 w 6301095"/>
              <a:gd name="connsiteY163" fmla="*/ 3132814 h 5709037"/>
              <a:gd name="connsiteX164" fmla="*/ 5919432 w 6301095"/>
              <a:gd name="connsiteY164" fmla="*/ 3140765 h 5709037"/>
              <a:gd name="connsiteX165" fmla="*/ 5887627 w 6301095"/>
              <a:gd name="connsiteY165" fmla="*/ 3148717 h 5709037"/>
              <a:gd name="connsiteX166" fmla="*/ 5816065 w 6301095"/>
              <a:gd name="connsiteY166" fmla="*/ 3156668 h 5709037"/>
              <a:gd name="connsiteX167" fmla="*/ 5657039 w 6301095"/>
              <a:gd name="connsiteY167" fmla="*/ 3172571 h 5709037"/>
              <a:gd name="connsiteX168" fmla="*/ 5609332 w 6301095"/>
              <a:gd name="connsiteY168" fmla="*/ 3188473 h 5709037"/>
              <a:gd name="connsiteX169" fmla="*/ 5537770 w 6301095"/>
              <a:gd name="connsiteY169" fmla="*/ 3204376 h 5709037"/>
              <a:gd name="connsiteX170" fmla="*/ 5513916 w 6301095"/>
              <a:gd name="connsiteY170" fmla="*/ 3228230 h 5709037"/>
              <a:gd name="connsiteX171" fmla="*/ 5490062 w 6301095"/>
              <a:gd name="connsiteY171" fmla="*/ 3260035 h 5709037"/>
              <a:gd name="connsiteX172" fmla="*/ 5434403 w 6301095"/>
              <a:gd name="connsiteY172" fmla="*/ 3291840 h 5709037"/>
              <a:gd name="connsiteX173" fmla="*/ 5402598 w 6301095"/>
              <a:gd name="connsiteY173" fmla="*/ 3299792 h 5709037"/>
              <a:gd name="connsiteX174" fmla="*/ 5378744 w 6301095"/>
              <a:gd name="connsiteY174" fmla="*/ 3307743 h 5709037"/>
              <a:gd name="connsiteX175" fmla="*/ 5323085 w 6301095"/>
              <a:gd name="connsiteY175" fmla="*/ 3339548 h 5709037"/>
              <a:gd name="connsiteX176" fmla="*/ 5291279 w 6301095"/>
              <a:gd name="connsiteY176" fmla="*/ 3355451 h 5709037"/>
              <a:gd name="connsiteX177" fmla="*/ 5243572 w 6301095"/>
              <a:gd name="connsiteY177" fmla="*/ 3419061 h 5709037"/>
              <a:gd name="connsiteX178" fmla="*/ 5211766 w 6301095"/>
              <a:gd name="connsiteY178" fmla="*/ 3466769 h 5709037"/>
              <a:gd name="connsiteX179" fmla="*/ 5172010 w 6301095"/>
              <a:gd name="connsiteY179" fmla="*/ 3530379 h 5709037"/>
              <a:gd name="connsiteX180" fmla="*/ 5148156 w 6301095"/>
              <a:gd name="connsiteY180" fmla="*/ 3538331 h 5709037"/>
              <a:gd name="connsiteX181" fmla="*/ 5124302 w 6301095"/>
              <a:gd name="connsiteY181" fmla="*/ 3514477 h 5709037"/>
              <a:gd name="connsiteX182" fmla="*/ 5084545 w 6301095"/>
              <a:gd name="connsiteY182" fmla="*/ 3458818 h 5709037"/>
              <a:gd name="connsiteX183" fmla="*/ 4885763 w 6301095"/>
              <a:gd name="connsiteY183" fmla="*/ 3474720 h 5709037"/>
              <a:gd name="connsiteX184" fmla="*/ 4853958 w 6301095"/>
              <a:gd name="connsiteY184" fmla="*/ 3482672 h 5709037"/>
              <a:gd name="connsiteX185" fmla="*/ 4822152 w 6301095"/>
              <a:gd name="connsiteY185" fmla="*/ 3498574 h 5709037"/>
              <a:gd name="connsiteX186" fmla="*/ 4774445 w 6301095"/>
              <a:gd name="connsiteY186" fmla="*/ 3562185 h 5709037"/>
              <a:gd name="connsiteX187" fmla="*/ 4734688 w 6301095"/>
              <a:gd name="connsiteY187" fmla="*/ 3586039 h 5709037"/>
              <a:gd name="connsiteX188" fmla="*/ 4647224 w 6301095"/>
              <a:gd name="connsiteY188" fmla="*/ 3649649 h 5709037"/>
              <a:gd name="connsiteX189" fmla="*/ 4631321 w 6301095"/>
              <a:gd name="connsiteY189" fmla="*/ 3673503 h 5709037"/>
              <a:gd name="connsiteX190" fmla="*/ 4623370 w 6301095"/>
              <a:gd name="connsiteY190" fmla="*/ 3721211 h 5709037"/>
              <a:gd name="connsiteX191" fmla="*/ 4631321 w 6301095"/>
              <a:gd name="connsiteY191" fmla="*/ 3776870 h 5709037"/>
              <a:gd name="connsiteX192" fmla="*/ 4607467 w 6301095"/>
              <a:gd name="connsiteY192" fmla="*/ 3832529 h 5709037"/>
              <a:gd name="connsiteX193" fmla="*/ 4575662 w 6301095"/>
              <a:gd name="connsiteY193" fmla="*/ 3848432 h 5709037"/>
              <a:gd name="connsiteX194" fmla="*/ 4535905 w 6301095"/>
              <a:gd name="connsiteY194" fmla="*/ 3856383 h 5709037"/>
              <a:gd name="connsiteX195" fmla="*/ 4504100 w 6301095"/>
              <a:gd name="connsiteY195" fmla="*/ 3864334 h 5709037"/>
              <a:gd name="connsiteX196" fmla="*/ 4472295 w 6301095"/>
              <a:gd name="connsiteY196" fmla="*/ 3856383 h 5709037"/>
              <a:gd name="connsiteX197" fmla="*/ 4448441 w 6301095"/>
              <a:gd name="connsiteY197" fmla="*/ 3872285 h 5709037"/>
              <a:gd name="connsiteX198" fmla="*/ 4416636 w 6301095"/>
              <a:gd name="connsiteY198" fmla="*/ 3896139 h 5709037"/>
              <a:gd name="connsiteX199" fmla="*/ 4400733 w 6301095"/>
              <a:gd name="connsiteY199" fmla="*/ 3919993 h 5709037"/>
              <a:gd name="connsiteX200" fmla="*/ 4329172 w 6301095"/>
              <a:gd name="connsiteY200" fmla="*/ 3959750 h 5709037"/>
              <a:gd name="connsiteX201" fmla="*/ 4297366 w 6301095"/>
              <a:gd name="connsiteY201" fmla="*/ 3975652 h 5709037"/>
              <a:gd name="connsiteX202" fmla="*/ 4273512 w 6301095"/>
              <a:gd name="connsiteY202" fmla="*/ 3991555 h 5709037"/>
              <a:gd name="connsiteX203" fmla="*/ 4186048 w 6301095"/>
              <a:gd name="connsiteY203" fmla="*/ 4015409 h 5709037"/>
              <a:gd name="connsiteX204" fmla="*/ 4146292 w 6301095"/>
              <a:gd name="connsiteY204" fmla="*/ 4031312 h 5709037"/>
              <a:gd name="connsiteX205" fmla="*/ 4066779 w 6301095"/>
              <a:gd name="connsiteY205" fmla="*/ 4039263 h 5709037"/>
              <a:gd name="connsiteX206" fmla="*/ 4050876 w 6301095"/>
              <a:gd name="connsiteY206" fmla="*/ 4063117 h 5709037"/>
              <a:gd name="connsiteX207" fmla="*/ 4027022 w 6301095"/>
              <a:gd name="connsiteY207" fmla="*/ 4102873 h 5709037"/>
              <a:gd name="connsiteX208" fmla="*/ 3923655 w 6301095"/>
              <a:gd name="connsiteY208" fmla="*/ 4182386 h 5709037"/>
              <a:gd name="connsiteX209" fmla="*/ 3891850 w 6301095"/>
              <a:gd name="connsiteY209" fmla="*/ 4206240 h 5709037"/>
              <a:gd name="connsiteX210" fmla="*/ 3844142 w 6301095"/>
              <a:gd name="connsiteY210" fmla="*/ 4238045 h 5709037"/>
              <a:gd name="connsiteX211" fmla="*/ 3812337 w 6301095"/>
              <a:gd name="connsiteY211" fmla="*/ 4285753 h 5709037"/>
              <a:gd name="connsiteX212" fmla="*/ 3804385 w 6301095"/>
              <a:gd name="connsiteY212" fmla="*/ 4309607 h 5709037"/>
              <a:gd name="connsiteX213" fmla="*/ 3788483 w 6301095"/>
              <a:gd name="connsiteY213" fmla="*/ 4333461 h 5709037"/>
              <a:gd name="connsiteX214" fmla="*/ 3780532 w 6301095"/>
              <a:gd name="connsiteY214" fmla="*/ 4357315 h 5709037"/>
              <a:gd name="connsiteX215" fmla="*/ 3756678 w 6301095"/>
              <a:gd name="connsiteY215" fmla="*/ 4389120 h 5709037"/>
              <a:gd name="connsiteX216" fmla="*/ 3708970 w 6301095"/>
              <a:gd name="connsiteY216" fmla="*/ 4420925 h 5709037"/>
              <a:gd name="connsiteX217" fmla="*/ 3661262 w 6301095"/>
              <a:gd name="connsiteY217" fmla="*/ 4476585 h 5709037"/>
              <a:gd name="connsiteX218" fmla="*/ 3613554 w 6301095"/>
              <a:gd name="connsiteY218" fmla="*/ 4484536 h 5709037"/>
              <a:gd name="connsiteX219" fmla="*/ 3589700 w 6301095"/>
              <a:gd name="connsiteY219" fmla="*/ 4492487 h 5709037"/>
              <a:gd name="connsiteX220" fmla="*/ 3367064 w 6301095"/>
              <a:gd name="connsiteY220" fmla="*/ 4468633 h 5709037"/>
              <a:gd name="connsiteX221" fmla="*/ 3295502 w 6301095"/>
              <a:gd name="connsiteY221" fmla="*/ 4452731 h 5709037"/>
              <a:gd name="connsiteX222" fmla="*/ 3271648 w 6301095"/>
              <a:gd name="connsiteY222" fmla="*/ 4436828 h 5709037"/>
              <a:gd name="connsiteX223" fmla="*/ 3247794 w 6301095"/>
              <a:gd name="connsiteY223" fmla="*/ 4428877 h 5709037"/>
              <a:gd name="connsiteX224" fmla="*/ 3223940 w 6301095"/>
              <a:gd name="connsiteY224" fmla="*/ 4405023 h 5709037"/>
              <a:gd name="connsiteX225" fmla="*/ 3192135 w 6301095"/>
              <a:gd name="connsiteY225" fmla="*/ 4397072 h 5709037"/>
              <a:gd name="connsiteX226" fmla="*/ 3152379 w 6301095"/>
              <a:gd name="connsiteY226" fmla="*/ 4381169 h 5709037"/>
              <a:gd name="connsiteX227" fmla="*/ 3088768 w 6301095"/>
              <a:gd name="connsiteY227" fmla="*/ 4365266 h 5709037"/>
              <a:gd name="connsiteX228" fmla="*/ 3064914 w 6301095"/>
              <a:gd name="connsiteY228" fmla="*/ 4357315 h 5709037"/>
              <a:gd name="connsiteX229" fmla="*/ 3033109 w 6301095"/>
              <a:gd name="connsiteY229" fmla="*/ 4325510 h 5709037"/>
              <a:gd name="connsiteX230" fmla="*/ 2953596 w 6301095"/>
              <a:gd name="connsiteY230" fmla="*/ 4238045 h 5709037"/>
              <a:gd name="connsiteX231" fmla="*/ 2921791 w 6301095"/>
              <a:gd name="connsiteY231" fmla="*/ 4222143 h 5709037"/>
              <a:gd name="connsiteX232" fmla="*/ 2897937 w 6301095"/>
              <a:gd name="connsiteY232" fmla="*/ 4214192 h 5709037"/>
              <a:gd name="connsiteX233" fmla="*/ 2810472 w 6301095"/>
              <a:gd name="connsiteY233" fmla="*/ 4206240 h 5709037"/>
              <a:gd name="connsiteX234" fmla="*/ 2738911 w 6301095"/>
              <a:gd name="connsiteY234" fmla="*/ 4174435 h 5709037"/>
              <a:gd name="connsiteX235" fmla="*/ 2707105 w 6301095"/>
              <a:gd name="connsiteY235" fmla="*/ 4126727 h 5709037"/>
              <a:gd name="connsiteX236" fmla="*/ 2683252 w 6301095"/>
              <a:gd name="connsiteY236" fmla="*/ 4110825 h 5709037"/>
              <a:gd name="connsiteX237" fmla="*/ 2675300 w 6301095"/>
              <a:gd name="connsiteY237" fmla="*/ 4086971 h 5709037"/>
              <a:gd name="connsiteX238" fmla="*/ 2659398 w 6301095"/>
              <a:gd name="connsiteY238" fmla="*/ 4031312 h 5709037"/>
              <a:gd name="connsiteX239" fmla="*/ 2635544 w 6301095"/>
              <a:gd name="connsiteY239" fmla="*/ 4007458 h 5709037"/>
              <a:gd name="connsiteX240" fmla="*/ 2627592 w 6301095"/>
              <a:gd name="connsiteY240" fmla="*/ 3983604 h 5709037"/>
              <a:gd name="connsiteX241" fmla="*/ 2595787 w 6301095"/>
              <a:gd name="connsiteY241" fmla="*/ 3967701 h 5709037"/>
              <a:gd name="connsiteX242" fmla="*/ 2571933 w 6301095"/>
              <a:gd name="connsiteY242" fmla="*/ 3951799 h 5709037"/>
              <a:gd name="connsiteX243" fmla="*/ 2532177 w 6301095"/>
              <a:gd name="connsiteY243" fmla="*/ 3872285 h 5709037"/>
              <a:gd name="connsiteX244" fmla="*/ 2548079 w 6301095"/>
              <a:gd name="connsiteY244" fmla="*/ 3753016 h 5709037"/>
              <a:gd name="connsiteX245" fmla="*/ 2563982 w 6301095"/>
              <a:gd name="connsiteY245" fmla="*/ 3729162 h 5709037"/>
              <a:gd name="connsiteX246" fmla="*/ 2571933 w 6301095"/>
              <a:gd name="connsiteY246" fmla="*/ 3705308 h 5709037"/>
              <a:gd name="connsiteX247" fmla="*/ 2556031 w 6301095"/>
              <a:gd name="connsiteY247" fmla="*/ 3450866 h 5709037"/>
              <a:gd name="connsiteX248" fmla="*/ 2563982 w 6301095"/>
              <a:gd name="connsiteY248" fmla="*/ 3371353 h 5709037"/>
              <a:gd name="connsiteX249" fmla="*/ 2556031 w 6301095"/>
              <a:gd name="connsiteY249" fmla="*/ 3347499 h 5709037"/>
              <a:gd name="connsiteX250" fmla="*/ 2563982 w 6301095"/>
              <a:gd name="connsiteY250" fmla="*/ 3307743 h 5709037"/>
              <a:gd name="connsiteX251" fmla="*/ 2579885 w 6301095"/>
              <a:gd name="connsiteY251" fmla="*/ 3244132 h 5709037"/>
              <a:gd name="connsiteX252" fmla="*/ 2595787 w 6301095"/>
              <a:gd name="connsiteY252" fmla="*/ 3220279 h 5709037"/>
              <a:gd name="connsiteX253" fmla="*/ 2611690 w 6301095"/>
              <a:gd name="connsiteY253" fmla="*/ 3172571 h 5709037"/>
              <a:gd name="connsiteX254" fmla="*/ 2627592 w 6301095"/>
              <a:gd name="connsiteY254" fmla="*/ 3045350 h 5709037"/>
              <a:gd name="connsiteX255" fmla="*/ 2643495 w 6301095"/>
              <a:gd name="connsiteY255" fmla="*/ 3021496 h 5709037"/>
              <a:gd name="connsiteX256" fmla="*/ 2667349 w 6301095"/>
              <a:gd name="connsiteY256" fmla="*/ 3013545 h 5709037"/>
              <a:gd name="connsiteX257" fmla="*/ 2715057 w 6301095"/>
              <a:gd name="connsiteY257" fmla="*/ 3021496 h 5709037"/>
              <a:gd name="connsiteX258" fmla="*/ 2778667 w 6301095"/>
              <a:gd name="connsiteY258" fmla="*/ 3069204 h 5709037"/>
              <a:gd name="connsiteX259" fmla="*/ 2802521 w 6301095"/>
              <a:gd name="connsiteY259" fmla="*/ 3061252 h 5709037"/>
              <a:gd name="connsiteX260" fmla="*/ 2977450 w 6301095"/>
              <a:gd name="connsiteY260" fmla="*/ 3045350 h 5709037"/>
              <a:gd name="connsiteX261" fmla="*/ 3017206 w 6301095"/>
              <a:gd name="connsiteY261" fmla="*/ 3029447 h 5709037"/>
              <a:gd name="connsiteX262" fmla="*/ 3049012 w 6301095"/>
              <a:gd name="connsiteY262" fmla="*/ 3021496 h 5709037"/>
              <a:gd name="connsiteX263" fmla="*/ 3112622 w 6301095"/>
              <a:gd name="connsiteY263" fmla="*/ 2989691 h 5709037"/>
              <a:gd name="connsiteX264" fmla="*/ 3160330 w 6301095"/>
              <a:gd name="connsiteY264" fmla="*/ 2997642 h 5709037"/>
              <a:gd name="connsiteX265" fmla="*/ 3231892 w 6301095"/>
              <a:gd name="connsiteY265" fmla="*/ 2973788 h 5709037"/>
              <a:gd name="connsiteX266" fmla="*/ 3279599 w 6301095"/>
              <a:gd name="connsiteY266" fmla="*/ 2941983 h 5709037"/>
              <a:gd name="connsiteX267" fmla="*/ 3295502 w 6301095"/>
              <a:gd name="connsiteY267" fmla="*/ 2918129 h 5709037"/>
              <a:gd name="connsiteX268" fmla="*/ 3319356 w 6301095"/>
              <a:gd name="connsiteY268" fmla="*/ 2902226 h 5709037"/>
              <a:gd name="connsiteX269" fmla="*/ 3311405 w 6301095"/>
              <a:gd name="connsiteY269" fmla="*/ 2878372 h 5709037"/>
              <a:gd name="connsiteX270" fmla="*/ 3438625 w 6301095"/>
              <a:gd name="connsiteY270" fmla="*/ 2870421 h 5709037"/>
              <a:gd name="connsiteX271" fmla="*/ 3502236 w 6301095"/>
              <a:gd name="connsiteY271" fmla="*/ 2862470 h 5709037"/>
              <a:gd name="connsiteX272" fmla="*/ 3541992 w 6301095"/>
              <a:gd name="connsiteY272" fmla="*/ 2846567 h 5709037"/>
              <a:gd name="connsiteX273" fmla="*/ 3565846 w 6301095"/>
              <a:gd name="connsiteY273" fmla="*/ 2822713 h 5709037"/>
              <a:gd name="connsiteX274" fmla="*/ 3573798 w 6301095"/>
              <a:gd name="connsiteY274" fmla="*/ 2846567 h 5709037"/>
              <a:gd name="connsiteX275" fmla="*/ 3597652 w 6301095"/>
              <a:gd name="connsiteY275" fmla="*/ 2886324 h 5709037"/>
              <a:gd name="connsiteX276" fmla="*/ 3605603 w 6301095"/>
              <a:gd name="connsiteY276" fmla="*/ 2918129 h 5709037"/>
              <a:gd name="connsiteX277" fmla="*/ 3661262 w 6301095"/>
              <a:gd name="connsiteY277" fmla="*/ 2949934 h 5709037"/>
              <a:gd name="connsiteX278" fmla="*/ 3788483 w 6301095"/>
              <a:gd name="connsiteY278" fmla="*/ 2941983 h 5709037"/>
              <a:gd name="connsiteX279" fmla="*/ 3812337 w 6301095"/>
              <a:gd name="connsiteY279" fmla="*/ 2918129 h 5709037"/>
              <a:gd name="connsiteX280" fmla="*/ 3907752 w 6301095"/>
              <a:gd name="connsiteY280" fmla="*/ 2886324 h 5709037"/>
              <a:gd name="connsiteX281" fmla="*/ 3931606 w 6301095"/>
              <a:gd name="connsiteY281" fmla="*/ 2878372 h 5709037"/>
              <a:gd name="connsiteX282" fmla="*/ 3987265 w 6301095"/>
              <a:gd name="connsiteY282" fmla="*/ 2862470 h 5709037"/>
              <a:gd name="connsiteX283" fmla="*/ 4034973 w 6301095"/>
              <a:gd name="connsiteY283" fmla="*/ 2814762 h 5709037"/>
              <a:gd name="connsiteX284" fmla="*/ 4130389 w 6301095"/>
              <a:gd name="connsiteY284" fmla="*/ 2790908 h 5709037"/>
              <a:gd name="connsiteX285" fmla="*/ 4178097 w 6301095"/>
              <a:gd name="connsiteY285" fmla="*/ 2759103 h 5709037"/>
              <a:gd name="connsiteX286" fmla="*/ 4201951 w 6301095"/>
              <a:gd name="connsiteY286" fmla="*/ 2711395 h 5709037"/>
              <a:gd name="connsiteX287" fmla="*/ 4217853 w 6301095"/>
              <a:gd name="connsiteY287" fmla="*/ 2647785 h 5709037"/>
              <a:gd name="connsiteX288" fmla="*/ 4241707 w 6301095"/>
              <a:gd name="connsiteY288" fmla="*/ 2631882 h 5709037"/>
              <a:gd name="connsiteX289" fmla="*/ 4265561 w 6301095"/>
              <a:gd name="connsiteY289" fmla="*/ 2600077 h 5709037"/>
              <a:gd name="connsiteX290" fmla="*/ 4257610 w 6301095"/>
              <a:gd name="connsiteY290" fmla="*/ 2576223 h 5709037"/>
              <a:gd name="connsiteX291" fmla="*/ 4273512 w 6301095"/>
              <a:gd name="connsiteY291" fmla="*/ 2456953 h 5709037"/>
              <a:gd name="connsiteX292" fmla="*/ 4265561 w 6301095"/>
              <a:gd name="connsiteY292" fmla="*/ 2433099 h 5709037"/>
              <a:gd name="connsiteX293" fmla="*/ 4337123 w 6301095"/>
              <a:gd name="connsiteY293" fmla="*/ 2329732 h 5709037"/>
              <a:gd name="connsiteX294" fmla="*/ 4376879 w 6301095"/>
              <a:gd name="connsiteY294" fmla="*/ 2313830 h 5709037"/>
              <a:gd name="connsiteX295" fmla="*/ 4456392 w 6301095"/>
              <a:gd name="connsiteY295" fmla="*/ 2258171 h 5709037"/>
              <a:gd name="connsiteX296" fmla="*/ 4480246 w 6301095"/>
              <a:gd name="connsiteY296" fmla="*/ 2162755 h 5709037"/>
              <a:gd name="connsiteX297" fmla="*/ 4472295 w 6301095"/>
              <a:gd name="connsiteY297" fmla="*/ 2115047 h 5709037"/>
              <a:gd name="connsiteX298" fmla="*/ 4448441 w 6301095"/>
              <a:gd name="connsiteY298" fmla="*/ 2099145 h 5709037"/>
              <a:gd name="connsiteX299" fmla="*/ 4368928 w 6301095"/>
              <a:gd name="connsiteY299" fmla="*/ 2067339 h 5709037"/>
              <a:gd name="connsiteX300" fmla="*/ 4345074 w 6301095"/>
              <a:gd name="connsiteY300" fmla="*/ 2043485 h 5709037"/>
              <a:gd name="connsiteX301" fmla="*/ 4321220 w 6301095"/>
              <a:gd name="connsiteY301" fmla="*/ 2027583 h 5709037"/>
              <a:gd name="connsiteX302" fmla="*/ 4289415 w 6301095"/>
              <a:gd name="connsiteY302" fmla="*/ 1987826 h 5709037"/>
              <a:gd name="connsiteX303" fmla="*/ 4249659 w 6301095"/>
              <a:gd name="connsiteY303" fmla="*/ 1932167 h 5709037"/>
              <a:gd name="connsiteX304" fmla="*/ 4217853 w 6301095"/>
              <a:gd name="connsiteY304" fmla="*/ 1852654 h 5709037"/>
              <a:gd name="connsiteX305" fmla="*/ 4241707 w 6301095"/>
              <a:gd name="connsiteY305" fmla="*/ 1844703 h 5709037"/>
              <a:gd name="connsiteX306" fmla="*/ 4313269 w 6301095"/>
              <a:gd name="connsiteY306" fmla="*/ 1828800 h 5709037"/>
              <a:gd name="connsiteX307" fmla="*/ 4345074 w 6301095"/>
              <a:gd name="connsiteY307" fmla="*/ 1812898 h 5709037"/>
              <a:gd name="connsiteX308" fmla="*/ 4368928 w 6301095"/>
              <a:gd name="connsiteY308" fmla="*/ 1804946 h 5709037"/>
              <a:gd name="connsiteX309" fmla="*/ 4384831 w 6301095"/>
              <a:gd name="connsiteY309" fmla="*/ 1741336 h 5709037"/>
              <a:gd name="connsiteX310" fmla="*/ 4376879 w 6301095"/>
              <a:gd name="connsiteY310" fmla="*/ 1701579 h 5709037"/>
              <a:gd name="connsiteX311" fmla="*/ 4392782 w 6301095"/>
              <a:gd name="connsiteY311" fmla="*/ 1645920 h 5709037"/>
              <a:gd name="connsiteX312" fmla="*/ 4520003 w 6301095"/>
              <a:gd name="connsiteY312" fmla="*/ 1622066 h 5709037"/>
              <a:gd name="connsiteX313" fmla="*/ 4527954 w 6301095"/>
              <a:gd name="connsiteY313" fmla="*/ 1590261 h 5709037"/>
              <a:gd name="connsiteX314" fmla="*/ 4527954 w 6301095"/>
              <a:gd name="connsiteY314" fmla="*/ 1319917 h 5709037"/>
              <a:gd name="connsiteX315" fmla="*/ 4480246 w 6301095"/>
              <a:gd name="connsiteY315" fmla="*/ 1288112 h 5709037"/>
              <a:gd name="connsiteX316" fmla="*/ 4448441 w 6301095"/>
              <a:gd name="connsiteY316" fmla="*/ 1264258 h 5709037"/>
              <a:gd name="connsiteX317" fmla="*/ 4424587 w 6301095"/>
              <a:gd name="connsiteY317" fmla="*/ 1232452 h 5709037"/>
              <a:gd name="connsiteX318" fmla="*/ 4424587 w 6301095"/>
              <a:gd name="connsiteY318" fmla="*/ 1081378 h 5709037"/>
              <a:gd name="connsiteX319" fmla="*/ 4400733 w 6301095"/>
              <a:gd name="connsiteY319" fmla="*/ 1073426 h 5709037"/>
              <a:gd name="connsiteX320" fmla="*/ 4392782 w 6301095"/>
              <a:gd name="connsiteY320" fmla="*/ 1049572 h 5709037"/>
              <a:gd name="connsiteX321" fmla="*/ 4432539 w 6301095"/>
              <a:gd name="connsiteY321" fmla="*/ 993913 h 5709037"/>
              <a:gd name="connsiteX322" fmla="*/ 4440490 w 6301095"/>
              <a:gd name="connsiteY322" fmla="*/ 970059 h 5709037"/>
              <a:gd name="connsiteX323" fmla="*/ 4472295 w 6301095"/>
              <a:gd name="connsiteY323" fmla="*/ 898498 h 5709037"/>
              <a:gd name="connsiteX324" fmla="*/ 4408685 w 6301095"/>
              <a:gd name="connsiteY324" fmla="*/ 858741 h 5709037"/>
              <a:gd name="connsiteX325" fmla="*/ 4273512 w 6301095"/>
              <a:gd name="connsiteY325" fmla="*/ 842839 h 5709037"/>
              <a:gd name="connsiteX326" fmla="*/ 4281464 w 6301095"/>
              <a:gd name="connsiteY326" fmla="*/ 795131 h 5709037"/>
              <a:gd name="connsiteX327" fmla="*/ 4305318 w 6301095"/>
              <a:gd name="connsiteY327" fmla="*/ 779228 h 5709037"/>
              <a:gd name="connsiteX328" fmla="*/ 4297366 w 6301095"/>
              <a:gd name="connsiteY328" fmla="*/ 755374 h 5709037"/>
              <a:gd name="connsiteX329" fmla="*/ 4281464 w 6301095"/>
              <a:gd name="connsiteY329" fmla="*/ 723569 h 5709037"/>
              <a:gd name="connsiteX330" fmla="*/ 4249659 w 6301095"/>
              <a:gd name="connsiteY330" fmla="*/ 652007 h 5709037"/>
              <a:gd name="connsiteX331" fmla="*/ 4241707 w 6301095"/>
              <a:gd name="connsiteY331" fmla="*/ 620202 h 5709037"/>
              <a:gd name="connsiteX332" fmla="*/ 4217853 w 6301095"/>
              <a:gd name="connsiteY332" fmla="*/ 580445 h 5709037"/>
              <a:gd name="connsiteX333" fmla="*/ 4201951 w 6301095"/>
              <a:gd name="connsiteY333" fmla="*/ 548640 h 5709037"/>
              <a:gd name="connsiteX334" fmla="*/ 4193999 w 6301095"/>
              <a:gd name="connsiteY334" fmla="*/ 524786 h 5709037"/>
              <a:gd name="connsiteX335" fmla="*/ 4170145 w 6301095"/>
              <a:gd name="connsiteY335" fmla="*/ 508884 h 5709037"/>
              <a:gd name="connsiteX336" fmla="*/ 4146292 w 6301095"/>
              <a:gd name="connsiteY336" fmla="*/ 485030 h 5709037"/>
              <a:gd name="connsiteX337" fmla="*/ 4090632 w 6301095"/>
              <a:gd name="connsiteY337" fmla="*/ 492981 h 5709037"/>
              <a:gd name="connsiteX338" fmla="*/ 4058827 w 6301095"/>
              <a:gd name="connsiteY338" fmla="*/ 508884 h 5709037"/>
              <a:gd name="connsiteX339" fmla="*/ 4027022 w 6301095"/>
              <a:gd name="connsiteY339" fmla="*/ 500932 h 5709037"/>
              <a:gd name="connsiteX340" fmla="*/ 3987265 w 6301095"/>
              <a:gd name="connsiteY340" fmla="*/ 492981 h 5709037"/>
              <a:gd name="connsiteX341" fmla="*/ 3907752 w 6301095"/>
              <a:gd name="connsiteY341" fmla="*/ 500932 h 5709037"/>
              <a:gd name="connsiteX342" fmla="*/ 3875947 w 6301095"/>
              <a:gd name="connsiteY342" fmla="*/ 659959 h 5709037"/>
              <a:gd name="connsiteX343" fmla="*/ 3883899 w 6301095"/>
              <a:gd name="connsiteY343" fmla="*/ 795131 h 5709037"/>
              <a:gd name="connsiteX344" fmla="*/ 3915704 w 6301095"/>
              <a:gd name="connsiteY344" fmla="*/ 874644 h 5709037"/>
              <a:gd name="connsiteX345" fmla="*/ 3923655 w 6301095"/>
              <a:gd name="connsiteY345" fmla="*/ 914400 h 5709037"/>
              <a:gd name="connsiteX346" fmla="*/ 3923655 w 6301095"/>
              <a:gd name="connsiteY346" fmla="*/ 993913 h 5709037"/>
              <a:gd name="connsiteX347" fmla="*/ 3875947 w 6301095"/>
              <a:gd name="connsiteY347" fmla="*/ 1025719 h 5709037"/>
              <a:gd name="connsiteX348" fmla="*/ 3844142 w 6301095"/>
              <a:gd name="connsiteY348" fmla="*/ 1057524 h 5709037"/>
              <a:gd name="connsiteX349" fmla="*/ 3796434 w 6301095"/>
              <a:gd name="connsiteY349" fmla="*/ 1105232 h 5709037"/>
              <a:gd name="connsiteX350" fmla="*/ 3788483 w 6301095"/>
              <a:gd name="connsiteY350" fmla="*/ 1129085 h 5709037"/>
              <a:gd name="connsiteX351" fmla="*/ 3764629 w 6301095"/>
              <a:gd name="connsiteY351" fmla="*/ 1224501 h 5709037"/>
              <a:gd name="connsiteX352" fmla="*/ 3716921 w 6301095"/>
              <a:gd name="connsiteY352" fmla="*/ 1256306 h 5709037"/>
              <a:gd name="connsiteX353" fmla="*/ 3677165 w 6301095"/>
              <a:gd name="connsiteY353" fmla="*/ 1272209 h 5709037"/>
              <a:gd name="connsiteX354" fmla="*/ 3653311 w 6301095"/>
              <a:gd name="connsiteY354" fmla="*/ 1288112 h 5709037"/>
              <a:gd name="connsiteX355" fmla="*/ 3621505 w 6301095"/>
              <a:gd name="connsiteY355" fmla="*/ 1296063 h 5709037"/>
              <a:gd name="connsiteX356" fmla="*/ 3565846 w 6301095"/>
              <a:gd name="connsiteY356" fmla="*/ 1327868 h 5709037"/>
              <a:gd name="connsiteX357" fmla="*/ 3549944 w 6301095"/>
              <a:gd name="connsiteY357" fmla="*/ 1304014 h 5709037"/>
              <a:gd name="connsiteX358" fmla="*/ 3541992 w 6301095"/>
              <a:gd name="connsiteY358" fmla="*/ 1264258 h 5709037"/>
              <a:gd name="connsiteX359" fmla="*/ 3549944 w 6301095"/>
              <a:gd name="connsiteY359" fmla="*/ 1081378 h 5709037"/>
              <a:gd name="connsiteX360" fmla="*/ 3518139 w 6301095"/>
              <a:gd name="connsiteY360" fmla="*/ 1073426 h 5709037"/>
              <a:gd name="connsiteX361" fmla="*/ 3462479 w 6301095"/>
              <a:gd name="connsiteY361" fmla="*/ 1081378 h 5709037"/>
              <a:gd name="connsiteX362" fmla="*/ 3422723 w 6301095"/>
              <a:gd name="connsiteY362" fmla="*/ 1121134 h 5709037"/>
              <a:gd name="connsiteX363" fmla="*/ 3295502 w 6301095"/>
              <a:gd name="connsiteY363" fmla="*/ 1129085 h 5709037"/>
              <a:gd name="connsiteX364" fmla="*/ 3279599 w 6301095"/>
              <a:gd name="connsiteY364" fmla="*/ 1152939 h 5709037"/>
              <a:gd name="connsiteX365" fmla="*/ 3231892 w 6301095"/>
              <a:gd name="connsiteY365" fmla="*/ 1208599 h 5709037"/>
              <a:gd name="connsiteX366" fmla="*/ 3215989 w 6301095"/>
              <a:gd name="connsiteY366" fmla="*/ 1240404 h 5709037"/>
              <a:gd name="connsiteX367" fmla="*/ 3200086 w 6301095"/>
              <a:gd name="connsiteY367" fmla="*/ 1264258 h 5709037"/>
              <a:gd name="connsiteX368" fmla="*/ 3176232 w 6301095"/>
              <a:gd name="connsiteY368" fmla="*/ 1256306 h 5709037"/>
              <a:gd name="connsiteX369" fmla="*/ 3104671 w 6301095"/>
              <a:gd name="connsiteY369" fmla="*/ 1168842 h 5709037"/>
              <a:gd name="connsiteX370" fmla="*/ 3112622 w 6301095"/>
              <a:gd name="connsiteY370" fmla="*/ 1081378 h 5709037"/>
              <a:gd name="connsiteX371" fmla="*/ 3144427 w 6301095"/>
              <a:gd name="connsiteY371" fmla="*/ 1049572 h 5709037"/>
              <a:gd name="connsiteX372" fmla="*/ 3152379 w 6301095"/>
              <a:gd name="connsiteY372" fmla="*/ 1017767 h 5709037"/>
              <a:gd name="connsiteX373" fmla="*/ 3176232 w 6301095"/>
              <a:gd name="connsiteY373" fmla="*/ 1001865 h 5709037"/>
              <a:gd name="connsiteX374" fmla="*/ 3208038 w 6301095"/>
              <a:gd name="connsiteY374" fmla="*/ 985962 h 5709037"/>
              <a:gd name="connsiteX375" fmla="*/ 3231892 w 6301095"/>
              <a:gd name="connsiteY375" fmla="*/ 970059 h 5709037"/>
              <a:gd name="connsiteX376" fmla="*/ 3271648 w 6301095"/>
              <a:gd name="connsiteY376" fmla="*/ 962108 h 5709037"/>
              <a:gd name="connsiteX377" fmla="*/ 3287551 w 6301095"/>
              <a:gd name="connsiteY377" fmla="*/ 938254 h 5709037"/>
              <a:gd name="connsiteX378" fmla="*/ 3335259 w 6301095"/>
              <a:gd name="connsiteY378" fmla="*/ 914400 h 5709037"/>
              <a:gd name="connsiteX379" fmla="*/ 3375015 w 6301095"/>
              <a:gd name="connsiteY379" fmla="*/ 890546 h 5709037"/>
              <a:gd name="connsiteX380" fmla="*/ 3494285 w 6301095"/>
              <a:gd name="connsiteY380" fmla="*/ 874644 h 5709037"/>
              <a:gd name="connsiteX381" fmla="*/ 3518139 w 6301095"/>
              <a:gd name="connsiteY381" fmla="*/ 858741 h 5709037"/>
              <a:gd name="connsiteX382" fmla="*/ 3573798 w 6301095"/>
              <a:gd name="connsiteY382" fmla="*/ 826936 h 5709037"/>
              <a:gd name="connsiteX383" fmla="*/ 3605603 w 6301095"/>
              <a:gd name="connsiteY383" fmla="*/ 787179 h 5709037"/>
              <a:gd name="connsiteX384" fmla="*/ 3597652 w 6301095"/>
              <a:gd name="connsiteY384" fmla="*/ 731520 h 5709037"/>
              <a:gd name="connsiteX385" fmla="*/ 3557895 w 6301095"/>
              <a:gd name="connsiteY385" fmla="*/ 707666 h 5709037"/>
              <a:gd name="connsiteX386" fmla="*/ 3534041 w 6301095"/>
              <a:gd name="connsiteY386" fmla="*/ 691764 h 5709037"/>
              <a:gd name="connsiteX387" fmla="*/ 3526090 w 6301095"/>
              <a:gd name="connsiteY387" fmla="*/ 667910 h 5709037"/>
              <a:gd name="connsiteX388" fmla="*/ 3510187 w 6301095"/>
              <a:gd name="connsiteY388" fmla="*/ 469127 h 5709037"/>
              <a:gd name="connsiteX389" fmla="*/ 3486333 w 6301095"/>
              <a:gd name="connsiteY389" fmla="*/ 421419 h 5709037"/>
              <a:gd name="connsiteX390" fmla="*/ 3438625 w 6301095"/>
              <a:gd name="connsiteY390" fmla="*/ 405517 h 5709037"/>
              <a:gd name="connsiteX391" fmla="*/ 3390918 w 6301095"/>
              <a:gd name="connsiteY391" fmla="*/ 413468 h 5709037"/>
              <a:gd name="connsiteX392" fmla="*/ 3367064 w 6301095"/>
              <a:gd name="connsiteY392" fmla="*/ 429371 h 5709037"/>
              <a:gd name="connsiteX393" fmla="*/ 3231892 w 6301095"/>
              <a:gd name="connsiteY393" fmla="*/ 437322 h 5709037"/>
              <a:gd name="connsiteX394" fmla="*/ 3192135 w 6301095"/>
              <a:gd name="connsiteY394" fmla="*/ 445273 h 5709037"/>
              <a:gd name="connsiteX395" fmla="*/ 3160330 w 6301095"/>
              <a:gd name="connsiteY395" fmla="*/ 477079 h 5709037"/>
              <a:gd name="connsiteX396" fmla="*/ 3120573 w 6301095"/>
              <a:gd name="connsiteY396" fmla="*/ 524786 h 5709037"/>
              <a:gd name="connsiteX397" fmla="*/ 3096719 w 6301095"/>
              <a:gd name="connsiteY397" fmla="*/ 556592 h 5709037"/>
              <a:gd name="connsiteX398" fmla="*/ 3033109 w 6301095"/>
              <a:gd name="connsiteY398" fmla="*/ 620202 h 5709037"/>
              <a:gd name="connsiteX399" fmla="*/ 3001304 w 6301095"/>
              <a:gd name="connsiteY399" fmla="*/ 644056 h 5709037"/>
              <a:gd name="connsiteX400" fmla="*/ 2897937 w 6301095"/>
              <a:gd name="connsiteY400" fmla="*/ 723569 h 5709037"/>
              <a:gd name="connsiteX401" fmla="*/ 2842278 w 6301095"/>
              <a:gd name="connsiteY401" fmla="*/ 691764 h 5709037"/>
              <a:gd name="connsiteX402" fmla="*/ 2778667 w 6301095"/>
              <a:gd name="connsiteY402" fmla="*/ 644056 h 5709037"/>
              <a:gd name="connsiteX403" fmla="*/ 2730959 w 6301095"/>
              <a:gd name="connsiteY403" fmla="*/ 628153 h 5709037"/>
              <a:gd name="connsiteX404" fmla="*/ 2691203 w 6301095"/>
              <a:gd name="connsiteY404" fmla="*/ 636105 h 5709037"/>
              <a:gd name="connsiteX405" fmla="*/ 2619641 w 6301095"/>
              <a:gd name="connsiteY405" fmla="*/ 667910 h 5709037"/>
              <a:gd name="connsiteX406" fmla="*/ 2587836 w 6301095"/>
              <a:gd name="connsiteY406" fmla="*/ 691764 h 5709037"/>
              <a:gd name="connsiteX407" fmla="*/ 2532177 w 6301095"/>
              <a:gd name="connsiteY407" fmla="*/ 652007 h 5709037"/>
              <a:gd name="connsiteX408" fmla="*/ 2508323 w 6301095"/>
              <a:gd name="connsiteY408" fmla="*/ 628153 h 5709037"/>
              <a:gd name="connsiteX409" fmla="*/ 2500372 w 6301095"/>
              <a:gd name="connsiteY409" fmla="*/ 604299 h 5709037"/>
              <a:gd name="connsiteX410" fmla="*/ 2516274 w 6301095"/>
              <a:gd name="connsiteY410" fmla="*/ 532738 h 5709037"/>
              <a:gd name="connsiteX411" fmla="*/ 2508323 w 6301095"/>
              <a:gd name="connsiteY411" fmla="*/ 429371 h 5709037"/>
              <a:gd name="connsiteX412" fmla="*/ 2492420 w 6301095"/>
              <a:gd name="connsiteY412" fmla="*/ 373712 h 5709037"/>
              <a:gd name="connsiteX413" fmla="*/ 2468566 w 6301095"/>
              <a:gd name="connsiteY413" fmla="*/ 326004 h 5709037"/>
              <a:gd name="connsiteX414" fmla="*/ 2492420 w 6301095"/>
              <a:gd name="connsiteY414" fmla="*/ 270345 h 5709037"/>
              <a:gd name="connsiteX415" fmla="*/ 2516274 w 6301095"/>
              <a:gd name="connsiteY415" fmla="*/ 254442 h 5709037"/>
              <a:gd name="connsiteX416" fmla="*/ 2540128 w 6301095"/>
              <a:gd name="connsiteY416" fmla="*/ 198783 h 5709037"/>
              <a:gd name="connsiteX417" fmla="*/ 2587836 w 6301095"/>
              <a:gd name="connsiteY417" fmla="*/ 159026 h 5709037"/>
              <a:gd name="connsiteX418" fmla="*/ 2627592 w 6301095"/>
              <a:gd name="connsiteY418" fmla="*/ 206734 h 5709037"/>
              <a:gd name="connsiteX419" fmla="*/ 2675300 w 6301095"/>
              <a:gd name="connsiteY419" fmla="*/ 254442 h 5709037"/>
              <a:gd name="connsiteX420" fmla="*/ 2715057 w 6301095"/>
              <a:gd name="connsiteY420" fmla="*/ 270345 h 5709037"/>
              <a:gd name="connsiteX421" fmla="*/ 2802521 w 6301095"/>
              <a:gd name="connsiteY421" fmla="*/ 286247 h 5709037"/>
              <a:gd name="connsiteX422" fmla="*/ 2866132 w 6301095"/>
              <a:gd name="connsiteY422" fmla="*/ 278296 h 5709037"/>
              <a:gd name="connsiteX423" fmla="*/ 2921791 w 6301095"/>
              <a:gd name="connsiteY423" fmla="*/ 262393 h 5709037"/>
              <a:gd name="connsiteX424" fmla="*/ 3009255 w 6301095"/>
              <a:gd name="connsiteY424" fmla="*/ 270345 h 5709037"/>
              <a:gd name="connsiteX425" fmla="*/ 3096719 w 6301095"/>
              <a:gd name="connsiteY425" fmla="*/ 262393 h 5709037"/>
              <a:gd name="connsiteX426" fmla="*/ 3120573 w 6301095"/>
              <a:gd name="connsiteY426" fmla="*/ 246491 h 5709037"/>
              <a:gd name="connsiteX427" fmla="*/ 3144427 w 6301095"/>
              <a:gd name="connsiteY427" fmla="*/ 238539 h 5709037"/>
              <a:gd name="connsiteX428" fmla="*/ 3184184 w 6301095"/>
              <a:gd name="connsiteY428" fmla="*/ 182880 h 5709037"/>
              <a:gd name="connsiteX429" fmla="*/ 3192135 w 6301095"/>
              <a:gd name="connsiteY429" fmla="*/ 159026 h 5709037"/>
              <a:gd name="connsiteX430" fmla="*/ 3128525 w 6301095"/>
              <a:gd name="connsiteY430" fmla="*/ 103367 h 5709037"/>
              <a:gd name="connsiteX431" fmla="*/ 3104671 w 6301095"/>
              <a:gd name="connsiteY431" fmla="*/ 87465 h 5709037"/>
              <a:gd name="connsiteX432" fmla="*/ 3080817 w 6301095"/>
              <a:gd name="connsiteY432" fmla="*/ 79513 h 5709037"/>
              <a:gd name="connsiteX433" fmla="*/ 2953596 w 6301095"/>
              <a:gd name="connsiteY433" fmla="*/ 55659 h 5709037"/>
              <a:gd name="connsiteX434" fmla="*/ 2921791 w 6301095"/>
              <a:gd name="connsiteY434" fmla="*/ 47708 h 5709037"/>
              <a:gd name="connsiteX435" fmla="*/ 2619641 w 6301095"/>
              <a:gd name="connsiteY435" fmla="*/ 31805 h 5709037"/>
              <a:gd name="connsiteX436" fmla="*/ 2595787 w 6301095"/>
              <a:gd name="connsiteY436" fmla="*/ 7952 h 5709037"/>
              <a:gd name="connsiteX437" fmla="*/ 2571933 w 6301095"/>
              <a:gd name="connsiteY437" fmla="*/ 0 h 5709037"/>
              <a:gd name="connsiteX438" fmla="*/ 2436761 w 6301095"/>
              <a:gd name="connsiteY438" fmla="*/ 7952 h 5709037"/>
              <a:gd name="connsiteX439" fmla="*/ 2349297 w 6301095"/>
              <a:gd name="connsiteY439" fmla="*/ 15903 h 5709037"/>
              <a:gd name="connsiteX440" fmla="*/ 2293638 w 6301095"/>
              <a:gd name="connsiteY440" fmla="*/ 31805 h 5709037"/>
              <a:gd name="connsiteX441" fmla="*/ 2261832 w 6301095"/>
              <a:gd name="connsiteY441" fmla="*/ 39757 h 5709037"/>
              <a:gd name="connsiteX442" fmla="*/ 2206173 w 6301095"/>
              <a:gd name="connsiteY442" fmla="*/ 55659 h 5709037"/>
              <a:gd name="connsiteX443" fmla="*/ 2118709 w 6301095"/>
              <a:gd name="connsiteY443" fmla="*/ 143124 h 5709037"/>
              <a:gd name="connsiteX444" fmla="*/ 2110758 w 6301095"/>
              <a:gd name="connsiteY444" fmla="*/ 206734 h 5709037"/>
              <a:gd name="connsiteX445" fmla="*/ 2118709 w 6301095"/>
              <a:gd name="connsiteY445" fmla="*/ 230588 h 5709037"/>
              <a:gd name="connsiteX446" fmla="*/ 11613 w 6301095"/>
              <a:gd name="connsiteY446" fmla="*/ 2949934 h 5709037"/>
              <a:gd name="connsiteX447" fmla="*/ 27516 w 6301095"/>
              <a:gd name="connsiteY447" fmla="*/ 3005593 h 5709037"/>
              <a:gd name="connsiteX448" fmla="*/ 138834 w 6301095"/>
              <a:gd name="connsiteY448" fmla="*/ 3116912 h 5709037"/>
              <a:gd name="connsiteX449" fmla="*/ 202445 w 6301095"/>
              <a:gd name="connsiteY449" fmla="*/ 3101009 h 5709037"/>
              <a:gd name="connsiteX450" fmla="*/ 146785 w 6301095"/>
              <a:gd name="connsiteY450" fmla="*/ 3101009 h 5709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</a:cxnLst>
            <a:rect l="l" t="t" r="r" b="b"/>
            <a:pathLst>
              <a:path w="6301095" h="5709037">
                <a:moveTo>
                  <a:pt x="146785" y="3101009"/>
                </a:moveTo>
                <a:cubicBezTo>
                  <a:pt x="171794" y="3109345"/>
                  <a:pt x="177475" y="3107287"/>
                  <a:pt x="194493" y="3132814"/>
                </a:cubicBezTo>
                <a:cubicBezTo>
                  <a:pt x="199142" y="3139788"/>
                  <a:pt x="197209" y="3150123"/>
                  <a:pt x="202445" y="3156668"/>
                </a:cubicBezTo>
                <a:cubicBezTo>
                  <a:pt x="208415" y="3164130"/>
                  <a:pt x="219043" y="3166352"/>
                  <a:pt x="226299" y="3172571"/>
                </a:cubicBezTo>
                <a:cubicBezTo>
                  <a:pt x="237683" y="3182328"/>
                  <a:pt x="248347" y="3192992"/>
                  <a:pt x="258104" y="3204376"/>
                </a:cubicBezTo>
                <a:cubicBezTo>
                  <a:pt x="302151" y="3255765"/>
                  <a:pt x="234770" y="3196945"/>
                  <a:pt x="305812" y="3267986"/>
                </a:cubicBezTo>
                <a:cubicBezTo>
                  <a:pt x="396564" y="3358737"/>
                  <a:pt x="271236" y="3208862"/>
                  <a:pt x="369422" y="3331597"/>
                </a:cubicBezTo>
                <a:cubicBezTo>
                  <a:pt x="388482" y="3388779"/>
                  <a:pt x="360721" y="3317346"/>
                  <a:pt x="425081" y="3403159"/>
                </a:cubicBezTo>
                <a:cubicBezTo>
                  <a:pt x="440984" y="3424362"/>
                  <a:pt x="454048" y="3448028"/>
                  <a:pt x="472789" y="3466769"/>
                </a:cubicBezTo>
                <a:cubicBezTo>
                  <a:pt x="488692" y="3482672"/>
                  <a:pt x="507003" y="3496485"/>
                  <a:pt x="520497" y="3514477"/>
                </a:cubicBezTo>
                <a:cubicBezTo>
                  <a:pt x="526150" y="3522015"/>
                  <a:pt x="593784" y="3614453"/>
                  <a:pt x="607961" y="3625795"/>
                </a:cubicBezTo>
                <a:cubicBezTo>
                  <a:pt x="621213" y="3636397"/>
                  <a:pt x="634946" y="3646424"/>
                  <a:pt x="647718" y="3657600"/>
                </a:cubicBezTo>
                <a:cubicBezTo>
                  <a:pt x="714175" y="3715749"/>
                  <a:pt x="623412" y="3645334"/>
                  <a:pt x="703377" y="3705308"/>
                </a:cubicBezTo>
                <a:cubicBezTo>
                  <a:pt x="708678" y="3718560"/>
                  <a:pt x="710461" y="3733842"/>
                  <a:pt x="719279" y="3745065"/>
                </a:cubicBezTo>
                <a:cubicBezTo>
                  <a:pt x="740121" y="3771591"/>
                  <a:pt x="770601" y="3789638"/>
                  <a:pt x="790841" y="3816626"/>
                </a:cubicBezTo>
                <a:cubicBezTo>
                  <a:pt x="816468" y="3850796"/>
                  <a:pt x="818719" y="3856921"/>
                  <a:pt x="854452" y="3888188"/>
                </a:cubicBezTo>
                <a:cubicBezTo>
                  <a:pt x="861644" y="3894481"/>
                  <a:pt x="870354" y="3898790"/>
                  <a:pt x="878305" y="3904091"/>
                </a:cubicBezTo>
                <a:cubicBezTo>
                  <a:pt x="883606" y="3914693"/>
                  <a:pt x="887096" y="3926414"/>
                  <a:pt x="894208" y="3935896"/>
                </a:cubicBezTo>
                <a:cubicBezTo>
                  <a:pt x="913489" y="3961604"/>
                  <a:pt x="925828" y="3967577"/>
                  <a:pt x="949867" y="3983604"/>
                </a:cubicBezTo>
                <a:cubicBezTo>
                  <a:pt x="1005526" y="4076369"/>
                  <a:pt x="971071" y="4047214"/>
                  <a:pt x="1037332" y="4086971"/>
                </a:cubicBezTo>
                <a:cubicBezTo>
                  <a:pt x="1068139" y="4133184"/>
                  <a:pt x="1036277" y="4088768"/>
                  <a:pt x="1077088" y="4134679"/>
                </a:cubicBezTo>
                <a:cubicBezTo>
                  <a:pt x="1090841" y="4150151"/>
                  <a:pt x="1102997" y="4167000"/>
                  <a:pt x="1116845" y="4182386"/>
                </a:cubicBezTo>
                <a:cubicBezTo>
                  <a:pt x="1126875" y="4193530"/>
                  <a:pt x="1138689" y="4202986"/>
                  <a:pt x="1148650" y="4214192"/>
                </a:cubicBezTo>
                <a:cubicBezTo>
                  <a:pt x="1216985" y="4291070"/>
                  <a:pt x="1153833" y="4223126"/>
                  <a:pt x="1196358" y="4277802"/>
                </a:cubicBezTo>
                <a:cubicBezTo>
                  <a:pt x="1209067" y="4294142"/>
                  <a:pt x="1223405" y="4309170"/>
                  <a:pt x="1236114" y="4325510"/>
                </a:cubicBezTo>
                <a:cubicBezTo>
                  <a:pt x="1241981" y="4333053"/>
                  <a:pt x="1245798" y="4342108"/>
                  <a:pt x="1252017" y="4349364"/>
                </a:cubicBezTo>
                <a:cubicBezTo>
                  <a:pt x="1261774" y="4360748"/>
                  <a:pt x="1273220" y="4370567"/>
                  <a:pt x="1283822" y="4381169"/>
                </a:cubicBezTo>
                <a:cubicBezTo>
                  <a:pt x="1299008" y="4426729"/>
                  <a:pt x="1280254" y="4385552"/>
                  <a:pt x="1323579" y="4428877"/>
                </a:cubicBezTo>
                <a:cubicBezTo>
                  <a:pt x="1339588" y="4444886"/>
                  <a:pt x="1353358" y="4486305"/>
                  <a:pt x="1363335" y="4500439"/>
                </a:cubicBezTo>
                <a:cubicBezTo>
                  <a:pt x="1365718" y="4503815"/>
                  <a:pt x="1439584" y="4590958"/>
                  <a:pt x="1458751" y="4619708"/>
                </a:cubicBezTo>
                <a:cubicBezTo>
                  <a:pt x="1469353" y="4635611"/>
                  <a:pt x="1482008" y="4650321"/>
                  <a:pt x="1490556" y="4667416"/>
                </a:cubicBezTo>
                <a:cubicBezTo>
                  <a:pt x="1495857" y="4678018"/>
                  <a:pt x="1501645" y="4688389"/>
                  <a:pt x="1506459" y="4699221"/>
                </a:cubicBezTo>
                <a:cubicBezTo>
                  <a:pt x="1512256" y="4712264"/>
                  <a:pt x="1515978" y="4726212"/>
                  <a:pt x="1522361" y="4738978"/>
                </a:cubicBezTo>
                <a:cubicBezTo>
                  <a:pt x="1533431" y="4761118"/>
                  <a:pt x="1544533" y="4769101"/>
                  <a:pt x="1562118" y="4786685"/>
                </a:cubicBezTo>
                <a:cubicBezTo>
                  <a:pt x="1567419" y="4807889"/>
                  <a:pt x="1566436" y="4831762"/>
                  <a:pt x="1578020" y="4850296"/>
                </a:cubicBezTo>
                <a:cubicBezTo>
                  <a:pt x="1623737" y="4923442"/>
                  <a:pt x="1600096" y="4896225"/>
                  <a:pt x="1641631" y="4937760"/>
                </a:cubicBezTo>
                <a:cubicBezTo>
                  <a:pt x="1652233" y="4958964"/>
                  <a:pt x="1667687" y="4978372"/>
                  <a:pt x="1673436" y="5001371"/>
                </a:cubicBezTo>
                <a:cubicBezTo>
                  <a:pt x="1676086" y="5011973"/>
                  <a:pt x="1676500" y="5023402"/>
                  <a:pt x="1681387" y="5033176"/>
                </a:cubicBezTo>
                <a:cubicBezTo>
                  <a:pt x="1687314" y="5045029"/>
                  <a:pt x="1698217" y="5053743"/>
                  <a:pt x="1705241" y="5064981"/>
                </a:cubicBezTo>
                <a:cubicBezTo>
                  <a:pt x="1711523" y="5075032"/>
                  <a:pt x="1715843" y="5086184"/>
                  <a:pt x="1721144" y="5096786"/>
                </a:cubicBezTo>
                <a:cubicBezTo>
                  <a:pt x="1726445" y="5117990"/>
                  <a:pt x="1729577" y="5139857"/>
                  <a:pt x="1737046" y="5160397"/>
                </a:cubicBezTo>
                <a:cubicBezTo>
                  <a:pt x="1740312" y="5169378"/>
                  <a:pt x="1749518" y="5175332"/>
                  <a:pt x="1752949" y="5184251"/>
                </a:cubicBezTo>
                <a:cubicBezTo>
                  <a:pt x="1762883" y="5210078"/>
                  <a:pt x="1766526" y="5238072"/>
                  <a:pt x="1776803" y="5263764"/>
                </a:cubicBezTo>
                <a:cubicBezTo>
                  <a:pt x="1782543" y="5278113"/>
                  <a:pt x="1794262" y="5289451"/>
                  <a:pt x="1800657" y="5303520"/>
                </a:cubicBezTo>
                <a:cubicBezTo>
                  <a:pt x="1807593" y="5318780"/>
                  <a:pt x="1807261" y="5337281"/>
                  <a:pt x="1816559" y="5351228"/>
                </a:cubicBezTo>
                <a:cubicBezTo>
                  <a:pt x="1839037" y="5384944"/>
                  <a:pt x="1828188" y="5366535"/>
                  <a:pt x="1848365" y="5406887"/>
                </a:cubicBezTo>
                <a:cubicBezTo>
                  <a:pt x="1843064" y="5417489"/>
                  <a:pt x="1833535" y="5426888"/>
                  <a:pt x="1832462" y="5438692"/>
                </a:cubicBezTo>
                <a:cubicBezTo>
                  <a:pt x="1828541" y="5481823"/>
                  <a:pt x="1844031" y="5497253"/>
                  <a:pt x="1856316" y="5534108"/>
                </a:cubicBezTo>
                <a:cubicBezTo>
                  <a:pt x="1861415" y="5549404"/>
                  <a:pt x="1864558" y="5574444"/>
                  <a:pt x="1872219" y="5589767"/>
                </a:cubicBezTo>
                <a:cubicBezTo>
                  <a:pt x="1876493" y="5598314"/>
                  <a:pt x="1880780" y="5607503"/>
                  <a:pt x="1888121" y="5613621"/>
                </a:cubicBezTo>
                <a:cubicBezTo>
                  <a:pt x="1897227" y="5621209"/>
                  <a:pt x="1909324" y="5624223"/>
                  <a:pt x="1919926" y="5629524"/>
                </a:cubicBezTo>
                <a:cubicBezTo>
                  <a:pt x="1944432" y="5666282"/>
                  <a:pt x="1927983" y="5652187"/>
                  <a:pt x="1983537" y="5669280"/>
                </a:cubicBezTo>
                <a:cubicBezTo>
                  <a:pt x="2100950" y="5705407"/>
                  <a:pt x="1981517" y="5668814"/>
                  <a:pt x="2086904" y="5693134"/>
                </a:cubicBezTo>
                <a:cubicBezTo>
                  <a:pt x="2105705" y="5697473"/>
                  <a:pt x="2124010" y="5703736"/>
                  <a:pt x="2142563" y="5709037"/>
                </a:cubicBezTo>
                <a:cubicBezTo>
                  <a:pt x="2156582" y="5707635"/>
                  <a:pt x="2227565" y="5704412"/>
                  <a:pt x="2253881" y="5693134"/>
                </a:cubicBezTo>
                <a:cubicBezTo>
                  <a:pt x="2361810" y="5646880"/>
                  <a:pt x="2201046" y="5702797"/>
                  <a:pt x="2301589" y="5669280"/>
                </a:cubicBezTo>
                <a:cubicBezTo>
                  <a:pt x="2312191" y="5658678"/>
                  <a:pt x="2321686" y="5646841"/>
                  <a:pt x="2333394" y="5637475"/>
                </a:cubicBezTo>
                <a:cubicBezTo>
                  <a:pt x="2403420" y="5581454"/>
                  <a:pt x="2356282" y="5625158"/>
                  <a:pt x="2412907" y="5589767"/>
                </a:cubicBezTo>
                <a:cubicBezTo>
                  <a:pt x="2424145" y="5582743"/>
                  <a:pt x="2432859" y="5571839"/>
                  <a:pt x="2444712" y="5565913"/>
                </a:cubicBezTo>
                <a:cubicBezTo>
                  <a:pt x="2454487" y="5561026"/>
                  <a:pt x="2466051" y="5561102"/>
                  <a:pt x="2476518" y="5557962"/>
                </a:cubicBezTo>
                <a:cubicBezTo>
                  <a:pt x="2492574" y="5553145"/>
                  <a:pt x="2508323" y="5547360"/>
                  <a:pt x="2524225" y="5542059"/>
                </a:cubicBezTo>
                <a:lnTo>
                  <a:pt x="2571933" y="5526157"/>
                </a:lnTo>
                <a:cubicBezTo>
                  <a:pt x="2587836" y="5520856"/>
                  <a:pt x="2603204" y="5513541"/>
                  <a:pt x="2619641" y="5510254"/>
                </a:cubicBezTo>
                <a:cubicBezTo>
                  <a:pt x="2632893" y="5507604"/>
                  <a:pt x="2646359" y="5505859"/>
                  <a:pt x="2659398" y="5502303"/>
                </a:cubicBezTo>
                <a:cubicBezTo>
                  <a:pt x="2749650" y="5477689"/>
                  <a:pt x="2674071" y="5498941"/>
                  <a:pt x="2730959" y="5470498"/>
                </a:cubicBezTo>
                <a:cubicBezTo>
                  <a:pt x="2796879" y="5437539"/>
                  <a:pt x="2746382" y="5467296"/>
                  <a:pt x="2794570" y="5446644"/>
                </a:cubicBezTo>
                <a:cubicBezTo>
                  <a:pt x="2805465" y="5441975"/>
                  <a:pt x="2815370" y="5435143"/>
                  <a:pt x="2826375" y="5430741"/>
                </a:cubicBezTo>
                <a:cubicBezTo>
                  <a:pt x="2841939" y="5424515"/>
                  <a:pt x="2858519" y="5421065"/>
                  <a:pt x="2874083" y="5414839"/>
                </a:cubicBezTo>
                <a:cubicBezTo>
                  <a:pt x="2885088" y="5410437"/>
                  <a:pt x="2894993" y="5403605"/>
                  <a:pt x="2905888" y="5398936"/>
                </a:cubicBezTo>
                <a:cubicBezTo>
                  <a:pt x="2913592" y="5395634"/>
                  <a:pt x="2922362" y="5394959"/>
                  <a:pt x="2929742" y="5390985"/>
                </a:cubicBezTo>
                <a:cubicBezTo>
                  <a:pt x="2992422" y="5357234"/>
                  <a:pt x="3000062" y="5343809"/>
                  <a:pt x="3056963" y="5319423"/>
                </a:cubicBezTo>
                <a:cubicBezTo>
                  <a:pt x="3077777" y="5310503"/>
                  <a:pt x="3099670" y="5304279"/>
                  <a:pt x="3120573" y="5295569"/>
                </a:cubicBezTo>
                <a:cubicBezTo>
                  <a:pt x="3131515" y="5291010"/>
                  <a:pt x="3141484" y="5284335"/>
                  <a:pt x="3152379" y="5279666"/>
                </a:cubicBezTo>
                <a:cubicBezTo>
                  <a:pt x="3160082" y="5276365"/>
                  <a:pt x="3168736" y="5275463"/>
                  <a:pt x="3176232" y="5271715"/>
                </a:cubicBezTo>
                <a:cubicBezTo>
                  <a:pt x="3190055" y="5264803"/>
                  <a:pt x="3202479" y="5255366"/>
                  <a:pt x="3215989" y="5247861"/>
                </a:cubicBezTo>
                <a:cubicBezTo>
                  <a:pt x="3226350" y="5242105"/>
                  <a:pt x="3237630" y="5238057"/>
                  <a:pt x="3247794" y="5231959"/>
                </a:cubicBezTo>
                <a:cubicBezTo>
                  <a:pt x="3264183" y="5222126"/>
                  <a:pt x="3279599" y="5210755"/>
                  <a:pt x="3295502" y="5200153"/>
                </a:cubicBezTo>
                <a:cubicBezTo>
                  <a:pt x="3303453" y="5194852"/>
                  <a:pt x="3312599" y="5191008"/>
                  <a:pt x="3319356" y="5184251"/>
                </a:cubicBezTo>
                <a:cubicBezTo>
                  <a:pt x="3357087" y="5146518"/>
                  <a:pt x="3336937" y="5157186"/>
                  <a:pt x="3375015" y="5144494"/>
                </a:cubicBezTo>
                <a:cubicBezTo>
                  <a:pt x="3385617" y="5136543"/>
                  <a:pt x="3395314" y="5127215"/>
                  <a:pt x="3406820" y="5120640"/>
                </a:cubicBezTo>
                <a:cubicBezTo>
                  <a:pt x="3432548" y="5105938"/>
                  <a:pt x="3462627" y="5098663"/>
                  <a:pt x="3486333" y="5080884"/>
                </a:cubicBezTo>
                <a:cubicBezTo>
                  <a:pt x="3493527" y="5075488"/>
                  <a:pt x="3530372" y="5046937"/>
                  <a:pt x="3541992" y="5041127"/>
                </a:cubicBezTo>
                <a:cubicBezTo>
                  <a:pt x="3549489" y="5037379"/>
                  <a:pt x="3557895" y="5035826"/>
                  <a:pt x="3565846" y="5033176"/>
                </a:cubicBezTo>
                <a:cubicBezTo>
                  <a:pt x="3624410" y="4989254"/>
                  <a:pt x="3569503" y="5024005"/>
                  <a:pt x="3661262" y="4993419"/>
                </a:cubicBezTo>
                <a:lnTo>
                  <a:pt x="3732824" y="4969565"/>
                </a:lnTo>
                <a:cubicBezTo>
                  <a:pt x="3748727" y="4964264"/>
                  <a:pt x="3764270" y="4957728"/>
                  <a:pt x="3780532" y="4953663"/>
                </a:cubicBezTo>
                <a:cubicBezTo>
                  <a:pt x="3791134" y="4951013"/>
                  <a:pt x="3801830" y="4948714"/>
                  <a:pt x="3812337" y="4945712"/>
                </a:cubicBezTo>
                <a:cubicBezTo>
                  <a:pt x="3842149" y="4937194"/>
                  <a:pt x="3833808" y="4936025"/>
                  <a:pt x="3867996" y="4929809"/>
                </a:cubicBezTo>
                <a:cubicBezTo>
                  <a:pt x="3886435" y="4926457"/>
                  <a:pt x="3905216" y="4925211"/>
                  <a:pt x="3923655" y="4921858"/>
                </a:cubicBezTo>
                <a:cubicBezTo>
                  <a:pt x="3934407" y="4919903"/>
                  <a:pt x="3944775" y="4916196"/>
                  <a:pt x="3955460" y="4913906"/>
                </a:cubicBezTo>
                <a:cubicBezTo>
                  <a:pt x="3981889" y="4908243"/>
                  <a:pt x="4008407" y="4902985"/>
                  <a:pt x="4034973" y="4898004"/>
                </a:cubicBezTo>
                <a:cubicBezTo>
                  <a:pt x="4061128" y="4893100"/>
                  <a:pt x="4082889" y="4892849"/>
                  <a:pt x="4106535" y="4882101"/>
                </a:cubicBezTo>
                <a:cubicBezTo>
                  <a:pt x="4128116" y="4872291"/>
                  <a:pt x="4170145" y="4850296"/>
                  <a:pt x="4170145" y="4850296"/>
                </a:cubicBezTo>
                <a:cubicBezTo>
                  <a:pt x="4172796" y="4842345"/>
                  <a:pt x="4171481" y="4831588"/>
                  <a:pt x="4178097" y="4826442"/>
                </a:cubicBezTo>
                <a:cubicBezTo>
                  <a:pt x="4256731" y="4765283"/>
                  <a:pt x="4216556" y="4811187"/>
                  <a:pt x="4265561" y="4786685"/>
                </a:cubicBezTo>
                <a:cubicBezTo>
                  <a:pt x="4320156" y="4759388"/>
                  <a:pt x="4252473" y="4778171"/>
                  <a:pt x="4329172" y="4762832"/>
                </a:cubicBezTo>
                <a:cubicBezTo>
                  <a:pt x="4334473" y="4754881"/>
                  <a:pt x="4336970" y="4744043"/>
                  <a:pt x="4345074" y="4738978"/>
                </a:cubicBezTo>
                <a:cubicBezTo>
                  <a:pt x="4359289" y="4730094"/>
                  <a:pt x="4377028" y="4728804"/>
                  <a:pt x="4392782" y="4723075"/>
                </a:cubicBezTo>
                <a:cubicBezTo>
                  <a:pt x="4406196" y="4718197"/>
                  <a:pt x="4419287" y="4712473"/>
                  <a:pt x="4432539" y="4707172"/>
                </a:cubicBezTo>
                <a:cubicBezTo>
                  <a:pt x="4440490" y="4699221"/>
                  <a:pt x="4447036" y="4689556"/>
                  <a:pt x="4456392" y="4683319"/>
                </a:cubicBezTo>
                <a:cubicBezTo>
                  <a:pt x="4463366" y="4678670"/>
                  <a:pt x="4472749" y="4679115"/>
                  <a:pt x="4480246" y="4675367"/>
                </a:cubicBezTo>
                <a:cubicBezTo>
                  <a:pt x="4535156" y="4647912"/>
                  <a:pt x="4469713" y="4668062"/>
                  <a:pt x="4535905" y="4651513"/>
                </a:cubicBezTo>
                <a:cubicBezTo>
                  <a:pt x="4549157" y="4643562"/>
                  <a:pt x="4561839" y="4634571"/>
                  <a:pt x="4575662" y="4627659"/>
                </a:cubicBezTo>
                <a:cubicBezTo>
                  <a:pt x="4633584" y="4598698"/>
                  <a:pt x="4641056" y="4597910"/>
                  <a:pt x="4694932" y="4579952"/>
                </a:cubicBezTo>
                <a:cubicBezTo>
                  <a:pt x="4705534" y="4572001"/>
                  <a:pt x="4715953" y="4563801"/>
                  <a:pt x="4726737" y="4556098"/>
                </a:cubicBezTo>
                <a:cubicBezTo>
                  <a:pt x="4734513" y="4550543"/>
                  <a:pt x="4743250" y="4546313"/>
                  <a:pt x="4750591" y="4540195"/>
                </a:cubicBezTo>
                <a:cubicBezTo>
                  <a:pt x="4759230" y="4532996"/>
                  <a:pt x="4765089" y="4522578"/>
                  <a:pt x="4774445" y="4516341"/>
                </a:cubicBezTo>
                <a:cubicBezTo>
                  <a:pt x="4781419" y="4511692"/>
                  <a:pt x="4790595" y="4511692"/>
                  <a:pt x="4798299" y="4508390"/>
                </a:cubicBezTo>
                <a:cubicBezTo>
                  <a:pt x="4814306" y="4501530"/>
                  <a:pt x="4839869" y="4488326"/>
                  <a:pt x="4853958" y="4476585"/>
                </a:cubicBezTo>
                <a:cubicBezTo>
                  <a:pt x="4862597" y="4469386"/>
                  <a:pt x="4868456" y="4458969"/>
                  <a:pt x="4877812" y="4452731"/>
                </a:cubicBezTo>
                <a:cubicBezTo>
                  <a:pt x="4884785" y="4448082"/>
                  <a:pt x="4893349" y="4445819"/>
                  <a:pt x="4901665" y="4444779"/>
                </a:cubicBezTo>
                <a:cubicBezTo>
                  <a:pt x="4935956" y="4440493"/>
                  <a:pt x="4970576" y="4439478"/>
                  <a:pt x="5005032" y="4436828"/>
                </a:cubicBezTo>
                <a:cubicBezTo>
                  <a:pt x="5015634" y="4444779"/>
                  <a:pt x="5024985" y="4454755"/>
                  <a:pt x="5036838" y="4460682"/>
                </a:cubicBezTo>
                <a:cubicBezTo>
                  <a:pt x="5139520" y="4512022"/>
                  <a:pt x="5005677" y="4426654"/>
                  <a:pt x="5092497" y="4484536"/>
                </a:cubicBezTo>
                <a:cubicBezTo>
                  <a:pt x="5097798" y="4495138"/>
                  <a:pt x="5103730" y="4505446"/>
                  <a:pt x="5108399" y="4516341"/>
                </a:cubicBezTo>
                <a:cubicBezTo>
                  <a:pt x="5118098" y="4538973"/>
                  <a:pt x="5113155" y="4544951"/>
                  <a:pt x="5132253" y="4564049"/>
                </a:cubicBezTo>
                <a:cubicBezTo>
                  <a:pt x="5139010" y="4570806"/>
                  <a:pt x="5148156" y="4574651"/>
                  <a:pt x="5156107" y="4579952"/>
                </a:cubicBezTo>
                <a:cubicBezTo>
                  <a:pt x="5161408" y="4595854"/>
                  <a:pt x="5162712" y="4613711"/>
                  <a:pt x="5172010" y="4627659"/>
                </a:cubicBezTo>
                <a:cubicBezTo>
                  <a:pt x="5177311" y="4635610"/>
                  <a:pt x="5183638" y="4642966"/>
                  <a:pt x="5187912" y="4651513"/>
                </a:cubicBezTo>
                <a:cubicBezTo>
                  <a:pt x="5191660" y="4659010"/>
                  <a:pt x="5190628" y="4668822"/>
                  <a:pt x="5195864" y="4675367"/>
                </a:cubicBezTo>
                <a:cubicBezTo>
                  <a:pt x="5201834" y="4682829"/>
                  <a:pt x="5211767" y="4685969"/>
                  <a:pt x="5219718" y="4691270"/>
                </a:cubicBezTo>
                <a:cubicBezTo>
                  <a:pt x="5234058" y="4719950"/>
                  <a:pt x="5244413" y="4747771"/>
                  <a:pt x="5267425" y="4770783"/>
                </a:cubicBezTo>
                <a:cubicBezTo>
                  <a:pt x="5276796" y="4780154"/>
                  <a:pt x="5288629" y="4786686"/>
                  <a:pt x="5299231" y="4794637"/>
                </a:cubicBezTo>
                <a:cubicBezTo>
                  <a:pt x="5301881" y="4805239"/>
                  <a:pt x="5300186" y="4818047"/>
                  <a:pt x="5307182" y="4826442"/>
                </a:cubicBezTo>
                <a:cubicBezTo>
                  <a:pt x="5314770" y="4835548"/>
                  <a:pt x="5328155" y="4837531"/>
                  <a:pt x="5338987" y="4842345"/>
                </a:cubicBezTo>
                <a:cubicBezTo>
                  <a:pt x="5381778" y="4861363"/>
                  <a:pt x="5373757" y="4857249"/>
                  <a:pt x="5418500" y="4866199"/>
                </a:cubicBezTo>
                <a:cubicBezTo>
                  <a:pt x="5442354" y="4863548"/>
                  <a:pt x="5466388" y="4862193"/>
                  <a:pt x="5490062" y="4858247"/>
                </a:cubicBezTo>
                <a:cubicBezTo>
                  <a:pt x="5491509" y="4858006"/>
                  <a:pt x="5574045" y="4840208"/>
                  <a:pt x="5593429" y="4834393"/>
                </a:cubicBezTo>
                <a:cubicBezTo>
                  <a:pt x="5609485" y="4829576"/>
                  <a:pt x="5625573" y="4824717"/>
                  <a:pt x="5641137" y="4818491"/>
                </a:cubicBezTo>
                <a:cubicBezTo>
                  <a:pt x="5739391" y="4779189"/>
                  <a:pt x="5620011" y="4820231"/>
                  <a:pt x="5696796" y="4794637"/>
                </a:cubicBezTo>
                <a:cubicBezTo>
                  <a:pt x="5754913" y="4755892"/>
                  <a:pt x="5681838" y="4803185"/>
                  <a:pt x="5752455" y="4762832"/>
                </a:cubicBezTo>
                <a:cubicBezTo>
                  <a:pt x="5771191" y="4752126"/>
                  <a:pt x="5791052" y="4735262"/>
                  <a:pt x="5808114" y="4723075"/>
                </a:cubicBezTo>
                <a:cubicBezTo>
                  <a:pt x="5815890" y="4717520"/>
                  <a:pt x="5824017" y="4712473"/>
                  <a:pt x="5831968" y="4707172"/>
                </a:cubicBezTo>
                <a:cubicBezTo>
                  <a:pt x="5842570" y="4691270"/>
                  <a:pt x="5866476" y="4678385"/>
                  <a:pt x="5863773" y="4659465"/>
                </a:cubicBezTo>
                <a:cubicBezTo>
                  <a:pt x="5852428" y="4580046"/>
                  <a:pt x="5857892" y="4622432"/>
                  <a:pt x="5847871" y="4532244"/>
                </a:cubicBezTo>
                <a:cubicBezTo>
                  <a:pt x="5850521" y="4455381"/>
                  <a:pt x="5849923" y="4378338"/>
                  <a:pt x="5855822" y="4301656"/>
                </a:cubicBezTo>
                <a:cubicBezTo>
                  <a:pt x="5862899" y="4209657"/>
                  <a:pt x="5860515" y="4245735"/>
                  <a:pt x="5887627" y="4198289"/>
                </a:cubicBezTo>
                <a:cubicBezTo>
                  <a:pt x="5893508" y="4187998"/>
                  <a:pt x="5895149" y="4174865"/>
                  <a:pt x="5903530" y="4166484"/>
                </a:cubicBezTo>
                <a:cubicBezTo>
                  <a:pt x="5914458" y="4155556"/>
                  <a:pt x="5930181" y="4150821"/>
                  <a:pt x="5943286" y="4142630"/>
                </a:cubicBezTo>
                <a:cubicBezTo>
                  <a:pt x="5951390" y="4137565"/>
                  <a:pt x="5959799" y="4132845"/>
                  <a:pt x="5967140" y="4126727"/>
                </a:cubicBezTo>
                <a:cubicBezTo>
                  <a:pt x="5975779" y="4119528"/>
                  <a:pt x="5981507" y="4108910"/>
                  <a:pt x="5990994" y="4102873"/>
                </a:cubicBezTo>
                <a:cubicBezTo>
                  <a:pt x="5999832" y="4097249"/>
                  <a:pt x="6054131" y="4067983"/>
                  <a:pt x="6078459" y="4063117"/>
                </a:cubicBezTo>
                <a:cubicBezTo>
                  <a:pt x="6096836" y="4059441"/>
                  <a:pt x="6115632" y="4058246"/>
                  <a:pt x="6134118" y="4055165"/>
                </a:cubicBezTo>
                <a:cubicBezTo>
                  <a:pt x="6147449" y="4052943"/>
                  <a:pt x="6160622" y="4049864"/>
                  <a:pt x="6173874" y="4047214"/>
                </a:cubicBezTo>
                <a:cubicBezTo>
                  <a:pt x="6195078" y="4033962"/>
                  <a:pt x="6226303" y="4029823"/>
                  <a:pt x="6237485" y="4007458"/>
                </a:cubicBezTo>
                <a:cubicBezTo>
                  <a:pt x="6248208" y="3986012"/>
                  <a:pt x="6283547" y="3926574"/>
                  <a:pt x="6293144" y="3888188"/>
                </a:cubicBezTo>
                <a:cubicBezTo>
                  <a:pt x="6296422" y="3875077"/>
                  <a:pt x="6298445" y="3861684"/>
                  <a:pt x="6301095" y="3848432"/>
                </a:cubicBezTo>
                <a:cubicBezTo>
                  <a:pt x="6298445" y="3803374"/>
                  <a:pt x="6296050" y="3758301"/>
                  <a:pt x="6293144" y="3713259"/>
                </a:cubicBezTo>
                <a:cubicBezTo>
                  <a:pt x="6290749" y="3676136"/>
                  <a:pt x="6294214" y="3638031"/>
                  <a:pt x="6285192" y="3601941"/>
                </a:cubicBezTo>
                <a:cubicBezTo>
                  <a:pt x="6281937" y="3588921"/>
                  <a:pt x="6246221" y="3582455"/>
                  <a:pt x="6237485" y="3578087"/>
                </a:cubicBezTo>
                <a:cubicBezTo>
                  <a:pt x="6228938" y="3573813"/>
                  <a:pt x="6222178" y="3566459"/>
                  <a:pt x="6213631" y="3562185"/>
                </a:cubicBezTo>
                <a:cubicBezTo>
                  <a:pt x="6200916" y="3555828"/>
                  <a:pt x="6169868" y="3549681"/>
                  <a:pt x="6157972" y="3546282"/>
                </a:cubicBezTo>
                <a:cubicBezTo>
                  <a:pt x="6149913" y="3543980"/>
                  <a:pt x="6142177" y="3540634"/>
                  <a:pt x="6134118" y="3538331"/>
                </a:cubicBezTo>
                <a:cubicBezTo>
                  <a:pt x="6064238" y="3518365"/>
                  <a:pt x="6135643" y="3541489"/>
                  <a:pt x="6078459" y="3522428"/>
                </a:cubicBezTo>
                <a:cubicBezTo>
                  <a:pt x="6073158" y="3514477"/>
                  <a:pt x="6066830" y="3507121"/>
                  <a:pt x="6062556" y="3498574"/>
                </a:cubicBezTo>
                <a:cubicBezTo>
                  <a:pt x="6052125" y="3477712"/>
                  <a:pt x="6050069" y="3457441"/>
                  <a:pt x="6062556" y="3434964"/>
                </a:cubicBezTo>
                <a:cubicBezTo>
                  <a:pt x="6069837" y="3421858"/>
                  <a:pt x="6083759" y="3413761"/>
                  <a:pt x="6094361" y="3403159"/>
                </a:cubicBezTo>
                <a:cubicBezTo>
                  <a:pt x="6110909" y="3336964"/>
                  <a:pt x="6090759" y="3402411"/>
                  <a:pt x="6118215" y="3347499"/>
                </a:cubicBezTo>
                <a:cubicBezTo>
                  <a:pt x="6121963" y="3340002"/>
                  <a:pt x="6122864" y="3331349"/>
                  <a:pt x="6126166" y="3323645"/>
                </a:cubicBezTo>
                <a:cubicBezTo>
                  <a:pt x="6130835" y="3312750"/>
                  <a:pt x="6136768" y="3302442"/>
                  <a:pt x="6142069" y="3291840"/>
                </a:cubicBezTo>
                <a:cubicBezTo>
                  <a:pt x="6136768" y="3254734"/>
                  <a:pt x="6135257" y="3216886"/>
                  <a:pt x="6126166" y="3180522"/>
                </a:cubicBezTo>
                <a:cubicBezTo>
                  <a:pt x="6123516" y="3169920"/>
                  <a:pt x="6125942" y="3156444"/>
                  <a:pt x="6118215" y="3148717"/>
                </a:cubicBezTo>
                <a:cubicBezTo>
                  <a:pt x="6110488" y="3140990"/>
                  <a:pt x="6097284" y="3141852"/>
                  <a:pt x="6086410" y="3140765"/>
                </a:cubicBezTo>
                <a:cubicBezTo>
                  <a:pt x="6044131" y="3136537"/>
                  <a:pt x="6001596" y="3135464"/>
                  <a:pt x="5959189" y="3132814"/>
                </a:cubicBezTo>
                <a:cubicBezTo>
                  <a:pt x="5945937" y="3135464"/>
                  <a:pt x="5932625" y="3137833"/>
                  <a:pt x="5919432" y="3140765"/>
                </a:cubicBezTo>
                <a:cubicBezTo>
                  <a:pt x="5908764" y="3143136"/>
                  <a:pt x="5898428" y="3147055"/>
                  <a:pt x="5887627" y="3148717"/>
                </a:cubicBezTo>
                <a:cubicBezTo>
                  <a:pt x="5863905" y="3152367"/>
                  <a:pt x="5839919" y="3154018"/>
                  <a:pt x="5816065" y="3156668"/>
                </a:cubicBezTo>
                <a:cubicBezTo>
                  <a:pt x="5719947" y="3180697"/>
                  <a:pt x="5884951" y="3141492"/>
                  <a:pt x="5657039" y="3172571"/>
                </a:cubicBezTo>
                <a:cubicBezTo>
                  <a:pt x="5640430" y="3174836"/>
                  <a:pt x="5625594" y="3184407"/>
                  <a:pt x="5609332" y="3188473"/>
                </a:cubicBezTo>
                <a:cubicBezTo>
                  <a:pt x="5497378" y="3216462"/>
                  <a:pt x="5606021" y="3181627"/>
                  <a:pt x="5537770" y="3204376"/>
                </a:cubicBezTo>
                <a:cubicBezTo>
                  <a:pt x="5529819" y="3212327"/>
                  <a:pt x="5521234" y="3219692"/>
                  <a:pt x="5513916" y="3228230"/>
                </a:cubicBezTo>
                <a:cubicBezTo>
                  <a:pt x="5505292" y="3238292"/>
                  <a:pt x="5500410" y="3251756"/>
                  <a:pt x="5490062" y="3260035"/>
                </a:cubicBezTo>
                <a:cubicBezTo>
                  <a:pt x="5473376" y="3273384"/>
                  <a:pt x="5453856" y="3282998"/>
                  <a:pt x="5434403" y="3291840"/>
                </a:cubicBezTo>
                <a:cubicBezTo>
                  <a:pt x="5424455" y="3296362"/>
                  <a:pt x="5413106" y="3296790"/>
                  <a:pt x="5402598" y="3299792"/>
                </a:cubicBezTo>
                <a:cubicBezTo>
                  <a:pt x="5394539" y="3302095"/>
                  <a:pt x="5386448" y="3304442"/>
                  <a:pt x="5378744" y="3307743"/>
                </a:cubicBezTo>
                <a:cubicBezTo>
                  <a:pt x="5330687" y="3328338"/>
                  <a:pt x="5363013" y="3316732"/>
                  <a:pt x="5323085" y="3339548"/>
                </a:cubicBezTo>
                <a:cubicBezTo>
                  <a:pt x="5312793" y="3345429"/>
                  <a:pt x="5301881" y="3350150"/>
                  <a:pt x="5291279" y="3355451"/>
                </a:cubicBezTo>
                <a:cubicBezTo>
                  <a:pt x="5275377" y="3376654"/>
                  <a:pt x="5258274" y="3397008"/>
                  <a:pt x="5243572" y="3419061"/>
                </a:cubicBezTo>
                <a:lnTo>
                  <a:pt x="5211766" y="3466769"/>
                </a:lnTo>
                <a:cubicBezTo>
                  <a:pt x="5201802" y="3496662"/>
                  <a:pt x="5202261" y="3504450"/>
                  <a:pt x="5172010" y="3530379"/>
                </a:cubicBezTo>
                <a:cubicBezTo>
                  <a:pt x="5165646" y="3535834"/>
                  <a:pt x="5156107" y="3535680"/>
                  <a:pt x="5148156" y="3538331"/>
                </a:cubicBezTo>
                <a:cubicBezTo>
                  <a:pt x="5140205" y="3530380"/>
                  <a:pt x="5131620" y="3523015"/>
                  <a:pt x="5124302" y="3514477"/>
                </a:cubicBezTo>
                <a:cubicBezTo>
                  <a:pt x="5109509" y="3497218"/>
                  <a:pt x="5097131" y="3477696"/>
                  <a:pt x="5084545" y="3458818"/>
                </a:cubicBezTo>
                <a:cubicBezTo>
                  <a:pt x="4986338" y="3463987"/>
                  <a:pt x="4961164" y="3459640"/>
                  <a:pt x="4885763" y="3474720"/>
                </a:cubicBezTo>
                <a:cubicBezTo>
                  <a:pt x="4875047" y="3476863"/>
                  <a:pt x="4864190" y="3478835"/>
                  <a:pt x="4853958" y="3482672"/>
                </a:cubicBezTo>
                <a:cubicBezTo>
                  <a:pt x="4842859" y="3486834"/>
                  <a:pt x="4832754" y="3493273"/>
                  <a:pt x="4822152" y="3498574"/>
                </a:cubicBezTo>
                <a:cubicBezTo>
                  <a:pt x="4809405" y="3517696"/>
                  <a:pt x="4789899" y="3548448"/>
                  <a:pt x="4774445" y="3562185"/>
                </a:cubicBezTo>
                <a:cubicBezTo>
                  <a:pt x="4762894" y="3572453"/>
                  <a:pt x="4747727" y="3577742"/>
                  <a:pt x="4734688" y="3586039"/>
                </a:cubicBezTo>
                <a:cubicBezTo>
                  <a:pt x="4711880" y="3600553"/>
                  <a:pt x="4667257" y="3629616"/>
                  <a:pt x="4647224" y="3649649"/>
                </a:cubicBezTo>
                <a:cubicBezTo>
                  <a:pt x="4640467" y="3656406"/>
                  <a:pt x="4636622" y="3665552"/>
                  <a:pt x="4631321" y="3673503"/>
                </a:cubicBezTo>
                <a:cubicBezTo>
                  <a:pt x="4628671" y="3689406"/>
                  <a:pt x="4623370" y="3705089"/>
                  <a:pt x="4623370" y="3721211"/>
                </a:cubicBezTo>
                <a:cubicBezTo>
                  <a:pt x="4623370" y="3739952"/>
                  <a:pt x="4631321" y="3758129"/>
                  <a:pt x="4631321" y="3776870"/>
                </a:cubicBezTo>
                <a:cubicBezTo>
                  <a:pt x="4631321" y="3792645"/>
                  <a:pt x="4620452" y="3821708"/>
                  <a:pt x="4607467" y="3832529"/>
                </a:cubicBezTo>
                <a:cubicBezTo>
                  <a:pt x="4598361" y="3840117"/>
                  <a:pt x="4586907" y="3844684"/>
                  <a:pt x="4575662" y="3848432"/>
                </a:cubicBezTo>
                <a:cubicBezTo>
                  <a:pt x="4562841" y="3852706"/>
                  <a:pt x="4549098" y="3853451"/>
                  <a:pt x="4535905" y="3856383"/>
                </a:cubicBezTo>
                <a:cubicBezTo>
                  <a:pt x="4525237" y="3858754"/>
                  <a:pt x="4514702" y="3861684"/>
                  <a:pt x="4504100" y="3864334"/>
                </a:cubicBezTo>
                <a:cubicBezTo>
                  <a:pt x="4493498" y="3861684"/>
                  <a:pt x="4483113" y="3854838"/>
                  <a:pt x="4472295" y="3856383"/>
                </a:cubicBezTo>
                <a:cubicBezTo>
                  <a:pt x="4462835" y="3857734"/>
                  <a:pt x="4456217" y="3866731"/>
                  <a:pt x="4448441" y="3872285"/>
                </a:cubicBezTo>
                <a:cubicBezTo>
                  <a:pt x="4437657" y="3879988"/>
                  <a:pt x="4426007" y="3886768"/>
                  <a:pt x="4416636" y="3896139"/>
                </a:cubicBezTo>
                <a:cubicBezTo>
                  <a:pt x="4409879" y="3902896"/>
                  <a:pt x="4407925" y="3913700"/>
                  <a:pt x="4400733" y="3919993"/>
                </a:cubicBezTo>
                <a:cubicBezTo>
                  <a:pt x="4351146" y="3963382"/>
                  <a:pt x="4368923" y="3942714"/>
                  <a:pt x="4329172" y="3959750"/>
                </a:cubicBezTo>
                <a:cubicBezTo>
                  <a:pt x="4318277" y="3964419"/>
                  <a:pt x="4307658" y="3969771"/>
                  <a:pt x="4297366" y="3975652"/>
                </a:cubicBezTo>
                <a:cubicBezTo>
                  <a:pt x="4289069" y="3980393"/>
                  <a:pt x="4282245" y="3987674"/>
                  <a:pt x="4273512" y="3991555"/>
                </a:cubicBezTo>
                <a:cubicBezTo>
                  <a:pt x="4240494" y="4006230"/>
                  <a:pt x="4220062" y="4008607"/>
                  <a:pt x="4186048" y="4015409"/>
                </a:cubicBezTo>
                <a:cubicBezTo>
                  <a:pt x="4172796" y="4020710"/>
                  <a:pt x="4160288" y="4028513"/>
                  <a:pt x="4146292" y="4031312"/>
                </a:cubicBezTo>
                <a:cubicBezTo>
                  <a:pt x="4120173" y="4036536"/>
                  <a:pt x="4092049" y="4030840"/>
                  <a:pt x="4066779" y="4039263"/>
                </a:cubicBezTo>
                <a:cubicBezTo>
                  <a:pt x="4057713" y="4042285"/>
                  <a:pt x="4055941" y="4055013"/>
                  <a:pt x="4050876" y="4063117"/>
                </a:cubicBezTo>
                <a:cubicBezTo>
                  <a:pt x="4042685" y="4076222"/>
                  <a:pt x="4037005" y="4091075"/>
                  <a:pt x="4027022" y="4102873"/>
                </a:cubicBezTo>
                <a:cubicBezTo>
                  <a:pt x="3939438" y="4206382"/>
                  <a:pt x="3997861" y="4141161"/>
                  <a:pt x="3923655" y="4182386"/>
                </a:cubicBezTo>
                <a:cubicBezTo>
                  <a:pt x="3912071" y="4188822"/>
                  <a:pt x="3902707" y="4198640"/>
                  <a:pt x="3891850" y="4206240"/>
                </a:cubicBezTo>
                <a:cubicBezTo>
                  <a:pt x="3876192" y="4217200"/>
                  <a:pt x="3860045" y="4227443"/>
                  <a:pt x="3844142" y="4238045"/>
                </a:cubicBezTo>
                <a:cubicBezTo>
                  <a:pt x="3833540" y="4253948"/>
                  <a:pt x="3818381" y="4267621"/>
                  <a:pt x="3812337" y="4285753"/>
                </a:cubicBezTo>
                <a:cubicBezTo>
                  <a:pt x="3809686" y="4293704"/>
                  <a:pt x="3808133" y="4302110"/>
                  <a:pt x="3804385" y="4309607"/>
                </a:cubicBezTo>
                <a:cubicBezTo>
                  <a:pt x="3800111" y="4318154"/>
                  <a:pt x="3792757" y="4324914"/>
                  <a:pt x="3788483" y="4333461"/>
                </a:cubicBezTo>
                <a:cubicBezTo>
                  <a:pt x="3784735" y="4340958"/>
                  <a:pt x="3784690" y="4350038"/>
                  <a:pt x="3780532" y="4357315"/>
                </a:cubicBezTo>
                <a:cubicBezTo>
                  <a:pt x="3773957" y="4368821"/>
                  <a:pt x="3766583" y="4380316"/>
                  <a:pt x="3756678" y="4389120"/>
                </a:cubicBezTo>
                <a:cubicBezTo>
                  <a:pt x="3742393" y="4401818"/>
                  <a:pt x="3708970" y="4420925"/>
                  <a:pt x="3708970" y="4420925"/>
                </a:cubicBezTo>
                <a:cubicBezTo>
                  <a:pt x="3697041" y="4438819"/>
                  <a:pt x="3680541" y="4466945"/>
                  <a:pt x="3661262" y="4476585"/>
                </a:cubicBezTo>
                <a:cubicBezTo>
                  <a:pt x="3646842" y="4483795"/>
                  <a:pt x="3629292" y="4481039"/>
                  <a:pt x="3613554" y="4484536"/>
                </a:cubicBezTo>
                <a:cubicBezTo>
                  <a:pt x="3605372" y="4486354"/>
                  <a:pt x="3597651" y="4489837"/>
                  <a:pt x="3589700" y="4492487"/>
                </a:cubicBezTo>
                <a:cubicBezTo>
                  <a:pt x="3465442" y="4482929"/>
                  <a:pt x="3498420" y="4487398"/>
                  <a:pt x="3367064" y="4468633"/>
                </a:cubicBezTo>
                <a:cubicBezTo>
                  <a:pt x="3318084" y="4461636"/>
                  <a:pt x="3331014" y="4464568"/>
                  <a:pt x="3295502" y="4452731"/>
                </a:cubicBezTo>
                <a:cubicBezTo>
                  <a:pt x="3287551" y="4447430"/>
                  <a:pt x="3280195" y="4441102"/>
                  <a:pt x="3271648" y="4436828"/>
                </a:cubicBezTo>
                <a:cubicBezTo>
                  <a:pt x="3264151" y="4433080"/>
                  <a:pt x="3254768" y="4433526"/>
                  <a:pt x="3247794" y="4428877"/>
                </a:cubicBezTo>
                <a:cubicBezTo>
                  <a:pt x="3238438" y="4422640"/>
                  <a:pt x="3233703" y="4410602"/>
                  <a:pt x="3223940" y="4405023"/>
                </a:cubicBezTo>
                <a:cubicBezTo>
                  <a:pt x="3214452" y="4399601"/>
                  <a:pt x="3202502" y="4400528"/>
                  <a:pt x="3192135" y="4397072"/>
                </a:cubicBezTo>
                <a:cubicBezTo>
                  <a:pt x="3178595" y="4392558"/>
                  <a:pt x="3166021" y="4385367"/>
                  <a:pt x="3152379" y="4381169"/>
                </a:cubicBezTo>
                <a:cubicBezTo>
                  <a:pt x="3131489" y="4374741"/>
                  <a:pt x="3109503" y="4372177"/>
                  <a:pt x="3088768" y="4365266"/>
                </a:cubicBezTo>
                <a:lnTo>
                  <a:pt x="3064914" y="4357315"/>
                </a:lnTo>
                <a:cubicBezTo>
                  <a:pt x="3054312" y="4346713"/>
                  <a:pt x="3042794" y="4336955"/>
                  <a:pt x="3033109" y="4325510"/>
                </a:cubicBezTo>
                <a:cubicBezTo>
                  <a:pt x="2985290" y="4268996"/>
                  <a:pt x="2998260" y="4263567"/>
                  <a:pt x="2953596" y="4238045"/>
                </a:cubicBezTo>
                <a:cubicBezTo>
                  <a:pt x="2943305" y="4232164"/>
                  <a:pt x="2932686" y="4226812"/>
                  <a:pt x="2921791" y="4222143"/>
                </a:cubicBezTo>
                <a:cubicBezTo>
                  <a:pt x="2914087" y="4218842"/>
                  <a:pt x="2906234" y="4215377"/>
                  <a:pt x="2897937" y="4214192"/>
                </a:cubicBezTo>
                <a:cubicBezTo>
                  <a:pt x="2868956" y="4210052"/>
                  <a:pt x="2839627" y="4208891"/>
                  <a:pt x="2810472" y="4206240"/>
                </a:cubicBezTo>
                <a:cubicBezTo>
                  <a:pt x="2753699" y="4187316"/>
                  <a:pt x="2776712" y="4199636"/>
                  <a:pt x="2738911" y="4174435"/>
                </a:cubicBezTo>
                <a:cubicBezTo>
                  <a:pt x="2728309" y="4158532"/>
                  <a:pt x="2719691" y="4141111"/>
                  <a:pt x="2707105" y="4126727"/>
                </a:cubicBezTo>
                <a:cubicBezTo>
                  <a:pt x="2700812" y="4119535"/>
                  <a:pt x="2689222" y="4118287"/>
                  <a:pt x="2683252" y="4110825"/>
                </a:cubicBezTo>
                <a:cubicBezTo>
                  <a:pt x="2678016" y="4104280"/>
                  <a:pt x="2677708" y="4094999"/>
                  <a:pt x="2675300" y="4086971"/>
                </a:cubicBezTo>
                <a:cubicBezTo>
                  <a:pt x="2669755" y="4068489"/>
                  <a:pt x="2668027" y="4048570"/>
                  <a:pt x="2659398" y="4031312"/>
                </a:cubicBezTo>
                <a:cubicBezTo>
                  <a:pt x="2654369" y="4021254"/>
                  <a:pt x="2643495" y="4015409"/>
                  <a:pt x="2635544" y="4007458"/>
                </a:cubicBezTo>
                <a:cubicBezTo>
                  <a:pt x="2632893" y="3999507"/>
                  <a:pt x="2633519" y="3989531"/>
                  <a:pt x="2627592" y="3983604"/>
                </a:cubicBezTo>
                <a:cubicBezTo>
                  <a:pt x="2619211" y="3975223"/>
                  <a:pt x="2606078" y="3973582"/>
                  <a:pt x="2595787" y="3967701"/>
                </a:cubicBezTo>
                <a:cubicBezTo>
                  <a:pt x="2587490" y="3962960"/>
                  <a:pt x="2579884" y="3957100"/>
                  <a:pt x="2571933" y="3951799"/>
                </a:cubicBezTo>
                <a:cubicBezTo>
                  <a:pt x="2562895" y="3936736"/>
                  <a:pt x="2533353" y="3892282"/>
                  <a:pt x="2532177" y="3872285"/>
                </a:cubicBezTo>
                <a:cubicBezTo>
                  <a:pt x="2531242" y="3856395"/>
                  <a:pt x="2532552" y="3784070"/>
                  <a:pt x="2548079" y="3753016"/>
                </a:cubicBezTo>
                <a:cubicBezTo>
                  <a:pt x="2552353" y="3744469"/>
                  <a:pt x="2558681" y="3737113"/>
                  <a:pt x="2563982" y="3729162"/>
                </a:cubicBezTo>
                <a:cubicBezTo>
                  <a:pt x="2566632" y="3721211"/>
                  <a:pt x="2571933" y="3713689"/>
                  <a:pt x="2571933" y="3705308"/>
                </a:cubicBezTo>
                <a:cubicBezTo>
                  <a:pt x="2571933" y="3491064"/>
                  <a:pt x="2587404" y="3544988"/>
                  <a:pt x="2556031" y="3450866"/>
                </a:cubicBezTo>
                <a:cubicBezTo>
                  <a:pt x="2558681" y="3424362"/>
                  <a:pt x="2563982" y="3397990"/>
                  <a:pt x="2563982" y="3371353"/>
                </a:cubicBezTo>
                <a:cubicBezTo>
                  <a:pt x="2563982" y="3362972"/>
                  <a:pt x="2556031" y="3355880"/>
                  <a:pt x="2556031" y="3347499"/>
                </a:cubicBezTo>
                <a:cubicBezTo>
                  <a:pt x="2556031" y="3333985"/>
                  <a:pt x="2560943" y="3320911"/>
                  <a:pt x="2563982" y="3307743"/>
                </a:cubicBezTo>
                <a:cubicBezTo>
                  <a:pt x="2568897" y="3286446"/>
                  <a:pt x="2567761" y="3262318"/>
                  <a:pt x="2579885" y="3244132"/>
                </a:cubicBezTo>
                <a:cubicBezTo>
                  <a:pt x="2585186" y="3236181"/>
                  <a:pt x="2591906" y="3229011"/>
                  <a:pt x="2595787" y="3220279"/>
                </a:cubicBezTo>
                <a:cubicBezTo>
                  <a:pt x="2602595" y="3204961"/>
                  <a:pt x="2611690" y="3172571"/>
                  <a:pt x="2611690" y="3172571"/>
                </a:cubicBezTo>
                <a:cubicBezTo>
                  <a:pt x="2613207" y="3152849"/>
                  <a:pt x="2610430" y="3079674"/>
                  <a:pt x="2627592" y="3045350"/>
                </a:cubicBezTo>
                <a:cubicBezTo>
                  <a:pt x="2631866" y="3036803"/>
                  <a:pt x="2636033" y="3027466"/>
                  <a:pt x="2643495" y="3021496"/>
                </a:cubicBezTo>
                <a:cubicBezTo>
                  <a:pt x="2650040" y="3016260"/>
                  <a:pt x="2659398" y="3016195"/>
                  <a:pt x="2667349" y="3013545"/>
                </a:cubicBezTo>
                <a:cubicBezTo>
                  <a:pt x="2683252" y="3016195"/>
                  <a:pt x="2699906" y="3015986"/>
                  <a:pt x="2715057" y="3021496"/>
                </a:cubicBezTo>
                <a:cubicBezTo>
                  <a:pt x="2746107" y="3032787"/>
                  <a:pt x="2757236" y="3047773"/>
                  <a:pt x="2778667" y="3069204"/>
                </a:cubicBezTo>
                <a:cubicBezTo>
                  <a:pt x="2786618" y="3066553"/>
                  <a:pt x="2794339" y="3063070"/>
                  <a:pt x="2802521" y="3061252"/>
                </a:cubicBezTo>
                <a:cubicBezTo>
                  <a:pt x="2860963" y="3048265"/>
                  <a:pt x="2916306" y="3049171"/>
                  <a:pt x="2977450" y="3045350"/>
                </a:cubicBezTo>
                <a:cubicBezTo>
                  <a:pt x="2990702" y="3040049"/>
                  <a:pt x="3003666" y="3033960"/>
                  <a:pt x="3017206" y="3029447"/>
                </a:cubicBezTo>
                <a:cubicBezTo>
                  <a:pt x="3027573" y="3025991"/>
                  <a:pt x="3039237" y="3026383"/>
                  <a:pt x="3049012" y="3021496"/>
                </a:cubicBezTo>
                <a:cubicBezTo>
                  <a:pt x="3130109" y="2980948"/>
                  <a:pt x="3034522" y="3009215"/>
                  <a:pt x="3112622" y="2989691"/>
                </a:cubicBezTo>
                <a:cubicBezTo>
                  <a:pt x="3128525" y="2992341"/>
                  <a:pt x="3144208" y="2997642"/>
                  <a:pt x="3160330" y="2997642"/>
                </a:cubicBezTo>
                <a:cubicBezTo>
                  <a:pt x="3174871" y="2997642"/>
                  <a:pt x="3222624" y="2978843"/>
                  <a:pt x="3231892" y="2973788"/>
                </a:cubicBezTo>
                <a:cubicBezTo>
                  <a:pt x="3248671" y="2964636"/>
                  <a:pt x="3279599" y="2941983"/>
                  <a:pt x="3279599" y="2941983"/>
                </a:cubicBezTo>
                <a:cubicBezTo>
                  <a:pt x="3284900" y="2934032"/>
                  <a:pt x="3288745" y="2924886"/>
                  <a:pt x="3295502" y="2918129"/>
                </a:cubicBezTo>
                <a:cubicBezTo>
                  <a:pt x="3302259" y="2911372"/>
                  <a:pt x="3315807" y="2911099"/>
                  <a:pt x="3319356" y="2902226"/>
                </a:cubicBezTo>
                <a:cubicBezTo>
                  <a:pt x="3322469" y="2894444"/>
                  <a:pt x="3314055" y="2886323"/>
                  <a:pt x="3311405" y="2878372"/>
                </a:cubicBezTo>
                <a:cubicBezTo>
                  <a:pt x="3363654" y="2826125"/>
                  <a:pt x="3312537" y="2864417"/>
                  <a:pt x="3438625" y="2870421"/>
                </a:cubicBezTo>
                <a:cubicBezTo>
                  <a:pt x="3459969" y="2871437"/>
                  <a:pt x="3481032" y="2865120"/>
                  <a:pt x="3502236" y="2862470"/>
                </a:cubicBezTo>
                <a:cubicBezTo>
                  <a:pt x="3515488" y="2857169"/>
                  <a:pt x="3529889" y="2854132"/>
                  <a:pt x="3541992" y="2846567"/>
                </a:cubicBezTo>
                <a:cubicBezTo>
                  <a:pt x="3551528" y="2840607"/>
                  <a:pt x="3554601" y="2822713"/>
                  <a:pt x="3565846" y="2822713"/>
                </a:cubicBezTo>
                <a:cubicBezTo>
                  <a:pt x="3574228" y="2822713"/>
                  <a:pt x="3570050" y="2839070"/>
                  <a:pt x="3573798" y="2846567"/>
                </a:cubicBezTo>
                <a:cubicBezTo>
                  <a:pt x="3580710" y="2860390"/>
                  <a:pt x="3589701" y="2873072"/>
                  <a:pt x="3597652" y="2886324"/>
                </a:cubicBezTo>
                <a:cubicBezTo>
                  <a:pt x="3600302" y="2896926"/>
                  <a:pt x="3599541" y="2909036"/>
                  <a:pt x="3605603" y="2918129"/>
                </a:cubicBezTo>
                <a:cubicBezTo>
                  <a:pt x="3611223" y="2926559"/>
                  <a:pt x="3655757" y="2947182"/>
                  <a:pt x="3661262" y="2949934"/>
                </a:cubicBezTo>
                <a:cubicBezTo>
                  <a:pt x="3703669" y="2947284"/>
                  <a:pt x="3746905" y="2950736"/>
                  <a:pt x="3788483" y="2941983"/>
                </a:cubicBezTo>
                <a:cubicBezTo>
                  <a:pt x="3799487" y="2939666"/>
                  <a:pt x="3803341" y="2924876"/>
                  <a:pt x="3812337" y="2918129"/>
                </a:cubicBezTo>
                <a:cubicBezTo>
                  <a:pt x="3854372" y="2886603"/>
                  <a:pt x="3853519" y="2894071"/>
                  <a:pt x="3907752" y="2886324"/>
                </a:cubicBezTo>
                <a:cubicBezTo>
                  <a:pt x="3915703" y="2883673"/>
                  <a:pt x="3923547" y="2880675"/>
                  <a:pt x="3931606" y="2878372"/>
                </a:cubicBezTo>
                <a:cubicBezTo>
                  <a:pt x="4001512" y="2858399"/>
                  <a:pt x="3930060" y="2881538"/>
                  <a:pt x="3987265" y="2862470"/>
                </a:cubicBezTo>
                <a:cubicBezTo>
                  <a:pt x="4001036" y="2841814"/>
                  <a:pt x="4008674" y="2824624"/>
                  <a:pt x="4034973" y="2814762"/>
                </a:cubicBezTo>
                <a:cubicBezTo>
                  <a:pt x="4065670" y="2803251"/>
                  <a:pt x="4130389" y="2790908"/>
                  <a:pt x="4130389" y="2790908"/>
                </a:cubicBezTo>
                <a:cubicBezTo>
                  <a:pt x="4146292" y="2780306"/>
                  <a:pt x="4172053" y="2777235"/>
                  <a:pt x="4178097" y="2759103"/>
                </a:cubicBezTo>
                <a:cubicBezTo>
                  <a:pt x="4189070" y="2726183"/>
                  <a:pt x="4181399" y="2742223"/>
                  <a:pt x="4201951" y="2711395"/>
                </a:cubicBezTo>
                <a:cubicBezTo>
                  <a:pt x="4207252" y="2690192"/>
                  <a:pt x="4208079" y="2667334"/>
                  <a:pt x="4217853" y="2647785"/>
                </a:cubicBezTo>
                <a:cubicBezTo>
                  <a:pt x="4222127" y="2639237"/>
                  <a:pt x="4234950" y="2638639"/>
                  <a:pt x="4241707" y="2631882"/>
                </a:cubicBezTo>
                <a:cubicBezTo>
                  <a:pt x="4251078" y="2622511"/>
                  <a:pt x="4257610" y="2610679"/>
                  <a:pt x="4265561" y="2600077"/>
                </a:cubicBezTo>
                <a:cubicBezTo>
                  <a:pt x="4262911" y="2592126"/>
                  <a:pt x="4257610" y="2584604"/>
                  <a:pt x="4257610" y="2576223"/>
                </a:cubicBezTo>
                <a:cubicBezTo>
                  <a:pt x="4257610" y="2529743"/>
                  <a:pt x="4265054" y="2499246"/>
                  <a:pt x="4273512" y="2456953"/>
                </a:cubicBezTo>
                <a:cubicBezTo>
                  <a:pt x="4270862" y="2449002"/>
                  <a:pt x="4265561" y="2441480"/>
                  <a:pt x="4265561" y="2433099"/>
                </a:cubicBezTo>
                <a:cubicBezTo>
                  <a:pt x="4265561" y="2389257"/>
                  <a:pt x="4294646" y="2346722"/>
                  <a:pt x="4337123" y="2329732"/>
                </a:cubicBezTo>
                <a:cubicBezTo>
                  <a:pt x="4350375" y="2324431"/>
                  <a:pt x="4364349" y="2320664"/>
                  <a:pt x="4376879" y="2313830"/>
                </a:cubicBezTo>
                <a:cubicBezTo>
                  <a:pt x="4400810" y="2300777"/>
                  <a:pt x="4433429" y="2275394"/>
                  <a:pt x="4456392" y="2258171"/>
                </a:cubicBezTo>
                <a:cubicBezTo>
                  <a:pt x="4477393" y="2195168"/>
                  <a:pt x="4469539" y="2226998"/>
                  <a:pt x="4480246" y="2162755"/>
                </a:cubicBezTo>
                <a:cubicBezTo>
                  <a:pt x="4477596" y="2146852"/>
                  <a:pt x="4479505" y="2129467"/>
                  <a:pt x="4472295" y="2115047"/>
                </a:cubicBezTo>
                <a:cubicBezTo>
                  <a:pt x="4468021" y="2106500"/>
                  <a:pt x="4456988" y="2103419"/>
                  <a:pt x="4448441" y="2099145"/>
                </a:cubicBezTo>
                <a:cubicBezTo>
                  <a:pt x="4412236" y="2081043"/>
                  <a:pt x="4400654" y="2077915"/>
                  <a:pt x="4368928" y="2067339"/>
                </a:cubicBezTo>
                <a:cubicBezTo>
                  <a:pt x="4360977" y="2059388"/>
                  <a:pt x="4353713" y="2050684"/>
                  <a:pt x="4345074" y="2043485"/>
                </a:cubicBezTo>
                <a:cubicBezTo>
                  <a:pt x="4337733" y="2037367"/>
                  <a:pt x="4327977" y="2034340"/>
                  <a:pt x="4321220" y="2027583"/>
                </a:cubicBezTo>
                <a:cubicBezTo>
                  <a:pt x="4309220" y="2015583"/>
                  <a:pt x="4299598" y="2001403"/>
                  <a:pt x="4289415" y="1987826"/>
                </a:cubicBezTo>
                <a:cubicBezTo>
                  <a:pt x="4275735" y="1969586"/>
                  <a:pt x="4260971" y="1951963"/>
                  <a:pt x="4249659" y="1932167"/>
                </a:cubicBezTo>
                <a:cubicBezTo>
                  <a:pt x="4235178" y="1906825"/>
                  <a:pt x="4226926" y="1879869"/>
                  <a:pt x="4217853" y="1852654"/>
                </a:cubicBezTo>
                <a:cubicBezTo>
                  <a:pt x="4225804" y="1850004"/>
                  <a:pt x="4233648" y="1847005"/>
                  <a:pt x="4241707" y="1844703"/>
                </a:cubicBezTo>
                <a:cubicBezTo>
                  <a:pt x="4267904" y="1837218"/>
                  <a:pt x="4285947" y="1834265"/>
                  <a:pt x="4313269" y="1828800"/>
                </a:cubicBezTo>
                <a:cubicBezTo>
                  <a:pt x="4323871" y="1823499"/>
                  <a:pt x="4334179" y="1817567"/>
                  <a:pt x="4345074" y="1812898"/>
                </a:cubicBezTo>
                <a:cubicBezTo>
                  <a:pt x="4352778" y="1809596"/>
                  <a:pt x="4364858" y="1812273"/>
                  <a:pt x="4368928" y="1804946"/>
                </a:cubicBezTo>
                <a:cubicBezTo>
                  <a:pt x="4379542" y="1785841"/>
                  <a:pt x="4379530" y="1762539"/>
                  <a:pt x="4384831" y="1741336"/>
                </a:cubicBezTo>
                <a:cubicBezTo>
                  <a:pt x="4382180" y="1728084"/>
                  <a:pt x="4375757" y="1715047"/>
                  <a:pt x="4376879" y="1701579"/>
                </a:cubicBezTo>
                <a:cubicBezTo>
                  <a:pt x="4378481" y="1682350"/>
                  <a:pt x="4379963" y="1660341"/>
                  <a:pt x="4392782" y="1645920"/>
                </a:cubicBezTo>
                <a:cubicBezTo>
                  <a:pt x="4409394" y="1627232"/>
                  <a:pt x="4513378" y="1622729"/>
                  <a:pt x="4520003" y="1622066"/>
                </a:cubicBezTo>
                <a:cubicBezTo>
                  <a:pt x="4522653" y="1611464"/>
                  <a:pt x="4525583" y="1600929"/>
                  <a:pt x="4527954" y="1590261"/>
                </a:cubicBezTo>
                <a:cubicBezTo>
                  <a:pt x="4548339" y="1498525"/>
                  <a:pt x="4551442" y="1430647"/>
                  <a:pt x="4527954" y="1319917"/>
                </a:cubicBezTo>
                <a:cubicBezTo>
                  <a:pt x="4523988" y="1301220"/>
                  <a:pt x="4495536" y="1299580"/>
                  <a:pt x="4480246" y="1288112"/>
                </a:cubicBezTo>
                <a:cubicBezTo>
                  <a:pt x="4469644" y="1280161"/>
                  <a:pt x="4457812" y="1273629"/>
                  <a:pt x="4448441" y="1264258"/>
                </a:cubicBezTo>
                <a:cubicBezTo>
                  <a:pt x="4439070" y="1254887"/>
                  <a:pt x="4432538" y="1243054"/>
                  <a:pt x="4424587" y="1232452"/>
                </a:cubicBezTo>
                <a:cubicBezTo>
                  <a:pt x="4426514" y="1209328"/>
                  <a:pt x="4441505" y="1115213"/>
                  <a:pt x="4424587" y="1081378"/>
                </a:cubicBezTo>
                <a:cubicBezTo>
                  <a:pt x="4420839" y="1073881"/>
                  <a:pt x="4408684" y="1076077"/>
                  <a:pt x="4400733" y="1073426"/>
                </a:cubicBezTo>
                <a:cubicBezTo>
                  <a:pt x="4398083" y="1065475"/>
                  <a:pt x="4389669" y="1057354"/>
                  <a:pt x="4392782" y="1049572"/>
                </a:cubicBezTo>
                <a:cubicBezTo>
                  <a:pt x="4401250" y="1028403"/>
                  <a:pt x="4420808" y="1013464"/>
                  <a:pt x="4432539" y="993913"/>
                </a:cubicBezTo>
                <a:cubicBezTo>
                  <a:pt x="4436851" y="986726"/>
                  <a:pt x="4437266" y="977796"/>
                  <a:pt x="4440490" y="970059"/>
                </a:cubicBezTo>
                <a:cubicBezTo>
                  <a:pt x="4450530" y="945963"/>
                  <a:pt x="4461693" y="922352"/>
                  <a:pt x="4472295" y="898498"/>
                </a:cubicBezTo>
                <a:cubicBezTo>
                  <a:pt x="4456338" y="887860"/>
                  <a:pt x="4423070" y="865134"/>
                  <a:pt x="4408685" y="858741"/>
                </a:cubicBezTo>
                <a:cubicBezTo>
                  <a:pt x="4377920" y="845068"/>
                  <a:pt x="4278466" y="843220"/>
                  <a:pt x="4273512" y="842839"/>
                </a:cubicBezTo>
                <a:cubicBezTo>
                  <a:pt x="4276163" y="826936"/>
                  <a:pt x="4274254" y="809551"/>
                  <a:pt x="4281464" y="795131"/>
                </a:cubicBezTo>
                <a:cubicBezTo>
                  <a:pt x="4285738" y="786584"/>
                  <a:pt x="4301769" y="788101"/>
                  <a:pt x="4305318" y="779228"/>
                </a:cubicBezTo>
                <a:cubicBezTo>
                  <a:pt x="4308431" y="771446"/>
                  <a:pt x="4300668" y="763078"/>
                  <a:pt x="4297366" y="755374"/>
                </a:cubicBezTo>
                <a:cubicBezTo>
                  <a:pt x="4292697" y="744479"/>
                  <a:pt x="4285866" y="734574"/>
                  <a:pt x="4281464" y="723569"/>
                </a:cubicBezTo>
                <a:cubicBezTo>
                  <a:pt x="4253078" y="652602"/>
                  <a:pt x="4280253" y="697900"/>
                  <a:pt x="4249659" y="652007"/>
                </a:cubicBezTo>
                <a:cubicBezTo>
                  <a:pt x="4247008" y="641405"/>
                  <a:pt x="4246145" y="630188"/>
                  <a:pt x="4241707" y="620202"/>
                </a:cubicBezTo>
                <a:cubicBezTo>
                  <a:pt x="4235430" y="606079"/>
                  <a:pt x="4225358" y="593955"/>
                  <a:pt x="4217853" y="580445"/>
                </a:cubicBezTo>
                <a:cubicBezTo>
                  <a:pt x="4212097" y="570084"/>
                  <a:pt x="4206620" y="559535"/>
                  <a:pt x="4201951" y="548640"/>
                </a:cubicBezTo>
                <a:cubicBezTo>
                  <a:pt x="4198649" y="540936"/>
                  <a:pt x="4199235" y="531331"/>
                  <a:pt x="4193999" y="524786"/>
                </a:cubicBezTo>
                <a:cubicBezTo>
                  <a:pt x="4188029" y="517324"/>
                  <a:pt x="4177486" y="515002"/>
                  <a:pt x="4170145" y="508884"/>
                </a:cubicBezTo>
                <a:cubicBezTo>
                  <a:pt x="4161507" y="501685"/>
                  <a:pt x="4154243" y="492981"/>
                  <a:pt x="4146292" y="485030"/>
                </a:cubicBezTo>
                <a:cubicBezTo>
                  <a:pt x="4127739" y="487680"/>
                  <a:pt x="4108713" y="488050"/>
                  <a:pt x="4090632" y="492981"/>
                </a:cubicBezTo>
                <a:cubicBezTo>
                  <a:pt x="4079197" y="496100"/>
                  <a:pt x="4070589" y="507414"/>
                  <a:pt x="4058827" y="508884"/>
                </a:cubicBezTo>
                <a:cubicBezTo>
                  <a:pt x="4047983" y="510239"/>
                  <a:pt x="4037690" y="503303"/>
                  <a:pt x="4027022" y="500932"/>
                </a:cubicBezTo>
                <a:cubicBezTo>
                  <a:pt x="4013829" y="498000"/>
                  <a:pt x="4000517" y="495631"/>
                  <a:pt x="3987265" y="492981"/>
                </a:cubicBezTo>
                <a:cubicBezTo>
                  <a:pt x="3960761" y="495631"/>
                  <a:pt x="3931205" y="488304"/>
                  <a:pt x="3907752" y="500932"/>
                </a:cubicBezTo>
                <a:cubicBezTo>
                  <a:pt x="3871659" y="520367"/>
                  <a:pt x="3875967" y="659683"/>
                  <a:pt x="3875947" y="659959"/>
                </a:cubicBezTo>
                <a:cubicBezTo>
                  <a:pt x="3878598" y="705016"/>
                  <a:pt x="3878061" y="750375"/>
                  <a:pt x="3883899" y="795131"/>
                </a:cubicBezTo>
                <a:cubicBezTo>
                  <a:pt x="3887367" y="821721"/>
                  <a:pt x="3903747" y="850730"/>
                  <a:pt x="3915704" y="874644"/>
                </a:cubicBezTo>
                <a:cubicBezTo>
                  <a:pt x="3918354" y="887896"/>
                  <a:pt x="3920723" y="901207"/>
                  <a:pt x="3923655" y="914400"/>
                </a:cubicBezTo>
                <a:cubicBezTo>
                  <a:pt x="3929421" y="940348"/>
                  <a:pt x="3942395" y="967142"/>
                  <a:pt x="3923655" y="993913"/>
                </a:cubicBezTo>
                <a:cubicBezTo>
                  <a:pt x="3912695" y="1009571"/>
                  <a:pt x="3890871" y="1013779"/>
                  <a:pt x="3875947" y="1025719"/>
                </a:cubicBezTo>
                <a:cubicBezTo>
                  <a:pt x="3864239" y="1035085"/>
                  <a:pt x="3855425" y="1047651"/>
                  <a:pt x="3844142" y="1057524"/>
                </a:cubicBezTo>
                <a:cubicBezTo>
                  <a:pt x="3796802" y="1098947"/>
                  <a:pt x="3825378" y="1061817"/>
                  <a:pt x="3796434" y="1105232"/>
                </a:cubicBezTo>
                <a:cubicBezTo>
                  <a:pt x="3793784" y="1113183"/>
                  <a:pt x="3790642" y="1120987"/>
                  <a:pt x="3788483" y="1129085"/>
                </a:cubicBezTo>
                <a:cubicBezTo>
                  <a:pt x="3780036" y="1160762"/>
                  <a:pt x="3780702" y="1195927"/>
                  <a:pt x="3764629" y="1224501"/>
                </a:cubicBezTo>
                <a:cubicBezTo>
                  <a:pt x="3755259" y="1241159"/>
                  <a:pt x="3734666" y="1249208"/>
                  <a:pt x="3716921" y="1256306"/>
                </a:cubicBezTo>
                <a:cubicBezTo>
                  <a:pt x="3703669" y="1261607"/>
                  <a:pt x="3689931" y="1265826"/>
                  <a:pt x="3677165" y="1272209"/>
                </a:cubicBezTo>
                <a:cubicBezTo>
                  <a:pt x="3668618" y="1276483"/>
                  <a:pt x="3662095" y="1284348"/>
                  <a:pt x="3653311" y="1288112"/>
                </a:cubicBezTo>
                <a:cubicBezTo>
                  <a:pt x="3643266" y="1292417"/>
                  <a:pt x="3632107" y="1293413"/>
                  <a:pt x="3621505" y="1296063"/>
                </a:cubicBezTo>
                <a:cubicBezTo>
                  <a:pt x="3613815" y="1301190"/>
                  <a:pt x="3573917" y="1329213"/>
                  <a:pt x="3565846" y="1327868"/>
                </a:cubicBezTo>
                <a:cubicBezTo>
                  <a:pt x="3556420" y="1326297"/>
                  <a:pt x="3555245" y="1311965"/>
                  <a:pt x="3549944" y="1304014"/>
                </a:cubicBezTo>
                <a:cubicBezTo>
                  <a:pt x="3547293" y="1290762"/>
                  <a:pt x="3541242" y="1277752"/>
                  <a:pt x="3541992" y="1264258"/>
                </a:cubicBezTo>
                <a:cubicBezTo>
                  <a:pt x="3544814" y="1213457"/>
                  <a:pt x="3574453" y="1135299"/>
                  <a:pt x="3549944" y="1081378"/>
                </a:cubicBezTo>
                <a:cubicBezTo>
                  <a:pt x="3545422" y="1071429"/>
                  <a:pt x="3528741" y="1076077"/>
                  <a:pt x="3518139" y="1073426"/>
                </a:cubicBezTo>
                <a:cubicBezTo>
                  <a:pt x="3499586" y="1076077"/>
                  <a:pt x="3479605" y="1073766"/>
                  <a:pt x="3462479" y="1081378"/>
                </a:cubicBezTo>
                <a:cubicBezTo>
                  <a:pt x="3419638" y="1100419"/>
                  <a:pt x="3476167" y="1112696"/>
                  <a:pt x="3422723" y="1121134"/>
                </a:cubicBezTo>
                <a:cubicBezTo>
                  <a:pt x="3380753" y="1127761"/>
                  <a:pt x="3337909" y="1126435"/>
                  <a:pt x="3295502" y="1129085"/>
                </a:cubicBezTo>
                <a:cubicBezTo>
                  <a:pt x="3290201" y="1137036"/>
                  <a:pt x="3285569" y="1145477"/>
                  <a:pt x="3279599" y="1152939"/>
                </a:cubicBezTo>
                <a:cubicBezTo>
                  <a:pt x="3264334" y="1172020"/>
                  <a:pt x="3246264" y="1188837"/>
                  <a:pt x="3231892" y="1208599"/>
                </a:cubicBezTo>
                <a:cubicBezTo>
                  <a:pt x="3224920" y="1218185"/>
                  <a:pt x="3221870" y="1230113"/>
                  <a:pt x="3215989" y="1240404"/>
                </a:cubicBezTo>
                <a:cubicBezTo>
                  <a:pt x="3211248" y="1248701"/>
                  <a:pt x="3205387" y="1256307"/>
                  <a:pt x="3200086" y="1264258"/>
                </a:cubicBezTo>
                <a:cubicBezTo>
                  <a:pt x="3192135" y="1261607"/>
                  <a:pt x="3182777" y="1261542"/>
                  <a:pt x="3176232" y="1256306"/>
                </a:cubicBezTo>
                <a:cubicBezTo>
                  <a:pt x="3122864" y="1213611"/>
                  <a:pt x="3127485" y="1214472"/>
                  <a:pt x="3104671" y="1168842"/>
                </a:cubicBezTo>
                <a:cubicBezTo>
                  <a:pt x="3107321" y="1139687"/>
                  <a:pt x="3103365" y="1109151"/>
                  <a:pt x="3112622" y="1081378"/>
                </a:cubicBezTo>
                <a:cubicBezTo>
                  <a:pt x="3117363" y="1067154"/>
                  <a:pt x="3136481" y="1062286"/>
                  <a:pt x="3144427" y="1049572"/>
                </a:cubicBezTo>
                <a:cubicBezTo>
                  <a:pt x="3150219" y="1040305"/>
                  <a:pt x="3146317" y="1026860"/>
                  <a:pt x="3152379" y="1017767"/>
                </a:cubicBezTo>
                <a:cubicBezTo>
                  <a:pt x="3157680" y="1009816"/>
                  <a:pt x="3167935" y="1006606"/>
                  <a:pt x="3176232" y="1001865"/>
                </a:cubicBezTo>
                <a:cubicBezTo>
                  <a:pt x="3186524" y="995984"/>
                  <a:pt x="3197746" y="991843"/>
                  <a:pt x="3208038" y="985962"/>
                </a:cubicBezTo>
                <a:cubicBezTo>
                  <a:pt x="3216335" y="981221"/>
                  <a:pt x="3222944" y="973414"/>
                  <a:pt x="3231892" y="970059"/>
                </a:cubicBezTo>
                <a:cubicBezTo>
                  <a:pt x="3244546" y="965314"/>
                  <a:pt x="3258396" y="964758"/>
                  <a:pt x="3271648" y="962108"/>
                </a:cubicBezTo>
                <a:cubicBezTo>
                  <a:pt x="3276949" y="954157"/>
                  <a:pt x="3280794" y="945011"/>
                  <a:pt x="3287551" y="938254"/>
                </a:cubicBezTo>
                <a:cubicBezTo>
                  <a:pt x="3310336" y="915469"/>
                  <a:pt x="3309393" y="927333"/>
                  <a:pt x="3335259" y="914400"/>
                </a:cubicBezTo>
                <a:cubicBezTo>
                  <a:pt x="3349082" y="907488"/>
                  <a:pt x="3361192" y="897457"/>
                  <a:pt x="3375015" y="890546"/>
                </a:cubicBezTo>
                <a:cubicBezTo>
                  <a:pt x="3407493" y="874307"/>
                  <a:pt x="3472974" y="876420"/>
                  <a:pt x="3494285" y="874644"/>
                </a:cubicBezTo>
                <a:cubicBezTo>
                  <a:pt x="3502236" y="869343"/>
                  <a:pt x="3509842" y="863482"/>
                  <a:pt x="3518139" y="858741"/>
                </a:cubicBezTo>
                <a:cubicBezTo>
                  <a:pt x="3532693" y="850424"/>
                  <a:pt x="3560881" y="839853"/>
                  <a:pt x="3573798" y="826936"/>
                </a:cubicBezTo>
                <a:cubicBezTo>
                  <a:pt x="3585798" y="814935"/>
                  <a:pt x="3595001" y="800431"/>
                  <a:pt x="3605603" y="787179"/>
                </a:cubicBezTo>
                <a:cubicBezTo>
                  <a:pt x="3602953" y="768626"/>
                  <a:pt x="3607294" y="747591"/>
                  <a:pt x="3597652" y="731520"/>
                </a:cubicBezTo>
                <a:cubicBezTo>
                  <a:pt x="3589701" y="718268"/>
                  <a:pt x="3571001" y="715857"/>
                  <a:pt x="3557895" y="707666"/>
                </a:cubicBezTo>
                <a:cubicBezTo>
                  <a:pt x="3549791" y="702601"/>
                  <a:pt x="3541992" y="697065"/>
                  <a:pt x="3534041" y="691764"/>
                </a:cubicBezTo>
                <a:cubicBezTo>
                  <a:pt x="3531391" y="683813"/>
                  <a:pt x="3526849" y="676257"/>
                  <a:pt x="3526090" y="667910"/>
                </a:cubicBezTo>
                <a:cubicBezTo>
                  <a:pt x="3518184" y="580938"/>
                  <a:pt x="3526145" y="540935"/>
                  <a:pt x="3510187" y="469127"/>
                </a:cubicBezTo>
                <a:cubicBezTo>
                  <a:pt x="3507531" y="457177"/>
                  <a:pt x="3497402" y="428337"/>
                  <a:pt x="3486333" y="421419"/>
                </a:cubicBezTo>
                <a:cubicBezTo>
                  <a:pt x="3472118" y="412535"/>
                  <a:pt x="3438625" y="405517"/>
                  <a:pt x="3438625" y="405517"/>
                </a:cubicBezTo>
                <a:cubicBezTo>
                  <a:pt x="3422723" y="408167"/>
                  <a:pt x="3406212" y="408370"/>
                  <a:pt x="3390918" y="413468"/>
                </a:cubicBezTo>
                <a:cubicBezTo>
                  <a:pt x="3381852" y="416490"/>
                  <a:pt x="3376515" y="427953"/>
                  <a:pt x="3367064" y="429371"/>
                </a:cubicBezTo>
                <a:cubicBezTo>
                  <a:pt x="3322428" y="436066"/>
                  <a:pt x="3276949" y="434672"/>
                  <a:pt x="3231892" y="437322"/>
                </a:cubicBezTo>
                <a:cubicBezTo>
                  <a:pt x="3218640" y="439972"/>
                  <a:pt x="3203949" y="438710"/>
                  <a:pt x="3192135" y="445273"/>
                </a:cubicBezTo>
                <a:cubicBezTo>
                  <a:pt x="3179029" y="452554"/>
                  <a:pt x="3170360" y="465935"/>
                  <a:pt x="3160330" y="477079"/>
                </a:cubicBezTo>
                <a:cubicBezTo>
                  <a:pt x="3146482" y="492465"/>
                  <a:pt x="3133505" y="508622"/>
                  <a:pt x="3120573" y="524786"/>
                </a:cubicBezTo>
                <a:cubicBezTo>
                  <a:pt x="3112294" y="535134"/>
                  <a:pt x="3105674" y="546823"/>
                  <a:pt x="3096719" y="556592"/>
                </a:cubicBezTo>
                <a:cubicBezTo>
                  <a:pt x="3076457" y="578696"/>
                  <a:pt x="3057098" y="602210"/>
                  <a:pt x="3033109" y="620202"/>
                </a:cubicBezTo>
                <a:cubicBezTo>
                  <a:pt x="3022507" y="628153"/>
                  <a:pt x="3011073" y="635101"/>
                  <a:pt x="3001304" y="644056"/>
                </a:cubicBezTo>
                <a:cubicBezTo>
                  <a:pt x="2915714" y="722513"/>
                  <a:pt x="2971192" y="694266"/>
                  <a:pt x="2897937" y="723569"/>
                </a:cubicBezTo>
                <a:cubicBezTo>
                  <a:pt x="2868741" y="708971"/>
                  <a:pt x="2867000" y="709743"/>
                  <a:pt x="2842278" y="691764"/>
                </a:cubicBezTo>
                <a:cubicBezTo>
                  <a:pt x="2820843" y="676175"/>
                  <a:pt x="2801679" y="657206"/>
                  <a:pt x="2778667" y="644056"/>
                </a:cubicBezTo>
                <a:cubicBezTo>
                  <a:pt x="2764113" y="635739"/>
                  <a:pt x="2730959" y="628153"/>
                  <a:pt x="2730959" y="628153"/>
                </a:cubicBezTo>
                <a:cubicBezTo>
                  <a:pt x="2717707" y="630804"/>
                  <a:pt x="2704148" y="632222"/>
                  <a:pt x="2691203" y="636105"/>
                </a:cubicBezTo>
                <a:cubicBezTo>
                  <a:pt x="2676697" y="640457"/>
                  <a:pt x="2634103" y="658871"/>
                  <a:pt x="2619641" y="667910"/>
                </a:cubicBezTo>
                <a:cubicBezTo>
                  <a:pt x="2608403" y="674934"/>
                  <a:pt x="2598438" y="683813"/>
                  <a:pt x="2587836" y="691764"/>
                </a:cubicBezTo>
                <a:cubicBezTo>
                  <a:pt x="2568958" y="679178"/>
                  <a:pt x="2549436" y="666800"/>
                  <a:pt x="2532177" y="652007"/>
                </a:cubicBezTo>
                <a:cubicBezTo>
                  <a:pt x="2523639" y="644689"/>
                  <a:pt x="2516274" y="636104"/>
                  <a:pt x="2508323" y="628153"/>
                </a:cubicBezTo>
                <a:cubicBezTo>
                  <a:pt x="2505673" y="620202"/>
                  <a:pt x="2500372" y="612680"/>
                  <a:pt x="2500372" y="604299"/>
                </a:cubicBezTo>
                <a:cubicBezTo>
                  <a:pt x="2500372" y="594205"/>
                  <a:pt x="2513208" y="545004"/>
                  <a:pt x="2516274" y="532738"/>
                </a:cubicBezTo>
                <a:cubicBezTo>
                  <a:pt x="2513624" y="498282"/>
                  <a:pt x="2512361" y="463692"/>
                  <a:pt x="2508323" y="429371"/>
                </a:cubicBezTo>
                <a:cubicBezTo>
                  <a:pt x="2507538" y="422702"/>
                  <a:pt x="2496773" y="382418"/>
                  <a:pt x="2492420" y="373712"/>
                </a:cubicBezTo>
                <a:cubicBezTo>
                  <a:pt x="2461593" y="312060"/>
                  <a:pt x="2488553" y="385959"/>
                  <a:pt x="2468566" y="326004"/>
                </a:cubicBezTo>
                <a:cubicBezTo>
                  <a:pt x="2476517" y="307451"/>
                  <a:pt x="2481223" y="287140"/>
                  <a:pt x="2492420" y="270345"/>
                </a:cubicBezTo>
                <a:cubicBezTo>
                  <a:pt x="2497721" y="262394"/>
                  <a:pt x="2510156" y="261783"/>
                  <a:pt x="2516274" y="254442"/>
                </a:cubicBezTo>
                <a:cubicBezTo>
                  <a:pt x="2566254" y="194466"/>
                  <a:pt x="2506983" y="248501"/>
                  <a:pt x="2540128" y="198783"/>
                </a:cubicBezTo>
                <a:cubicBezTo>
                  <a:pt x="2552372" y="180417"/>
                  <a:pt x="2570235" y="170760"/>
                  <a:pt x="2587836" y="159026"/>
                </a:cubicBezTo>
                <a:cubicBezTo>
                  <a:pt x="2601717" y="200671"/>
                  <a:pt x="2586331" y="169599"/>
                  <a:pt x="2627592" y="206734"/>
                </a:cubicBezTo>
                <a:cubicBezTo>
                  <a:pt x="2644308" y="221779"/>
                  <a:pt x="2657112" y="241214"/>
                  <a:pt x="2675300" y="254442"/>
                </a:cubicBezTo>
                <a:cubicBezTo>
                  <a:pt x="2686843" y="262837"/>
                  <a:pt x="2701693" y="265333"/>
                  <a:pt x="2715057" y="270345"/>
                </a:cubicBezTo>
                <a:cubicBezTo>
                  <a:pt x="2751826" y="284133"/>
                  <a:pt x="2749349" y="279601"/>
                  <a:pt x="2802521" y="286247"/>
                </a:cubicBezTo>
                <a:cubicBezTo>
                  <a:pt x="2823725" y="283597"/>
                  <a:pt x="2845178" y="282487"/>
                  <a:pt x="2866132" y="278296"/>
                </a:cubicBezTo>
                <a:cubicBezTo>
                  <a:pt x="2885053" y="274512"/>
                  <a:pt x="2902525" y="263463"/>
                  <a:pt x="2921791" y="262393"/>
                </a:cubicBezTo>
                <a:cubicBezTo>
                  <a:pt x="2951021" y="260769"/>
                  <a:pt x="2980100" y="267694"/>
                  <a:pt x="3009255" y="270345"/>
                </a:cubicBezTo>
                <a:cubicBezTo>
                  <a:pt x="3038410" y="267694"/>
                  <a:pt x="3068094" y="268527"/>
                  <a:pt x="3096719" y="262393"/>
                </a:cubicBezTo>
                <a:cubicBezTo>
                  <a:pt x="3106063" y="260391"/>
                  <a:pt x="3112026" y="250765"/>
                  <a:pt x="3120573" y="246491"/>
                </a:cubicBezTo>
                <a:cubicBezTo>
                  <a:pt x="3128070" y="242743"/>
                  <a:pt x="3136476" y="241190"/>
                  <a:pt x="3144427" y="238539"/>
                </a:cubicBezTo>
                <a:cubicBezTo>
                  <a:pt x="3157679" y="219986"/>
                  <a:pt x="3172453" y="202431"/>
                  <a:pt x="3184184" y="182880"/>
                </a:cubicBezTo>
                <a:cubicBezTo>
                  <a:pt x="3188496" y="175693"/>
                  <a:pt x="3194438" y="167085"/>
                  <a:pt x="3192135" y="159026"/>
                </a:cubicBezTo>
                <a:cubicBezTo>
                  <a:pt x="3183592" y="129127"/>
                  <a:pt x="3150975" y="117398"/>
                  <a:pt x="3128525" y="103367"/>
                </a:cubicBezTo>
                <a:cubicBezTo>
                  <a:pt x="3120421" y="98302"/>
                  <a:pt x="3113218" y="91739"/>
                  <a:pt x="3104671" y="87465"/>
                </a:cubicBezTo>
                <a:cubicBezTo>
                  <a:pt x="3097174" y="83717"/>
                  <a:pt x="3088845" y="81921"/>
                  <a:pt x="3080817" y="79513"/>
                </a:cubicBezTo>
                <a:cubicBezTo>
                  <a:pt x="3008040" y="57680"/>
                  <a:pt x="3036922" y="64918"/>
                  <a:pt x="2953596" y="55659"/>
                </a:cubicBezTo>
                <a:cubicBezTo>
                  <a:pt x="2942994" y="53009"/>
                  <a:pt x="2932570" y="49504"/>
                  <a:pt x="2921791" y="47708"/>
                </a:cubicBezTo>
                <a:cubicBezTo>
                  <a:pt x="2823787" y="31375"/>
                  <a:pt x="2713673" y="34940"/>
                  <a:pt x="2619641" y="31805"/>
                </a:cubicBezTo>
                <a:cubicBezTo>
                  <a:pt x="2611690" y="23854"/>
                  <a:pt x="2605143" y="14189"/>
                  <a:pt x="2595787" y="7952"/>
                </a:cubicBezTo>
                <a:cubicBezTo>
                  <a:pt x="2588813" y="3303"/>
                  <a:pt x="2580315" y="0"/>
                  <a:pt x="2571933" y="0"/>
                </a:cubicBezTo>
                <a:cubicBezTo>
                  <a:pt x="2526798" y="0"/>
                  <a:pt x="2481782" y="4736"/>
                  <a:pt x="2436761" y="7952"/>
                </a:cubicBezTo>
                <a:cubicBezTo>
                  <a:pt x="2407561" y="10038"/>
                  <a:pt x="2378452" y="13253"/>
                  <a:pt x="2349297" y="15903"/>
                </a:cubicBezTo>
                <a:lnTo>
                  <a:pt x="2293638" y="31805"/>
                </a:lnTo>
                <a:cubicBezTo>
                  <a:pt x="2283095" y="34680"/>
                  <a:pt x="2272340" y="36755"/>
                  <a:pt x="2261832" y="39757"/>
                </a:cubicBezTo>
                <a:cubicBezTo>
                  <a:pt x="2182022" y="62561"/>
                  <a:pt x="2305555" y="30815"/>
                  <a:pt x="2206173" y="55659"/>
                </a:cubicBezTo>
                <a:cubicBezTo>
                  <a:pt x="2125256" y="118596"/>
                  <a:pt x="2148127" y="84290"/>
                  <a:pt x="2118709" y="143124"/>
                </a:cubicBezTo>
                <a:cubicBezTo>
                  <a:pt x="2116059" y="164327"/>
                  <a:pt x="2110758" y="185366"/>
                  <a:pt x="2110758" y="206734"/>
                </a:cubicBezTo>
                <a:cubicBezTo>
                  <a:pt x="2110758" y="215115"/>
                  <a:pt x="2118709" y="230588"/>
                  <a:pt x="2118709" y="230588"/>
                </a:cubicBezTo>
                <a:cubicBezTo>
                  <a:pt x="1416344" y="1137037"/>
                  <a:pt x="701742" y="2034135"/>
                  <a:pt x="11613" y="2949934"/>
                </a:cubicBezTo>
                <a:cubicBezTo>
                  <a:pt x="0" y="2965344"/>
                  <a:pt x="18436" y="2988568"/>
                  <a:pt x="27516" y="3005593"/>
                </a:cubicBezTo>
                <a:cubicBezTo>
                  <a:pt x="56196" y="3059368"/>
                  <a:pt x="90523" y="3084704"/>
                  <a:pt x="138834" y="3116912"/>
                </a:cubicBezTo>
                <a:cubicBezTo>
                  <a:pt x="198204" y="3108430"/>
                  <a:pt x="181240" y="3122211"/>
                  <a:pt x="202445" y="3101009"/>
                </a:cubicBezTo>
                <a:lnTo>
                  <a:pt x="146785" y="310100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FF3300"/>
              </a:solidFill>
            </a:endParaRPr>
          </a:p>
        </p:txBody>
      </p:sp>
      <p:sp>
        <p:nvSpPr>
          <p:cNvPr id="15" name="14 Forma libre"/>
          <p:cNvSpPr/>
          <p:nvPr/>
        </p:nvSpPr>
        <p:spPr>
          <a:xfrm>
            <a:off x="1568664" y="215056"/>
            <a:ext cx="6482529" cy="5677232"/>
          </a:xfrm>
          <a:custGeom>
            <a:avLst/>
            <a:gdLst>
              <a:gd name="connsiteX0" fmla="*/ 188574 w 6482529"/>
              <a:gd name="connsiteY0" fmla="*/ 3132814 h 5677232"/>
              <a:gd name="connsiteX1" fmla="*/ 212428 w 6482529"/>
              <a:gd name="connsiteY1" fmla="*/ 3156668 h 5677232"/>
              <a:gd name="connsiteX2" fmla="*/ 252185 w 6482529"/>
              <a:gd name="connsiteY2" fmla="*/ 3188473 h 5677232"/>
              <a:gd name="connsiteX3" fmla="*/ 268087 w 6482529"/>
              <a:gd name="connsiteY3" fmla="*/ 3212327 h 5677232"/>
              <a:gd name="connsiteX4" fmla="*/ 331698 w 6482529"/>
              <a:gd name="connsiteY4" fmla="*/ 3275938 h 5677232"/>
              <a:gd name="connsiteX5" fmla="*/ 371454 w 6482529"/>
              <a:gd name="connsiteY5" fmla="*/ 3323646 h 5677232"/>
              <a:gd name="connsiteX6" fmla="*/ 419162 w 6482529"/>
              <a:gd name="connsiteY6" fmla="*/ 3371353 h 5677232"/>
              <a:gd name="connsiteX7" fmla="*/ 466870 w 6482529"/>
              <a:gd name="connsiteY7" fmla="*/ 3442915 h 5677232"/>
              <a:gd name="connsiteX8" fmla="*/ 482773 w 6482529"/>
              <a:gd name="connsiteY8" fmla="*/ 3466769 h 5677232"/>
              <a:gd name="connsiteX9" fmla="*/ 514578 w 6482529"/>
              <a:gd name="connsiteY9" fmla="*/ 3498574 h 5677232"/>
              <a:gd name="connsiteX10" fmla="*/ 530480 w 6482529"/>
              <a:gd name="connsiteY10" fmla="*/ 3522428 h 5677232"/>
              <a:gd name="connsiteX11" fmla="*/ 586139 w 6482529"/>
              <a:gd name="connsiteY11" fmla="*/ 3570136 h 5677232"/>
              <a:gd name="connsiteX12" fmla="*/ 625896 w 6482529"/>
              <a:gd name="connsiteY12" fmla="*/ 3633747 h 5677232"/>
              <a:gd name="connsiteX13" fmla="*/ 657701 w 6482529"/>
              <a:gd name="connsiteY13" fmla="*/ 3673503 h 5677232"/>
              <a:gd name="connsiteX14" fmla="*/ 673604 w 6482529"/>
              <a:gd name="connsiteY14" fmla="*/ 3697357 h 5677232"/>
              <a:gd name="connsiteX15" fmla="*/ 705409 w 6482529"/>
              <a:gd name="connsiteY15" fmla="*/ 3721211 h 5677232"/>
              <a:gd name="connsiteX16" fmla="*/ 721312 w 6482529"/>
              <a:gd name="connsiteY16" fmla="*/ 3745065 h 5677232"/>
              <a:gd name="connsiteX17" fmla="*/ 769019 w 6482529"/>
              <a:gd name="connsiteY17" fmla="*/ 3800724 h 5677232"/>
              <a:gd name="connsiteX18" fmla="*/ 848533 w 6482529"/>
              <a:gd name="connsiteY18" fmla="*/ 3888188 h 5677232"/>
              <a:gd name="connsiteX19" fmla="*/ 880338 w 6482529"/>
              <a:gd name="connsiteY19" fmla="*/ 3912042 h 5677232"/>
              <a:gd name="connsiteX20" fmla="*/ 888289 w 6482529"/>
              <a:gd name="connsiteY20" fmla="*/ 3935896 h 5677232"/>
              <a:gd name="connsiteX21" fmla="*/ 920094 w 6482529"/>
              <a:gd name="connsiteY21" fmla="*/ 3959750 h 5677232"/>
              <a:gd name="connsiteX22" fmla="*/ 975753 w 6482529"/>
              <a:gd name="connsiteY22" fmla="*/ 4015409 h 5677232"/>
              <a:gd name="connsiteX23" fmla="*/ 1031413 w 6482529"/>
              <a:gd name="connsiteY23" fmla="*/ 4071068 h 5677232"/>
              <a:gd name="connsiteX24" fmla="*/ 1087072 w 6482529"/>
              <a:gd name="connsiteY24" fmla="*/ 4126727 h 5677232"/>
              <a:gd name="connsiteX25" fmla="*/ 1126828 w 6482529"/>
              <a:gd name="connsiteY25" fmla="*/ 4166484 h 5677232"/>
              <a:gd name="connsiteX26" fmla="*/ 1142731 w 6482529"/>
              <a:gd name="connsiteY26" fmla="*/ 4190338 h 5677232"/>
              <a:gd name="connsiteX27" fmla="*/ 1166585 w 6482529"/>
              <a:gd name="connsiteY27" fmla="*/ 4206240 h 5677232"/>
              <a:gd name="connsiteX28" fmla="*/ 1206341 w 6482529"/>
              <a:gd name="connsiteY28" fmla="*/ 4238046 h 5677232"/>
              <a:gd name="connsiteX29" fmla="*/ 1230195 w 6482529"/>
              <a:gd name="connsiteY29" fmla="*/ 4253948 h 5677232"/>
              <a:gd name="connsiteX30" fmla="*/ 1254049 w 6482529"/>
              <a:gd name="connsiteY30" fmla="*/ 4277802 h 5677232"/>
              <a:gd name="connsiteX31" fmla="*/ 1325611 w 6482529"/>
              <a:gd name="connsiteY31" fmla="*/ 4341413 h 5677232"/>
              <a:gd name="connsiteX32" fmla="*/ 1373319 w 6482529"/>
              <a:gd name="connsiteY32" fmla="*/ 4428877 h 5677232"/>
              <a:gd name="connsiteX33" fmla="*/ 1381270 w 6482529"/>
              <a:gd name="connsiteY33" fmla="*/ 4452731 h 5677232"/>
              <a:gd name="connsiteX34" fmla="*/ 1405124 w 6482529"/>
              <a:gd name="connsiteY34" fmla="*/ 4476585 h 5677232"/>
              <a:gd name="connsiteX35" fmla="*/ 1436929 w 6482529"/>
              <a:gd name="connsiteY35" fmla="*/ 4540195 h 5677232"/>
              <a:gd name="connsiteX36" fmla="*/ 1452832 w 6482529"/>
              <a:gd name="connsiteY36" fmla="*/ 4572000 h 5677232"/>
              <a:gd name="connsiteX37" fmla="*/ 1460783 w 6482529"/>
              <a:gd name="connsiteY37" fmla="*/ 4595854 h 5677232"/>
              <a:gd name="connsiteX38" fmla="*/ 1476686 w 6482529"/>
              <a:gd name="connsiteY38" fmla="*/ 4619708 h 5677232"/>
              <a:gd name="connsiteX39" fmla="*/ 1500539 w 6482529"/>
              <a:gd name="connsiteY39" fmla="*/ 4691270 h 5677232"/>
              <a:gd name="connsiteX40" fmla="*/ 1524393 w 6482529"/>
              <a:gd name="connsiteY40" fmla="*/ 4731027 h 5677232"/>
              <a:gd name="connsiteX41" fmla="*/ 1548247 w 6482529"/>
              <a:gd name="connsiteY41" fmla="*/ 4778734 h 5677232"/>
              <a:gd name="connsiteX42" fmla="*/ 1572101 w 6482529"/>
              <a:gd name="connsiteY42" fmla="*/ 4802588 h 5677232"/>
              <a:gd name="connsiteX43" fmla="*/ 1603906 w 6482529"/>
              <a:gd name="connsiteY43" fmla="*/ 4858247 h 5677232"/>
              <a:gd name="connsiteX44" fmla="*/ 1619809 w 6482529"/>
              <a:gd name="connsiteY44" fmla="*/ 4882101 h 5677232"/>
              <a:gd name="connsiteX45" fmla="*/ 1627760 w 6482529"/>
              <a:gd name="connsiteY45" fmla="*/ 4905955 h 5677232"/>
              <a:gd name="connsiteX46" fmla="*/ 1667517 w 6482529"/>
              <a:gd name="connsiteY46" fmla="*/ 4961614 h 5677232"/>
              <a:gd name="connsiteX47" fmla="*/ 1683419 w 6482529"/>
              <a:gd name="connsiteY47" fmla="*/ 5009322 h 5677232"/>
              <a:gd name="connsiteX48" fmla="*/ 1707273 w 6482529"/>
              <a:gd name="connsiteY48" fmla="*/ 5025225 h 5677232"/>
              <a:gd name="connsiteX49" fmla="*/ 1723176 w 6482529"/>
              <a:gd name="connsiteY49" fmla="*/ 5072933 h 5677232"/>
              <a:gd name="connsiteX50" fmla="*/ 1731127 w 6482529"/>
              <a:gd name="connsiteY50" fmla="*/ 5096787 h 5677232"/>
              <a:gd name="connsiteX51" fmla="*/ 1739079 w 6482529"/>
              <a:gd name="connsiteY51" fmla="*/ 5152446 h 5677232"/>
              <a:gd name="connsiteX52" fmla="*/ 1747030 w 6482529"/>
              <a:gd name="connsiteY52" fmla="*/ 5176300 h 5677232"/>
              <a:gd name="connsiteX53" fmla="*/ 1739079 w 6482529"/>
              <a:gd name="connsiteY53" fmla="*/ 5200153 h 5677232"/>
              <a:gd name="connsiteX54" fmla="*/ 1762933 w 6482529"/>
              <a:gd name="connsiteY54" fmla="*/ 5263764 h 5677232"/>
              <a:gd name="connsiteX55" fmla="*/ 1770884 w 6482529"/>
              <a:gd name="connsiteY55" fmla="*/ 5287618 h 5677232"/>
              <a:gd name="connsiteX56" fmla="*/ 1786786 w 6482529"/>
              <a:gd name="connsiteY56" fmla="*/ 5367131 h 5677232"/>
              <a:gd name="connsiteX57" fmla="*/ 1842446 w 6482529"/>
              <a:gd name="connsiteY57" fmla="*/ 5422790 h 5677232"/>
              <a:gd name="connsiteX58" fmla="*/ 1858348 w 6482529"/>
              <a:gd name="connsiteY58" fmla="*/ 5446644 h 5677232"/>
              <a:gd name="connsiteX59" fmla="*/ 1882202 w 6482529"/>
              <a:gd name="connsiteY59" fmla="*/ 5478449 h 5677232"/>
              <a:gd name="connsiteX60" fmla="*/ 1906056 w 6482529"/>
              <a:gd name="connsiteY60" fmla="*/ 5502303 h 5677232"/>
              <a:gd name="connsiteX61" fmla="*/ 1953764 w 6482529"/>
              <a:gd name="connsiteY61" fmla="*/ 5565913 h 5677232"/>
              <a:gd name="connsiteX62" fmla="*/ 2009423 w 6482529"/>
              <a:gd name="connsiteY62" fmla="*/ 5629524 h 5677232"/>
              <a:gd name="connsiteX63" fmla="*/ 2041228 w 6482529"/>
              <a:gd name="connsiteY63" fmla="*/ 5645427 h 5677232"/>
              <a:gd name="connsiteX64" fmla="*/ 2065082 w 6482529"/>
              <a:gd name="connsiteY64" fmla="*/ 5661329 h 5677232"/>
              <a:gd name="connsiteX65" fmla="*/ 2096887 w 6482529"/>
              <a:gd name="connsiteY65" fmla="*/ 5669280 h 5677232"/>
              <a:gd name="connsiteX66" fmla="*/ 2120741 w 6482529"/>
              <a:gd name="connsiteY66" fmla="*/ 5677232 h 5677232"/>
              <a:gd name="connsiteX67" fmla="*/ 2176400 w 6482529"/>
              <a:gd name="connsiteY67" fmla="*/ 5669280 h 5677232"/>
              <a:gd name="connsiteX68" fmla="*/ 2208206 w 6482529"/>
              <a:gd name="connsiteY68" fmla="*/ 5661329 h 5677232"/>
              <a:gd name="connsiteX69" fmla="*/ 2391086 w 6482529"/>
              <a:gd name="connsiteY69" fmla="*/ 5653378 h 5677232"/>
              <a:gd name="connsiteX70" fmla="*/ 2550112 w 6482529"/>
              <a:gd name="connsiteY70" fmla="*/ 5621573 h 5677232"/>
              <a:gd name="connsiteX71" fmla="*/ 2629625 w 6482529"/>
              <a:gd name="connsiteY71" fmla="*/ 5589767 h 5677232"/>
              <a:gd name="connsiteX72" fmla="*/ 2669381 w 6482529"/>
              <a:gd name="connsiteY72" fmla="*/ 5581816 h 5677232"/>
              <a:gd name="connsiteX73" fmla="*/ 2701186 w 6482529"/>
              <a:gd name="connsiteY73" fmla="*/ 5565913 h 5677232"/>
              <a:gd name="connsiteX74" fmla="*/ 2740943 w 6482529"/>
              <a:gd name="connsiteY74" fmla="*/ 5557962 h 5677232"/>
              <a:gd name="connsiteX75" fmla="*/ 2772748 w 6482529"/>
              <a:gd name="connsiteY75" fmla="*/ 5550011 h 5677232"/>
              <a:gd name="connsiteX76" fmla="*/ 2804553 w 6482529"/>
              <a:gd name="connsiteY76" fmla="*/ 5534108 h 5677232"/>
              <a:gd name="connsiteX77" fmla="*/ 2836359 w 6482529"/>
              <a:gd name="connsiteY77" fmla="*/ 5526157 h 5677232"/>
              <a:gd name="connsiteX78" fmla="*/ 2860213 w 6482529"/>
              <a:gd name="connsiteY78" fmla="*/ 5510254 h 5677232"/>
              <a:gd name="connsiteX79" fmla="*/ 2915872 w 6482529"/>
              <a:gd name="connsiteY79" fmla="*/ 5470498 h 5677232"/>
              <a:gd name="connsiteX80" fmla="*/ 2963579 w 6482529"/>
              <a:gd name="connsiteY80" fmla="*/ 5454595 h 5677232"/>
              <a:gd name="connsiteX81" fmla="*/ 3027190 w 6482529"/>
              <a:gd name="connsiteY81" fmla="*/ 5422790 h 5677232"/>
              <a:gd name="connsiteX82" fmla="*/ 3074898 w 6482529"/>
              <a:gd name="connsiteY82" fmla="*/ 5406887 h 5677232"/>
              <a:gd name="connsiteX83" fmla="*/ 3098752 w 6482529"/>
              <a:gd name="connsiteY83" fmla="*/ 5390985 h 5677232"/>
              <a:gd name="connsiteX84" fmla="*/ 3130557 w 6482529"/>
              <a:gd name="connsiteY84" fmla="*/ 5383033 h 5677232"/>
              <a:gd name="connsiteX85" fmla="*/ 3225973 w 6482529"/>
              <a:gd name="connsiteY85" fmla="*/ 5351228 h 5677232"/>
              <a:gd name="connsiteX86" fmla="*/ 3257778 w 6482529"/>
              <a:gd name="connsiteY86" fmla="*/ 5335326 h 5677232"/>
              <a:gd name="connsiteX87" fmla="*/ 3297534 w 6482529"/>
              <a:gd name="connsiteY87" fmla="*/ 5319423 h 5677232"/>
              <a:gd name="connsiteX88" fmla="*/ 3329339 w 6482529"/>
              <a:gd name="connsiteY88" fmla="*/ 5295569 h 5677232"/>
              <a:gd name="connsiteX89" fmla="*/ 3361145 w 6482529"/>
              <a:gd name="connsiteY89" fmla="*/ 5287618 h 5677232"/>
              <a:gd name="connsiteX90" fmla="*/ 3384999 w 6482529"/>
              <a:gd name="connsiteY90" fmla="*/ 5279667 h 5677232"/>
              <a:gd name="connsiteX91" fmla="*/ 3408853 w 6482529"/>
              <a:gd name="connsiteY91" fmla="*/ 5255813 h 5677232"/>
              <a:gd name="connsiteX92" fmla="*/ 3520171 w 6482529"/>
              <a:gd name="connsiteY92" fmla="*/ 5216056 h 5677232"/>
              <a:gd name="connsiteX93" fmla="*/ 3551976 w 6482529"/>
              <a:gd name="connsiteY93" fmla="*/ 5200153 h 5677232"/>
              <a:gd name="connsiteX94" fmla="*/ 3591733 w 6482529"/>
              <a:gd name="connsiteY94" fmla="*/ 5176300 h 5677232"/>
              <a:gd name="connsiteX95" fmla="*/ 3647392 w 6482529"/>
              <a:gd name="connsiteY95" fmla="*/ 5152446 h 5677232"/>
              <a:gd name="connsiteX96" fmla="*/ 3679197 w 6482529"/>
              <a:gd name="connsiteY96" fmla="*/ 5128592 h 5677232"/>
              <a:gd name="connsiteX97" fmla="*/ 3766661 w 6482529"/>
              <a:gd name="connsiteY97" fmla="*/ 5088835 h 5677232"/>
              <a:gd name="connsiteX98" fmla="*/ 3814369 w 6482529"/>
              <a:gd name="connsiteY98" fmla="*/ 5057030 h 5677232"/>
              <a:gd name="connsiteX99" fmla="*/ 3885931 w 6482529"/>
              <a:gd name="connsiteY99" fmla="*/ 5025225 h 5677232"/>
              <a:gd name="connsiteX100" fmla="*/ 3909785 w 6482529"/>
              <a:gd name="connsiteY100" fmla="*/ 5009322 h 5677232"/>
              <a:gd name="connsiteX101" fmla="*/ 4005200 w 6482529"/>
              <a:gd name="connsiteY101" fmla="*/ 4985468 h 5677232"/>
              <a:gd name="connsiteX102" fmla="*/ 4029054 w 6482529"/>
              <a:gd name="connsiteY102" fmla="*/ 4977517 h 5677232"/>
              <a:gd name="connsiteX103" fmla="*/ 4092665 w 6482529"/>
              <a:gd name="connsiteY103" fmla="*/ 4961614 h 5677232"/>
              <a:gd name="connsiteX104" fmla="*/ 4227837 w 6482529"/>
              <a:gd name="connsiteY104" fmla="*/ 4937760 h 5677232"/>
              <a:gd name="connsiteX105" fmla="*/ 4291447 w 6482529"/>
              <a:gd name="connsiteY105" fmla="*/ 4921858 h 5677232"/>
              <a:gd name="connsiteX106" fmla="*/ 4315301 w 6482529"/>
              <a:gd name="connsiteY106" fmla="*/ 4913907 h 5677232"/>
              <a:gd name="connsiteX107" fmla="*/ 4370960 w 6482529"/>
              <a:gd name="connsiteY107" fmla="*/ 4905955 h 5677232"/>
              <a:gd name="connsiteX108" fmla="*/ 4410717 w 6482529"/>
              <a:gd name="connsiteY108" fmla="*/ 4890053 h 5677232"/>
              <a:gd name="connsiteX109" fmla="*/ 4466376 w 6482529"/>
              <a:gd name="connsiteY109" fmla="*/ 4874150 h 5677232"/>
              <a:gd name="connsiteX110" fmla="*/ 4569743 w 6482529"/>
              <a:gd name="connsiteY110" fmla="*/ 4818491 h 5677232"/>
              <a:gd name="connsiteX111" fmla="*/ 4617451 w 6482529"/>
              <a:gd name="connsiteY111" fmla="*/ 4794637 h 5677232"/>
              <a:gd name="connsiteX112" fmla="*/ 4673110 w 6482529"/>
              <a:gd name="connsiteY112" fmla="*/ 4754880 h 5677232"/>
              <a:gd name="connsiteX113" fmla="*/ 4728769 w 6482529"/>
              <a:gd name="connsiteY113" fmla="*/ 4731027 h 5677232"/>
              <a:gd name="connsiteX114" fmla="*/ 4808282 w 6482529"/>
              <a:gd name="connsiteY114" fmla="*/ 4675367 h 5677232"/>
              <a:gd name="connsiteX115" fmla="*/ 4848039 w 6482529"/>
              <a:gd name="connsiteY115" fmla="*/ 4611757 h 5677232"/>
              <a:gd name="connsiteX116" fmla="*/ 4871893 w 6482529"/>
              <a:gd name="connsiteY116" fmla="*/ 4603806 h 5677232"/>
              <a:gd name="connsiteX117" fmla="*/ 4903698 w 6482529"/>
              <a:gd name="connsiteY117" fmla="*/ 4579952 h 5677232"/>
              <a:gd name="connsiteX118" fmla="*/ 4927552 w 6482529"/>
              <a:gd name="connsiteY118" fmla="*/ 4572000 h 5677232"/>
              <a:gd name="connsiteX119" fmla="*/ 4951406 w 6482529"/>
              <a:gd name="connsiteY119" fmla="*/ 4556098 h 5677232"/>
              <a:gd name="connsiteX120" fmla="*/ 4967308 w 6482529"/>
              <a:gd name="connsiteY120" fmla="*/ 4532244 h 5677232"/>
              <a:gd name="connsiteX121" fmla="*/ 4991162 w 6482529"/>
              <a:gd name="connsiteY121" fmla="*/ 4524293 h 5677232"/>
              <a:gd name="connsiteX122" fmla="*/ 5046821 w 6482529"/>
              <a:gd name="connsiteY122" fmla="*/ 4508390 h 5677232"/>
              <a:gd name="connsiteX123" fmla="*/ 5094529 w 6482529"/>
              <a:gd name="connsiteY123" fmla="*/ 4524293 h 5677232"/>
              <a:gd name="connsiteX124" fmla="*/ 5213799 w 6482529"/>
              <a:gd name="connsiteY124" fmla="*/ 4627660 h 5677232"/>
              <a:gd name="connsiteX125" fmla="*/ 5245604 w 6482529"/>
              <a:gd name="connsiteY125" fmla="*/ 4683319 h 5677232"/>
              <a:gd name="connsiteX126" fmla="*/ 5269458 w 6482529"/>
              <a:gd name="connsiteY126" fmla="*/ 4699221 h 5677232"/>
              <a:gd name="connsiteX127" fmla="*/ 5293312 w 6482529"/>
              <a:gd name="connsiteY127" fmla="*/ 4738978 h 5677232"/>
              <a:gd name="connsiteX128" fmla="*/ 5301263 w 6482529"/>
              <a:gd name="connsiteY128" fmla="*/ 4762832 h 5677232"/>
              <a:gd name="connsiteX129" fmla="*/ 5325117 w 6482529"/>
              <a:gd name="connsiteY129" fmla="*/ 4786686 h 5677232"/>
              <a:gd name="connsiteX130" fmla="*/ 5341019 w 6482529"/>
              <a:gd name="connsiteY130" fmla="*/ 4810540 h 5677232"/>
              <a:gd name="connsiteX131" fmla="*/ 5380776 w 6482529"/>
              <a:gd name="connsiteY131" fmla="*/ 4834393 h 5677232"/>
              <a:gd name="connsiteX132" fmla="*/ 5404630 w 6482529"/>
              <a:gd name="connsiteY132" fmla="*/ 4850296 h 5677232"/>
              <a:gd name="connsiteX133" fmla="*/ 5539802 w 6482529"/>
              <a:gd name="connsiteY133" fmla="*/ 4858247 h 5677232"/>
              <a:gd name="connsiteX134" fmla="*/ 5754487 w 6482529"/>
              <a:gd name="connsiteY134" fmla="*/ 4826442 h 5677232"/>
              <a:gd name="connsiteX135" fmla="*/ 5778341 w 6482529"/>
              <a:gd name="connsiteY135" fmla="*/ 4810540 h 5677232"/>
              <a:gd name="connsiteX136" fmla="*/ 5841952 w 6482529"/>
              <a:gd name="connsiteY136" fmla="*/ 4738978 h 5677232"/>
              <a:gd name="connsiteX137" fmla="*/ 5849903 w 6482529"/>
              <a:gd name="connsiteY137" fmla="*/ 4715124 h 5677232"/>
              <a:gd name="connsiteX138" fmla="*/ 5857854 w 6482529"/>
              <a:gd name="connsiteY138" fmla="*/ 4675367 h 5677232"/>
              <a:gd name="connsiteX139" fmla="*/ 5897611 w 6482529"/>
              <a:gd name="connsiteY139" fmla="*/ 4587903 h 5677232"/>
              <a:gd name="connsiteX140" fmla="*/ 5905562 w 6482529"/>
              <a:gd name="connsiteY140" fmla="*/ 4444780 h 5677232"/>
              <a:gd name="connsiteX141" fmla="*/ 5913513 w 6482529"/>
              <a:gd name="connsiteY141" fmla="*/ 4412974 h 5677232"/>
              <a:gd name="connsiteX142" fmla="*/ 5921465 w 6482529"/>
              <a:gd name="connsiteY142" fmla="*/ 4333461 h 5677232"/>
              <a:gd name="connsiteX143" fmla="*/ 5937367 w 6482529"/>
              <a:gd name="connsiteY143" fmla="*/ 4269851 h 5677232"/>
              <a:gd name="connsiteX144" fmla="*/ 5945319 w 6482529"/>
              <a:gd name="connsiteY144" fmla="*/ 4238046 h 5677232"/>
              <a:gd name="connsiteX145" fmla="*/ 5977124 w 6482529"/>
              <a:gd name="connsiteY145" fmla="*/ 4206240 h 5677232"/>
              <a:gd name="connsiteX146" fmla="*/ 6032783 w 6482529"/>
              <a:gd name="connsiteY146" fmla="*/ 4174435 h 5677232"/>
              <a:gd name="connsiteX147" fmla="*/ 6080491 w 6482529"/>
              <a:gd name="connsiteY147" fmla="*/ 4142630 h 5677232"/>
              <a:gd name="connsiteX148" fmla="*/ 6183858 w 6482529"/>
              <a:gd name="connsiteY148" fmla="*/ 4102873 h 5677232"/>
              <a:gd name="connsiteX149" fmla="*/ 6207712 w 6482529"/>
              <a:gd name="connsiteY149" fmla="*/ 4079020 h 5677232"/>
              <a:gd name="connsiteX150" fmla="*/ 6271322 w 6482529"/>
              <a:gd name="connsiteY150" fmla="*/ 4031312 h 5677232"/>
              <a:gd name="connsiteX151" fmla="*/ 6366738 w 6482529"/>
              <a:gd name="connsiteY151" fmla="*/ 3912042 h 5677232"/>
              <a:gd name="connsiteX152" fmla="*/ 6406494 w 6482529"/>
              <a:gd name="connsiteY152" fmla="*/ 3872286 h 5677232"/>
              <a:gd name="connsiteX153" fmla="*/ 6454202 w 6482529"/>
              <a:gd name="connsiteY153" fmla="*/ 3776870 h 5677232"/>
              <a:gd name="connsiteX154" fmla="*/ 6470105 w 6482529"/>
              <a:gd name="connsiteY154" fmla="*/ 3745065 h 5677232"/>
              <a:gd name="connsiteX155" fmla="*/ 6470105 w 6482529"/>
              <a:gd name="connsiteY155" fmla="*/ 3657600 h 5677232"/>
              <a:gd name="connsiteX156" fmla="*/ 6462153 w 6482529"/>
              <a:gd name="connsiteY156" fmla="*/ 3578087 h 5677232"/>
              <a:gd name="connsiteX157" fmla="*/ 6454202 w 6482529"/>
              <a:gd name="connsiteY157" fmla="*/ 3554233 h 5677232"/>
              <a:gd name="connsiteX158" fmla="*/ 6430348 w 6482529"/>
              <a:gd name="connsiteY158" fmla="*/ 3538331 h 5677232"/>
              <a:gd name="connsiteX159" fmla="*/ 6398543 w 6482529"/>
              <a:gd name="connsiteY159" fmla="*/ 3506526 h 5677232"/>
              <a:gd name="connsiteX160" fmla="*/ 6319030 w 6482529"/>
              <a:gd name="connsiteY160" fmla="*/ 3466769 h 5677232"/>
              <a:gd name="connsiteX161" fmla="*/ 6287225 w 6482529"/>
              <a:gd name="connsiteY161" fmla="*/ 3450867 h 5677232"/>
              <a:gd name="connsiteX162" fmla="*/ 6263371 w 6482529"/>
              <a:gd name="connsiteY162" fmla="*/ 3434964 h 5677232"/>
              <a:gd name="connsiteX163" fmla="*/ 6255419 w 6482529"/>
              <a:gd name="connsiteY163" fmla="*/ 3403159 h 5677232"/>
              <a:gd name="connsiteX164" fmla="*/ 6231566 w 6482529"/>
              <a:gd name="connsiteY164" fmla="*/ 3339548 h 5677232"/>
              <a:gd name="connsiteX165" fmla="*/ 6223614 w 6482529"/>
              <a:gd name="connsiteY165" fmla="*/ 3220279 h 5677232"/>
              <a:gd name="connsiteX166" fmla="*/ 6191809 w 6482529"/>
              <a:gd name="connsiteY166" fmla="*/ 3148717 h 5677232"/>
              <a:gd name="connsiteX167" fmla="*/ 6152053 w 6482529"/>
              <a:gd name="connsiteY167" fmla="*/ 3085107 h 5677232"/>
              <a:gd name="connsiteX168" fmla="*/ 6080491 w 6482529"/>
              <a:gd name="connsiteY168" fmla="*/ 3037399 h 5677232"/>
              <a:gd name="connsiteX169" fmla="*/ 5977124 w 6482529"/>
              <a:gd name="connsiteY169" fmla="*/ 3021496 h 5677232"/>
              <a:gd name="connsiteX170" fmla="*/ 5897611 w 6482529"/>
              <a:gd name="connsiteY170" fmla="*/ 3005593 h 5677232"/>
              <a:gd name="connsiteX171" fmla="*/ 5849903 w 6482529"/>
              <a:gd name="connsiteY171" fmla="*/ 2989691 h 5677232"/>
              <a:gd name="connsiteX172" fmla="*/ 5651120 w 6482529"/>
              <a:gd name="connsiteY172" fmla="*/ 2997642 h 5677232"/>
              <a:gd name="connsiteX173" fmla="*/ 5619315 w 6482529"/>
              <a:gd name="connsiteY173" fmla="*/ 3005593 h 5677232"/>
              <a:gd name="connsiteX174" fmla="*/ 5579559 w 6482529"/>
              <a:gd name="connsiteY174" fmla="*/ 3013545 h 5677232"/>
              <a:gd name="connsiteX175" fmla="*/ 5515948 w 6482529"/>
              <a:gd name="connsiteY175" fmla="*/ 3037399 h 5677232"/>
              <a:gd name="connsiteX176" fmla="*/ 5452338 w 6482529"/>
              <a:gd name="connsiteY176" fmla="*/ 3061253 h 5677232"/>
              <a:gd name="connsiteX177" fmla="*/ 5428484 w 6482529"/>
              <a:gd name="connsiteY177" fmla="*/ 3093058 h 5677232"/>
              <a:gd name="connsiteX178" fmla="*/ 5404630 w 6482529"/>
              <a:gd name="connsiteY178" fmla="*/ 3101009 h 5677232"/>
              <a:gd name="connsiteX179" fmla="*/ 5348971 w 6482529"/>
              <a:gd name="connsiteY179" fmla="*/ 3148717 h 5677232"/>
              <a:gd name="connsiteX180" fmla="*/ 5309214 w 6482529"/>
              <a:gd name="connsiteY180" fmla="*/ 3196425 h 5677232"/>
              <a:gd name="connsiteX181" fmla="*/ 5285360 w 6482529"/>
              <a:gd name="connsiteY181" fmla="*/ 3212327 h 5677232"/>
              <a:gd name="connsiteX182" fmla="*/ 5229701 w 6482529"/>
              <a:gd name="connsiteY182" fmla="*/ 3260035 h 5677232"/>
              <a:gd name="connsiteX183" fmla="*/ 5205847 w 6482529"/>
              <a:gd name="connsiteY183" fmla="*/ 3283889 h 5677232"/>
              <a:gd name="connsiteX184" fmla="*/ 5181993 w 6482529"/>
              <a:gd name="connsiteY184" fmla="*/ 3299792 h 5677232"/>
              <a:gd name="connsiteX185" fmla="*/ 5150188 w 6482529"/>
              <a:gd name="connsiteY185" fmla="*/ 3323646 h 5677232"/>
              <a:gd name="connsiteX186" fmla="*/ 5118383 w 6482529"/>
              <a:gd name="connsiteY186" fmla="*/ 3339548 h 5677232"/>
              <a:gd name="connsiteX187" fmla="*/ 5078626 w 6482529"/>
              <a:gd name="connsiteY187" fmla="*/ 3363402 h 5677232"/>
              <a:gd name="connsiteX188" fmla="*/ 4752623 w 6482529"/>
              <a:gd name="connsiteY188" fmla="*/ 3387256 h 5677232"/>
              <a:gd name="connsiteX189" fmla="*/ 4704915 w 6482529"/>
              <a:gd name="connsiteY189" fmla="*/ 3403159 h 5677232"/>
              <a:gd name="connsiteX190" fmla="*/ 4673110 w 6482529"/>
              <a:gd name="connsiteY190" fmla="*/ 3419061 h 5677232"/>
              <a:gd name="connsiteX191" fmla="*/ 4617451 w 6482529"/>
              <a:gd name="connsiteY191" fmla="*/ 3434964 h 5677232"/>
              <a:gd name="connsiteX192" fmla="*/ 4569743 w 6482529"/>
              <a:gd name="connsiteY192" fmla="*/ 3490623 h 5677232"/>
              <a:gd name="connsiteX193" fmla="*/ 4537938 w 6482529"/>
              <a:gd name="connsiteY193" fmla="*/ 3498574 h 5677232"/>
              <a:gd name="connsiteX194" fmla="*/ 4498181 w 6482529"/>
              <a:gd name="connsiteY194" fmla="*/ 3514477 h 5677232"/>
              <a:gd name="connsiteX195" fmla="*/ 4458425 w 6482529"/>
              <a:gd name="connsiteY195" fmla="*/ 3554233 h 5677232"/>
              <a:gd name="connsiteX196" fmla="*/ 4410717 w 6482529"/>
              <a:gd name="connsiteY196" fmla="*/ 3578087 h 5677232"/>
              <a:gd name="connsiteX197" fmla="*/ 4315301 w 6482529"/>
              <a:gd name="connsiteY197" fmla="*/ 3617844 h 5677232"/>
              <a:gd name="connsiteX198" fmla="*/ 4227837 w 6482529"/>
              <a:gd name="connsiteY198" fmla="*/ 3657600 h 5677232"/>
              <a:gd name="connsiteX199" fmla="*/ 4180129 w 6482529"/>
              <a:gd name="connsiteY199" fmla="*/ 3689406 h 5677232"/>
              <a:gd name="connsiteX200" fmla="*/ 4156275 w 6482529"/>
              <a:gd name="connsiteY200" fmla="*/ 3713260 h 5677232"/>
              <a:gd name="connsiteX201" fmla="*/ 4060859 w 6482529"/>
              <a:gd name="connsiteY201" fmla="*/ 3753016 h 5677232"/>
              <a:gd name="connsiteX202" fmla="*/ 3981346 w 6482529"/>
              <a:gd name="connsiteY202" fmla="*/ 3800724 h 5677232"/>
              <a:gd name="connsiteX203" fmla="*/ 3925687 w 6482529"/>
              <a:gd name="connsiteY203" fmla="*/ 3840480 h 5677232"/>
              <a:gd name="connsiteX204" fmla="*/ 3877979 w 6482529"/>
              <a:gd name="connsiteY204" fmla="*/ 3856383 h 5677232"/>
              <a:gd name="connsiteX205" fmla="*/ 3782564 w 6482529"/>
              <a:gd name="connsiteY205" fmla="*/ 3904091 h 5677232"/>
              <a:gd name="connsiteX206" fmla="*/ 3655343 w 6482529"/>
              <a:gd name="connsiteY206" fmla="*/ 3896140 h 5677232"/>
              <a:gd name="connsiteX207" fmla="*/ 3504268 w 6482529"/>
              <a:gd name="connsiteY207" fmla="*/ 3840480 h 5677232"/>
              <a:gd name="connsiteX208" fmla="*/ 3472463 w 6482529"/>
              <a:gd name="connsiteY208" fmla="*/ 3792773 h 5677232"/>
              <a:gd name="connsiteX209" fmla="*/ 3424755 w 6482529"/>
              <a:gd name="connsiteY209" fmla="*/ 3705308 h 5677232"/>
              <a:gd name="connsiteX210" fmla="*/ 3384999 w 6482529"/>
              <a:gd name="connsiteY210" fmla="*/ 3673503 h 5677232"/>
              <a:gd name="connsiteX211" fmla="*/ 3361145 w 6482529"/>
              <a:gd name="connsiteY211" fmla="*/ 3649649 h 5677232"/>
              <a:gd name="connsiteX212" fmla="*/ 3353193 w 6482529"/>
              <a:gd name="connsiteY212" fmla="*/ 3442915 h 5677232"/>
              <a:gd name="connsiteX213" fmla="*/ 3361145 w 6482529"/>
              <a:gd name="connsiteY213" fmla="*/ 3379305 h 5677232"/>
              <a:gd name="connsiteX214" fmla="*/ 3377047 w 6482529"/>
              <a:gd name="connsiteY214" fmla="*/ 3331597 h 5677232"/>
              <a:gd name="connsiteX215" fmla="*/ 3400901 w 6482529"/>
              <a:gd name="connsiteY215" fmla="*/ 3283889 h 5677232"/>
              <a:gd name="connsiteX216" fmla="*/ 3440658 w 6482529"/>
              <a:gd name="connsiteY216" fmla="*/ 3260035 h 5677232"/>
              <a:gd name="connsiteX217" fmla="*/ 3520171 w 6482529"/>
              <a:gd name="connsiteY217" fmla="*/ 3228230 h 5677232"/>
              <a:gd name="connsiteX218" fmla="*/ 3544025 w 6482529"/>
              <a:gd name="connsiteY218" fmla="*/ 3220279 h 5677232"/>
              <a:gd name="connsiteX219" fmla="*/ 3591733 w 6482529"/>
              <a:gd name="connsiteY219" fmla="*/ 3212327 h 5677232"/>
              <a:gd name="connsiteX220" fmla="*/ 3687148 w 6482529"/>
              <a:gd name="connsiteY220" fmla="*/ 3228230 h 5677232"/>
              <a:gd name="connsiteX221" fmla="*/ 3711002 w 6482529"/>
              <a:gd name="connsiteY221" fmla="*/ 3236181 h 5677232"/>
              <a:gd name="connsiteX222" fmla="*/ 3734856 w 6482529"/>
              <a:gd name="connsiteY222" fmla="*/ 3228230 h 5677232"/>
              <a:gd name="connsiteX223" fmla="*/ 3830272 w 6482529"/>
              <a:gd name="connsiteY223" fmla="*/ 3212327 h 5677232"/>
              <a:gd name="connsiteX224" fmla="*/ 3901833 w 6482529"/>
              <a:gd name="connsiteY224" fmla="*/ 3172571 h 5677232"/>
              <a:gd name="connsiteX225" fmla="*/ 3917736 w 6482529"/>
              <a:gd name="connsiteY225" fmla="*/ 3148717 h 5677232"/>
              <a:gd name="connsiteX226" fmla="*/ 3957493 w 6482529"/>
              <a:gd name="connsiteY226" fmla="*/ 3101009 h 5677232"/>
              <a:gd name="connsiteX227" fmla="*/ 3989298 w 6482529"/>
              <a:gd name="connsiteY227" fmla="*/ 3053301 h 5677232"/>
              <a:gd name="connsiteX228" fmla="*/ 4068811 w 6482529"/>
              <a:gd name="connsiteY228" fmla="*/ 2981740 h 5677232"/>
              <a:gd name="connsiteX229" fmla="*/ 4092665 w 6482529"/>
              <a:gd name="connsiteY229" fmla="*/ 2941983 h 5677232"/>
              <a:gd name="connsiteX230" fmla="*/ 4116519 w 6482529"/>
              <a:gd name="connsiteY230" fmla="*/ 2918129 h 5677232"/>
              <a:gd name="connsiteX231" fmla="*/ 4132421 w 6482529"/>
              <a:gd name="connsiteY231" fmla="*/ 2894275 h 5677232"/>
              <a:gd name="connsiteX232" fmla="*/ 4219886 w 6482529"/>
              <a:gd name="connsiteY232" fmla="*/ 2838616 h 5677232"/>
              <a:gd name="connsiteX233" fmla="*/ 4267593 w 6482529"/>
              <a:gd name="connsiteY233" fmla="*/ 2798860 h 5677232"/>
              <a:gd name="connsiteX234" fmla="*/ 4291447 w 6482529"/>
              <a:gd name="connsiteY234" fmla="*/ 2759103 h 5677232"/>
              <a:gd name="connsiteX235" fmla="*/ 4323253 w 6482529"/>
              <a:gd name="connsiteY235" fmla="*/ 2695493 h 5677232"/>
              <a:gd name="connsiteX236" fmla="*/ 4355058 w 6482529"/>
              <a:gd name="connsiteY236" fmla="*/ 2631882 h 5677232"/>
              <a:gd name="connsiteX237" fmla="*/ 4378912 w 6482529"/>
              <a:gd name="connsiteY237" fmla="*/ 2560320 h 5677232"/>
              <a:gd name="connsiteX238" fmla="*/ 4402766 w 6482529"/>
              <a:gd name="connsiteY238" fmla="*/ 2504661 h 5677232"/>
              <a:gd name="connsiteX239" fmla="*/ 4442522 w 6482529"/>
              <a:gd name="connsiteY239" fmla="*/ 2464905 h 5677232"/>
              <a:gd name="connsiteX240" fmla="*/ 4482279 w 6482529"/>
              <a:gd name="connsiteY240" fmla="*/ 2417197 h 5677232"/>
              <a:gd name="connsiteX241" fmla="*/ 4514084 w 6482529"/>
              <a:gd name="connsiteY241" fmla="*/ 2401294 h 5677232"/>
              <a:gd name="connsiteX242" fmla="*/ 4545889 w 6482529"/>
              <a:gd name="connsiteY242" fmla="*/ 2369489 h 5677232"/>
              <a:gd name="connsiteX243" fmla="*/ 4569743 w 6482529"/>
              <a:gd name="connsiteY243" fmla="*/ 2353587 h 5677232"/>
              <a:gd name="connsiteX244" fmla="*/ 4617451 w 6482529"/>
              <a:gd name="connsiteY244" fmla="*/ 2258171 h 5677232"/>
              <a:gd name="connsiteX245" fmla="*/ 4625402 w 6482529"/>
              <a:gd name="connsiteY245" fmla="*/ 2226366 h 5677232"/>
              <a:gd name="connsiteX246" fmla="*/ 4641305 w 6482529"/>
              <a:gd name="connsiteY246" fmla="*/ 2178658 h 5677232"/>
              <a:gd name="connsiteX247" fmla="*/ 4625402 w 6482529"/>
              <a:gd name="connsiteY247" fmla="*/ 2083242 h 5677232"/>
              <a:gd name="connsiteX248" fmla="*/ 4617451 w 6482529"/>
              <a:gd name="connsiteY248" fmla="*/ 2051437 h 5677232"/>
              <a:gd name="connsiteX249" fmla="*/ 4585646 w 6482529"/>
              <a:gd name="connsiteY249" fmla="*/ 2011680 h 5677232"/>
              <a:gd name="connsiteX250" fmla="*/ 4577694 w 6482529"/>
              <a:gd name="connsiteY250" fmla="*/ 1987827 h 5677232"/>
              <a:gd name="connsiteX251" fmla="*/ 4514084 w 6482529"/>
              <a:gd name="connsiteY251" fmla="*/ 1924216 h 5677232"/>
              <a:gd name="connsiteX252" fmla="*/ 4561792 w 6482529"/>
              <a:gd name="connsiteY252" fmla="*/ 1828800 h 5677232"/>
              <a:gd name="connsiteX253" fmla="*/ 4649256 w 6482529"/>
              <a:gd name="connsiteY253" fmla="*/ 1765190 h 5677232"/>
              <a:gd name="connsiteX254" fmla="*/ 4681061 w 6482529"/>
              <a:gd name="connsiteY254" fmla="*/ 1733385 h 5677232"/>
              <a:gd name="connsiteX255" fmla="*/ 4728769 w 6482529"/>
              <a:gd name="connsiteY255" fmla="*/ 1693628 h 5677232"/>
              <a:gd name="connsiteX256" fmla="*/ 4776477 w 6482529"/>
              <a:gd name="connsiteY256" fmla="*/ 1630018 h 5677232"/>
              <a:gd name="connsiteX257" fmla="*/ 4784428 w 6482529"/>
              <a:gd name="connsiteY257" fmla="*/ 1582310 h 5677232"/>
              <a:gd name="connsiteX258" fmla="*/ 4800331 w 6482529"/>
              <a:gd name="connsiteY258" fmla="*/ 1447138 h 5677232"/>
              <a:gd name="connsiteX259" fmla="*/ 4808282 w 6482529"/>
              <a:gd name="connsiteY259" fmla="*/ 1423284 h 5677232"/>
              <a:gd name="connsiteX260" fmla="*/ 4840087 w 6482529"/>
              <a:gd name="connsiteY260" fmla="*/ 1311966 h 5677232"/>
              <a:gd name="connsiteX261" fmla="*/ 4848039 w 6482529"/>
              <a:gd name="connsiteY261" fmla="*/ 1288112 h 5677232"/>
              <a:gd name="connsiteX262" fmla="*/ 4911649 w 6482529"/>
              <a:gd name="connsiteY262" fmla="*/ 1208599 h 5677232"/>
              <a:gd name="connsiteX263" fmla="*/ 4959357 w 6482529"/>
              <a:gd name="connsiteY263" fmla="*/ 1113183 h 5677232"/>
              <a:gd name="connsiteX264" fmla="*/ 4887795 w 6482529"/>
              <a:gd name="connsiteY264" fmla="*/ 1057524 h 5677232"/>
              <a:gd name="connsiteX265" fmla="*/ 4832136 w 6482529"/>
              <a:gd name="connsiteY265" fmla="*/ 993913 h 5677232"/>
              <a:gd name="connsiteX266" fmla="*/ 4816233 w 6482529"/>
              <a:gd name="connsiteY266" fmla="*/ 970060 h 5677232"/>
              <a:gd name="connsiteX267" fmla="*/ 4768526 w 6482529"/>
              <a:gd name="connsiteY267" fmla="*/ 906449 h 5677232"/>
              <a:gd name="connsiteX268" fmla="*/ 4752623 w 6482529"/>
              <a:gd name="connsiteY268" fmla="*/ 858741 h 5677232"/>
              <a:gd name="connsiteX269" fmla="*/ 4712866 w 6482529"/>
              <a:gd name="connsiteY269" fmla="*/ 779228 h 5677232"/>
              <a:gd name="connsiteX270" fmla="*/ 4577694 w 6482529"/>
              <a:gd name="connsiteY270" fmla="*/ 659959 h 5677232"/>
              <a:gd name="connsiteX271" fmla="*/ 4442522 w 6482529"/>
              <a:gd name="connsiteY271" fmla="*/ 612251 h 5677232"/>
              <a:gd name="connsiteX272" fmla="*/ 4426619 w 6482529"/>
              <a:gd name="connsiteY272" fmla="*/ 588397 h 5677232"/>
              <a:gd name="connsiteX273" fmla="*/ 4410717 w 6482529"/>
              <a:gd name="connsiteY273" fmla="*/ 508884 h 5677232"/>
              <a:gd name="connsiteX274" fmla="*/ 4394814 w 6482529"/>
              <a:gd name="connsiteY274" fmla="*/ 429371 h 5677232"/>
              <a:gd name="connsiteX275" fmla="*/ 4363009 w 6482529"/>
              <a:gd name="connsiteY275" fmla="*/ 373712 h 5677232"/>
              <a:gd name="connsiteX276" fmla="*/ 4299399 w 6482529"/>
              <a:gd name="connsiteY276" fmla="*/ 318053 h 5677232"/>
              <a:gd name="connsiteX277" fmla="*/ 4235788 w 6482529"/>
              <a:gd name="connsiteY277" fmla="*/ 286247 h 5677232"/>
              <a:gd name="connsiteX278" fmla="*/ 4203983 w 6482529"/>
              <a:gd name="connsiteY278" fmla="*/ 262393 h 5677232"/>
              <a:gd name="connsiteX279" fmla="*/ 4132421 w 6482529"/>
              <a:gd name="connsiteY279" fmla="*/ 238540 h 5677232"/>
              <a:gd name="connsiteX280" fmla="*/ 4044957 w 6482529"/>
              <a:gd name="connsiteY280" fmla="*/ 254442 h 5677232"/>
              <a:gd name="connsiteX281" fmla="*/ 4021103 w 6482529"/>
              <a:gd name="connsiteY281" fmla="*/ 262393 h 5677232"/>
              <a:gd name="connsiteX282" fmla="*/ 3989298 w 6482529"/>
              <a:gd name="connsiteY282" fmla="*/ 270345 h 5677232"/>
              <a:gd name="connsiteX283" fmla="*/ 3901833 w 6482529"/>
              <a:gd name="connsiteY283" fmla="*/ 262393 h 5677232"/>
              <a:gd name="connsiteX284" fmla="*/ 3822320 w 6482529"/>
              <a:gd name="connsiteY284" fmla="*/ 230588 h 5677232"/>
              <a:gd name="connsiteX285" fmla="*/ 3726905 w 6482529"/>
              <a:gd name="connsiteY285" fmla="*/ 206734 h 5677232"/>
              <a:gd name="connsiteX286" fmla="*/ 3703051 w 6482529"/>
              <a:gd name="connsiteY286" fmla="*/ 127221 h 5677232"/>
              <a:gd name="connsiteX287" fmla="*/ 3679197 w 6482529"/>
              <a:gd name="connsiteY287" fmla="*/ 111319 h 5677232"/>
              <a:gd name="connsiteX288" fmla="*/ 3655343 w 6482529"/>
              <a:gd name="connsiteY288" fmla="*/ 87465 h 5677232"/>
              <a:gd name="connsiteX289" fmla="*/ 3623538 w 6482529"/>
              <a:gd name="connsiteY289" fmla="*/ 79513 h 5677232"/>
              <a:gd name="connsiteX290" fmla="*/ 3583781 w 6482529"/>
              <a:gd name="connsiteY290" fmla="*/ 55660 h 5677232"/>
              <a:gd name="connsiteX291" fmla="*/ 3559927 w 6482529"/>
              <a:gd name="connsiteY291" fmla="*/ 39757 h 5677232"/>
              <a:gd name="connsiteX292" fmla="*/ 3520171 w 6482529"/>
              <a:gd name="connsiteY292" fmla="*/ 31806 h 5677232"/>
              <a:gd name="connsiteX293" fmla="*/ 3464512 w 6482529"/>
              <a:gd name="connsiteY293" fmla="*/ 15903 h 5677232"/>
              <a:gd name="connsiteX294" fmla="*/ 3321388 w 6482529"/>
              <a:gd name="connsiteY294" fmla="*/ 7952 h 5677232"/>
              <a:gd name="connsiteX295" fmla="*/ 3035141 w 6482529"/>
              <a:gd name="connsiteY295" fmla="*/ 0 h 5677232"/>
              <a:gd name="connsiteX296" fmla="*/ 2860213 w 6482529"/>
              <a:gd name="connsiteY296" fmla="*/ 23854 h 5677232"/>
              <a:gd name="connsiteX297" fmla="*/ 2756846 w 6482529"/>
              <a:gd name="connsiteY297" fmla="*/ 55660 h 5677232"/>
              <a:gd name="connsiteX298" fmla="*/ 2685284 w 6482529"/>
              <a:gd name="connsiteY298" fmla="*/ 79513 h 5677232"/>
              <a:gd name="connsiteX299" fmla="*/ 2613722 w 6482529"/>
              <a:gd name="connsiteY299" fmla="*/ 103367 h 5677232"/>
              <a:gd name="connsiteX300" fmla="*/ 2581917 w 6482529"/>
              <a:gd name="connsiteY300" fmla="*/ 135173 h 5677232"/>
              <a:gd name="connsiteX301" fmla="*/ 2319524 w 6482529"/>
              <a:gd name="connsiteY301" fmla="*/ 47708 h 5677232"/>
              <a:gd name="connsiteX302" fmla="*/ 2263865 w 6482529"/>
              <a:gd name="connsiteY302" fmla="*/ 79513 h 5677232"/>
              <a:gd name="connsiteX303" fmla="*/ 2240011 w 6482529"/>
              <a:gd name="connsiteY303" fmla="*/ 95416 h 5677232"/>
              <a:gd name="connsiteX304" fmla="*/ 2216157 w 6482529"/>
              <a:gd name="connsiteY304" fmla="*/ 127221 h 5677232"/>
              <a:gd name="connsiteX305" fmla="*/ 2200254 w 6482529"/>
              <a:gd name="connsiteY305" fmla="*/ 151075 h 5677232"/>
              <a:gd name="connsiteX306" fmla="*/ 2176400 w 6482529"/>
              <a:gd name="connsiteY306" fmla="*/ 166978 h 5677232"/>
              <a:gd name="connsiteX307" fmla="*/ 2144595 w 6482529"/>
              <a:gd name="connsiteY307" fmla="*/ 222637 h 5677232"/>
              <a:gd name="connsiteX308" fmla="*/ 2120741 w 6482529"/>
              <a:gd name="connsiteY308" fmla="*/ 262393 h 5677232"/>
              <a:gd name="connsiteX309" fmla="*/ 13646 w 6482529"/>
              <a:gd name="connsiteY309" fmla="*/ 2973788 h 5677232"/>
              <a:gd name="connsiteX310" fmla="*/ 53402 w 6482529"/>
              <a:gd name="connsiteY310" fmla="*/ 3029447 h 5677232"/>
              <a:gd name="connsiteX311" fmla="*/ 164720 w 6482529"/>
              <a:gd name="connsiteY311" fmla="*/ 3124863 h 5677232"/>
              <a:gd name="connsiteX312" fmla="*/ 188574 w 6482529"/>
              <a:gd name="connsiteY312" fmla="*/ 3132814 h 5677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</a:cxnLst>
            <a:rect l="l" t="t" r="r" b="b"/>
            <a:pathLst>
              <a:path w="6482529" h="5677232">
                <a:moveTo>
                  <a:pt x="188574" y="3132814"/>
                </a:moveTo>
                <a:cubicBezTo>
                  <a:pt x="196525" y="3138115"/>
                  <a:pt x="203965" y="3149263"/>
                  <a:pt x="212428" y="3156668"/>
                </a:cubicBezTo>
                <a:cubicBezTo>
                  <a:pt x="225200" y="3167844"/>
                  <a:pt x="240185" y="3176473"/>
                  <a:pt x="252185" y="3188473"/>
                </a:cubicBezTo>
                <a:cubicBezTo>
                  <a:pt x="258942" y="3195230"/>
                  <a:pt x="261659" y="3205256"/>
                  <a:pt x="268087" y="3212327"/>
                </a:cubicBezTo>
                <a:cubicBezTo>
                  <a:pt x="288258" y="3234515"/>
                  <a:pt x="315065" y="3250987"/>
                  <a:pt x="331698" y="3275938"/>
                </a:cubicBezTo>
                <a:cubicBezTo>
                  <a:pt x="371175" y="3335156"/>
                  <a:pt x="320441" y="3262431"/>
                  <a:pt x="371454" y="3323646"/>
                </a:cubicBezTo>
                <a:cubicBezTo>
                  <a:pt x="410209" y="3370152"/>
                  <a:pt x="358216" y="3325645"/>
                  <a:pt x="419162" y="3371353"/>
                </a:cubicBezTo>
                <a:cubicBezTo>
                  <a:pt x="459490" y="3438567"/>
                  <a:pt x="425463" y="3384946"/>
                  <a:pt x="466870" y="3442915"/>
                </a:cubicBezTo>
                <a:cubicBezTo>
                  <a:pt x="472425" y="3450691"/>
                  <a:pt x="476554" y="3459513"/>
                  <a:pt x="482773" y="3466769"/>
                </a:cubicBezTo>
                <a:cubicBezTo>
                  <a:pt x="492530" y="3478153"/>
                  <a:pt x="504821" y="3487190"/>
                  <a:pt x="514578" y="3498574"/>
                </a:cubicBezTo>
                <a:cubicBezTo>
                  <a:pt x="520797" y="3505830"/>
                  <a:pt x="523723" y="3515671"/>
                  <a:pt x="530480" y="3522428"/>
                </a:cubicBezTo>
                <a:cubicBezTo>
                  <a:pt x="583134" y="3575082"/>
                  <a:pt x="542858" y="3518198"/>
                  <a:pt x="586139" y="3570136"/>
                </a:cubicBezTo>
                <a:cubicBezTo>
                  <a:pt x="597027" y="3583202"/>
                  <a:pt x="619099" y="3624038"/>
                  <a:pt x="625896" y="3633747"/>
                </a:cubicBezTo>
                <a:cubicBezTo>
                  <a:pt x="635628" y="3647650"/>
                  <a:pt x="647518" y="3659926"/>
                  <a:pt x="657701" y="3673503"/>
                </a:cubicBezTo>
                <a:cubicBezTo>
                  <a:pt x="663435" y="3681148"/>
                  <a:pt x="666847" y="3690600"/>
                  <a:pt x="673604" y="3697357"/>
                </a:cubicBezTo>
                <a:cubicBezTo>
                  <a:pt x="682975" y="3706728"/>
                  <a:pt x="696038" y="3711840"/>
                  <a:pt x="705409" y="3721211"/>
                </a:cubicBezTo>
                <a:cubicBezTo>
                  <a:pt x="712166" y="3727968"/>
                  <a:pt x="715757" y="3737289"/>
                  <a:pt x="721312" y="3745065"/>
                </a:cubicBezTo>
                <a:cubicBezTo>
                  <a:pt x="746812" y="3780765"/>
                  <a:pt x="740123" y="3771827"/>
                  <a:pt x="769019" y="3800724"/>
                </a:cubicBezTo>
                <a:cubicBezTo>
                  <a:pt x="784224" y="3861539"/>
                  <a:pt x="768557" y="3826668"/>
                  <a:pt x="848533" y="3888188"/>
                </a:cubicBezTo>
                <a:cubicBezTo>
                  <a:pt x="859037" y="3896268"/>
                  <a:pt x="880338" y="3912042"/>
                  <a:pt x="880338" y="3912042"/>
                </a:cubicBezTo>
                <a:cubicBezTo>
                  <a:pt x="882988" y="3919993"/>
                  <a:pt x="882923" y="3929457"/>
                  <a:pt x="888289" y="3935896"/>
                </a:cubicBezTo>
                <a:cubicBezTo>
                  <a:pt x="896773" y="3946077"/>
                  <a:pt x="910288" y="3950836"/>
                  <a:pt x="920094" y="3959750"/>
                </a:cubicBezTo>
                <a:cubicBezTo>
                  <a:pt x="939508" y="3977400"/>
                  <a:pt x="960010" y="3994419"/>
                  <a:pt x="975753" y="4015409"/>
                </a:cubicBezTo>
                <a:cubicBezTo>
                  <a:pt x="1023462" y="4079021"/>
                  <a:pt x="973101" y="4018058"/>
                  <a:pt x="1031413" y="4071068"/>
                </a:cubicBezTo>
                <a:cubicBezTo>
                  <a:pt x="1050828" y="4088717"/>
                  <a:pt x="1072518" y="4104895"/>
                  <a:pt x="1087072" y="4126727"/>
                </a:cubicBezTo>
                <a:cubicBezTo>
                  <a:pt x="1108275" y="4158532"/>
                  <a:pt x="1095023" y="4145280"/>
                  <a:pt x="1126828" y="4166484"/>
                </a:cubicBezTo>
                <a:cubicBezTo>
                  <a:pt x="1132129" y="4174435"/>
                  <a:pt x="1135974" y="4183581"/>
                  <a:pt x="1142731" y="4190338"/>
                </a:cubicBezTo>
                <a:cubicBezTo>
                  <a:pt x="1149488" y="4197095"/>
                  <a:pt x="1158940" y="4200506"/>
                  <a:pt x="1166585" y="4206240"/>
                </a:cubicBezTo>
                <a:cubicBezTo>
                  <a:pt x="1180162" y="4216423"/>
                  <a:pt x="1192764" y="4227863"/>
                  <a:pt x="1206341" y="4238046"/>
                </a:cubicBezTo>
                <a:cubicBezTo>
                  <a:pt x="1213986" y="4243780"/>
                  <a:pt x="1222854" y="4247830"/>
                  <a:pt x="1230195" y="4253948"/>
                </a:cubicBezTo>
                <a:cubicBezTo>
                  <a:pt x="1238834" y="4261147"/>
                  <a:pt x="1245410" y="4270603"/>
                  <a:pt x="1254049" y="4277802"/>
                </a:cubicBezTo>
                <a:cubicBezTo>
                  <a:pt x="1289897" y="4307676"/>
                  <a:pt x="1286956" y="4283428"/>
                  <a:pt x="1325611" y="4341413"/>
                </a:cubicBezTo>
                <a:cubicBezTo>
                  <a:pt x="1344965" y="4370445"/>
                  <a:pt x="1361296" y="4392806"/>
                  <a:pt x="1373319" y="4428877"/>
                </a:cubicBezTo>
                <a:cubicBezTo>
                  <a:pt x="1375969" y="4436828"/>
                  <a:pt x="1376621" y="4445757"/>
                  <a:pt x="1381270" y="4452731"/>
                </a:cubicBezTo>
                <a:cubicBezTo>
                  <a:pt x="1387507" y="4462087"/>
                  <a:pt x="1397173" y="4468634"/>
                  <a:pt x="1405124" y="4476585"/>
                </a:cubicBezTo>
                <a:cubicBezTo>
                  <a:pt x="1436431" y="4554855"/>
                  <a:pt x="1405170" y="4484619"/>
                  <a:pt x="1436929" y="4540195"/>
                </a:cubicBezTo>
                <a:cubicBezTo>
                  <a:pt x="1442810" y="4550486"/>
                  <a:pt x="1448163" y="4561105"/>
                  <a:pt x="1452832" y="4572000"/>
                </a:cubicBezTo>
                <a:cubicBezTo>
                  <a:pt x="1456134" y="4579704"/>
                  <a:pt x="1457035" y="4588357"/>
                  <a:pt x="1460783" y="4595854"/>
                </a:cubicBezTo>
                <a:cubicBezTo>
                  <a:pt x="1465057" y="4604401"/>
                  <a:pt x="1471385" y="4611757"/>
                  <a:pt x="1476686" y="4619708"/>
                </a:cubicBezTo>
                <a:cubicBezTo>
                  <a:pt x="1484278" y="4650075"/>
                  <a:pt x="1485569" y="4661330"/>
                  <a:pt x="1500539" y="4691270"/>
                </a:cubicBezTo>
                <a:cubicBezTo>
                  <a:pt x="1507450" y="4705093"/>
                  <a:pt x="1516992" y="4717459"/>
                  <a:pt x="1524393" y="4731027"/>
                </a:cubicBezTo>
                <a:cubicBezTo>
                  <a:pt x="1532907" y="4746635"/>
                  <a:pt x="1538385" y="4763941"/>
                  <a:pt x="1548247" y="4778734"/>
                </a:cubicBezTo>
                <a:cubicBezTo>
                  <a:pt x="1554485" y="4788090"/>
                  <a:pt x="1564902" y="4793949"/>
                  <a:pt x="1572101" y="4802588"/>
                </a:cubicBezTo>
                <a:cubicBezTo>
                  <a:pt x="1589715" y="4823724"/>
                  <a:pt x="1589763" y="4833497"/>
                  <a:pt x="1603906" y="4858247"/>
                </a:cubicBezTo>
                <a:cubicBezTo>
                  <a:pt x="1608647" y="4866544"/>
                  <a:pt x="1614508" y="4874150"/>
                  <a:pt x="1619809" y="4882101"/>
                </a:cubicBezTo>
                <a:cubicBezTo>
                  <a:pt x="1622459" y="4890052"/>
                  <a:pt x="1624012" y="4898458"/>
                  <a:pt x="1627760" y="4905955"/>
                </a:cubicBezTo>
                <a:cubicBezTo>
                  <a:pt x="1633573" y="4917581"/>
                  <a:pt x="1662116" y="4954412"/>
                  <a:pt x="1667517" y="4961614"/>
                </a:cubicBezTo>
                <a:cubicBezTo>
                  <a:pt x="1672818" y="4977517"/>
                  <a:pt x="1674535" y="4995107"/>
                  <a:pt x="1683419" y="5009322"/>
                </a:cubicBezTo>
                <a:cubicBezTo>
                  <a:pt x="1688484" y="5017426"/>
                  <a:pt x="1702208" y="5017121"/>
                  <a:pt x="1707273" y="5025225"/>
                </a:cubicBezTo>
                <a:cubicBezTo>
                  <a:pt x="1716157" y="5039440"/>
                  <a:pt x="1717875" y="5057030"/>
                  <a:pt x="1723176" y="5072933"/>
                </a:cubicBezTo>
                <a:lnTo>
                  <a:pt x="1731127" y="5096787"/>
                </a:lnTo>
                <a:cubicBezTo>
                  <a:pt x="1733778" y="5115340"/>
                  <a:pt x="1735403" y="5134069"/>
                  <a:pt x="1739079" y="5152446"/>
                </a:cubicBezTo>
                <a:cubicBezTo>
                  <a:pt x="1740723" y="5160665"/>
                  <a:pt x="1747030" y="5167919"/>
                  <a:pt x="1747030" y="5176300"/>
                </a:cubicBezTo>
                <a:cubicBezTo>
                  <a:pt x="1747030" y="5184681"/>
                  <a:pt x="1741729" y="5192202"/>
                  <a:pt x="1739079" y="5200153"/>
                </a:cubicBezTo>
                <a:cubicBezTo>
                  <a:pt x="1757126" y="5254297"/>
                  <a:pt x="1734410" y="5187702"/>
                  <a:pt x="1762933" y="5263764"/>
                </a:cubicBezTo>
                <a:cubicBezTo>
                  <a:pt x="1765876" y="5271612"/>
                  <a:pt x="1768234" y="5279667"/>
                  <a:pt x="1770884" y="5287618"/>
                </a:cubicBezTo>
                <a:cubicBezTo>
                  <a:pt x="1773814" y="5308127"/>
                  <a:pt x="1775684" y="5344928"/>
                  <a:pt x="1786786" y="5367131"/>
                </a:cubicBezTo>
                <a:cubicBezTo>
                  <a:pt x="1804762" y="5403083"/>
                  <a:pt x="1808264" y="5388608"/>
                  <a:pt x="1842446" y="5422790"/>
                </a:cubicBezTo>
                <a:cubicBezTo>
                  <a:pt x="1849203" y="5429547"/>
                  <a:pt x="1852794" y="5438868"/>
                  <a:pt x="1858348" y="5446644"/>
                </a:cubicBezTo>
                <a:cubicBezTo>
                  <a:pt x="1866051" y="5457428"/>
                  <a:pt x="1873578" y="5468387"/>
                  <a:pt x="1882202" y="5478449"/>
                </a:cubicBezTo>
                <a:cubicBezTo>
                  <a:pt x="1889520" y="5486987"/>
                  <a:pt x="1898935" y="5493600"/>
                  <a:pt x="1906056" y="5502303"/>
                </a:cubicBezTo>
                <a:cubicBezTo>
                  <a:pt x="1922840" y="5522816"/>
                  <a:pt x="1937861" y="5544710"/>
                  <a:pt x="1953764" y="5565913"/>
                </a:cubicBezTo>
                <a:cubicBezTo>
                  <a:pt x="1971017" y="5588918"/>
                  <a:pt x="1985892" y="5611875"/>
                  <a:pt x="2009423" y="5629524"/>
                </a:cubicBezTo>
                <a:cubicBezTo>
                  <a:pt x="2018905" y="5636636"/>
                  <a:pt x="2030937" y="5639546"/>
                  <a:pt x="2041228" y="5645427"/>
                </a:cubicBezTo>
                <a:cubicBezTo>
                  <a:pt x="2049525" y="5650168"/>
                  <a:pt x="2056298" y="5657565"/>
                  <a:pt x="2065082" y="5661329"/>
                </a:cubicBezTo>
                <a:cubicBezTo>
                  <a:pt x="2075126" y="5665634"/>
                  <a:pt x="2086380" y="5666278"/>
                  <a:pt x="2096887" y="5669280"/>
                </a:cubicBezTo>
                <a:cubicBezTo>
                  <a:pt x="2104946" y="5671583"/>
                  <a:pt x="2112790" y="5674581"/>
                  <a:pt x="2120741" y="5677232"/>
                </a:cubicBezTo>
                <a:cubicBezTo>
                  <a:pt x="2139294" y="5674581"/>
                  <a:pt x="2157961" y="5672633"/>
                  <a:pt x="2176400" y="5669280"/>
                </a:cubicBezTo>
                <a:cubicBezTo>
                  <a:pt x="2187152" y="5667325"/>
                  <a:pt x="2197308" y="5662136"/>
                  <a:pt x="2208206" y="5661329"/>
                </a:cubicBezTo>
                <a:cubicBezTo>
                  <a:pt x="2269057" y="5656822"/>
                  <a:pt x="2330126" y="5656028"/>
                  <a:pt x="2391086" y="5653378"/>
                </a:cubicBezTo>
                <a:cubicBezTo>
                  <a:pt x="2531352" y="5613301"/>
                  <a:pt x="2335375" y="5666781"/>
                  <a:pt x="2550112" y="5621573"/>
                </a:cubicBezTo>
                <a:cubicBezTo>
                  <a:pt x="2639922" y="5602666"/>
                  <a:pt x="2561005" y="5612640"/>
                  <a:pt x="2629625" y="5589767"/>
                </a:cubicBezTo>
                <a:cubicBezTo>
                  <a:pt x="2642446" y="5585493"/>
                  <a:pt x="2656129" y="5584466"/>
                  <a:pt x="2669381" y="5581816"/>
                </a:cubicBezTo>
                <a:cubicBezTo>
                  <a:pt x="2679983" y="5576515"/>
                  <a:pt x="2689941" y="5569661"/>
                  <a:pt x="2701186" y="5565913"/>
                </a:cubicBezTo>
                <a:cubicBezTo>
                  <a:pt x="2714007" y="5561639"/>
                  <a:pt x="2727750" y="5560894"/>
                  <a:pt x="2740943" y="5557962"/>
                </a:cubicBezTo>
                <a:cubicBezTo>
                  <a:pt x="2751611" y="5555591"/>
                  <a:pt x="2762146" y="5552661"/>
                  <a:pt x="2772748" y="5550011"/>
                </a:cubicBezTo>
                <a:cubicBezTo>
                  <a:pt x="2783350" y="5544710"/>
                  <a:pt x="2793455" y="5538270"/>
                  <a:pt x="2804553" y="5534108"/>
                </a:cubicBezTo>
                <a:cubicBezTo>
                  <a:pt x="2814785" y="5530271"/>
                  <a:pt x="2826314" y="5530462"/>
                  <a:pt x="2836359" y="5526157"/>
                </a:cubicBezTo>
                <a:cubicBezTo>
                  <a:pt x="2845143" y="5522393"/>
                  <a:pt x="2852437" y="5515809"/>
                  <a:pt x="2860213" y="5510254"/>
                </a:cubicBezTo>
                <a:cubicBezTo>
                  <a:pt x="2865055" y="5506795"/>
                  <a:pt x="2905947" y="5474909"/>
                  <a:pt x="2915872" y="5470498"/>
                </a:cubicBezTo>
                <a:cubicBezTo>
                  <a:pt x="2931190" y="5463690"/>
                  <a:pt x="2948586" y="5462091"/>
                  <a:pt x="2963579" y="5454595"/>
                </a:cubicBezTo>
                <a:cubicBezTo>
                  <a:pt x="2984783" y="5443993"/>
                  <a:pt x="3004700" y="5430287"/>
                  <a:pt x="3027190" y="5422790"/>
                </a:cubicBezTo>
                <a:cubicBezTo>
                  <a:pt x="3043093" y="5417489"/>
                  <a:pt x="3059580" y="5413695"/>
                  <a:pt x="3074898" y="5406887"/>
                </a:cubicBezTo>
                <a:cubicBezTo>
                  <a:pt x="3083631" y="5403006"/>
                  <a:pt x="3089968" y="5394749"/>
                  <a:pt x="3098752" y="5390985"/>
                </a:cubicBezTo>
                <a:cubicBezTo>
                  <a:pt x="3108796" y="5386680"/>
                  <a:pt x="3120014" y="5385908"/>
                  <a:pt x="3130557" y="5383033"/>
                </a:cubicBezTo>
                <a:cubicBezTo>
                  <a:pt x="3174522" y="5371042"/>
                  <a:pt x="3187103" y="5368503"/>
                  <a:pt x="3225973" y="5351228"/>
                </a:cubicBezTo>
                <a:cubicBezTo>
                  <a:pt x="3236804" y="5346414"/>
                  <a:pt x="3246947" y="5340140"/>
                  <a:pt x="3257778" y="5335326"/>
                </a:cubicBezTo>
                <a:cubicBezTo>
                  <a:pt x="3270821" y="5329529"/>
                  <a:pt x="3285057" y="5326355"/>
                  <a:pt x="3297534" y="5319423"/>
                </a:cubicBezTo>
                <a:cubicBezTo>
                  <a:pt x="3309118" y="5312987"/>
                  <a:pt x="3317486" y="5301495"/>
                  <a:pt x="3329339" y="5295569"/>
                </a:cubicBezTo>
                <a:cubicBezTo>
                  <a:pt x="3339114" y="5290682"/>
                  <a:pt x="3350637" y="5290620"/>
                  <a:pt x="3361145" y="5287618"/>
                </a:cubicBezTo>
                <a:cubicBezTo>
                  <a:pt x="3369204" y="5285316"/>
                  <a:pt x="3377048" y="5282317"/>
                  <a:pt x="3384999" y="5279667"/>
                </a:cubicBezTo>
                <a:cubicBezTo>
                  <a:pt x="3392950" y="5271716"/>
                  <a:pt x="3398952" y="5261144"/>
                  <a:pt x="3408853" y="5255813"/>
                </a:cubicBezTo>
                <a:cubicBezTo>
                  <a:pt x="3455479" y="5230706"/>
                  <a:pt x="3477146" y="5226812"/>
                  <a:pt x="3520171" y="5216056"/>
                </a:cubicBezTo>
                <a:cubicBezTo>
                  <a:pt x="3530773" y="5210755"/>
                  <a:pt x="3541614" y="5205909"/>
                  <a:pt x="3551976" y="5200153"/>
                </a:cubicBezTo>
                <a:cubicBezTo>
                  <a:pt x="3565486" y="5192648"/>
                  <a:pt x="3577910" y="5183211"/>
                  <a:pt x="3591733" y="5176300"/>
                </a:cubicBezTo>
                <a:cubicBezTo>
                  <a:pt x="3609787" y="5167273"/>
                  <a:pt x="3629672" y="5162112"/>
                  <a:pt x="3647392" y="5152446"/>
                </a:cubicBezTo>
                <a:cubicBezTo>
                  <a:pt x="3659026" y="5146100"/>
                  <a:pt x="3667563" y="5134938"/>
                  <a:pt x="3679197" y="5128592"/>
                </a:cubicBezTo>
                <a:cubicBezTo>
                  <a:pt x="3732726" y="5099394"/>
                  <a:pt x="3724451" y="5114161"/>
                  <a:pt x="3766661" y="5088835"/>
                </a:cubicBezTo>
                <a:cubicBezTo>
                  <a:pt x="3783050" y="5079002"/>
                  <a:pt x="3796623" y="5064128"/>
                  <a:pt x="3814369" y="5057030"/>
                </a:cubicBezTo>
                <a:cubicBezTo>
                  <a:pt x="3842762" y="5045672"/>
                  <a:pt x="3859935" y="5040080"/>
                  <a:pt x="3885931" y="5025225"/>
                </a:cubicBezTo>
                <a:cubicBezTo>
                  <a:pt x="3894228" y="5020484"/>
                  <a:pt x="3900719" y="5012344"/>
                  <a:pt x="3909785" y="5009322"/>
                </a:cubicBezTo>
                <a:cubicBezTo>
                  <a:pt x="3940886" y="4998955"/>
                  <a:pt x="3974098" y="4995835"/>
                  <a:pt x="4005200" y="4985468"/>
                </a:cubicBezTo>
                <a:cubicBezTo>
                  <a:pt x="4013151" y="4982818"/>
                  <a:pt x="4020968" y="4979722"/>
                  <a:pt x="4029054" y="4977517"/>
                </a:cubicBezTo>
                <a:cubicBezTo>
                  <a:pt x="4050140" y="4971766"/>
                  <a:pt x="4092665" y="4961614"/>
                  <a:pt x="4092665" y="4961614"/>
                </a:cubicBezTo>
                <a:cubicBezTo>
                  <a:pt x="4151273" y="4922543"/>
                  <a:pt x="4092190" y="4956258"/>
                  <a:pt x="4227837" y="4937760"/>
                </a:cubicBezTo>
                <a:cubicBezTo>
                  <a:pt x="4249492" y="4934807"/>
                  <a:pt x="4270713" y="4928769"/>
                  <a:pt x="4291447" y="4921858"/>
                </a:cubicBezTo>
                <a:cubicBezTo>
                  <a:pt x="4299398" y="4919208"/>
                  <a:pt x="4307082" y="4915551"/>
                  <a:pt x="4315301" y="4913907"/>
                </a:cubicBezTo>
                <a:cubicBezTo>
                  <a:pt x="4333678" y="4910231"/>
                  <a:pt x="4352407" y="4908606"/>
                  <a:pt x="4370960" y="4905955"/>
                </a:cubicBezTo>
                <a:cubicBezTo>
                  <a:pt x="4384212" y="4900654"/>
                  <a:pt x="4397176" y="4894567"/>
                  <a:pt x="4410717" y="4890053"/>
                </a:cubicBezTo>
                <a:cubicBezTo>
                  <a:pt x="4429022" y="4883951"/>
                  <a:pt x="4448534" y="4881497"/>
                  <a:pt x="4466376" y="4874150"/>
                </a:cubicBezTo>
                <a:cubicBezTo>
                  <a:pt x="4616625" y="4812282"/>
                  <a:pt x="4501178" y="4856582"/>
                  <a:pt x="4569743" y="4818491"/>
                </a:cubicBezTo>
                <a:cubicBezTo>
                  <a:pt x="4585285" y="4809857"/>
                  <a:pt x="4602309" y="4803955"/>
                  <a:pt x="4617451" y="4794637"/>
                </a:cubicBezTo>
                <a:cubicBezTo>
                  <a:pt x="4636869" y="4782688"/>
                  <a:pt x="4653314" y="4766192"/>
                  <a:pt x="4673110" y="4754880"/>
                </a:cubicBezTo>
                <a:cubicBezTo>
                  <a:pt x="4690635" y="4744865"/>
                  <a:pt x="4711371" y="4741261"/>
                  <a:pt x="4728769" y="4731027"/>
                </a:cubicBezTo>
                <a:cubicBezTo>
                  <a:pt x="4756655" y="4714623"/>
                  <a:pt x="4808282" y="4675367"/>
                  <a:pt x="4808282" y="4675367"/>
                </a:cubicBezTo>
                <a:cubicBezTo>
                  <a:pt x="4818241" y="4655449"/>
                  <a:pt x="4830345" y="4626502"/>
                  <a:pt x="4848039" y="4611757"/>
                </a:cubicBezTo>
                <a:cubicBezTo>
                  <a:pt x="4854478" y="4606391"/>
                  <a:pt x="4863942" y="4606456"/>
                  <a:pt x="4871893" y="4603806"/>
                </a:cubicBezTo>
                <a:cubicBezTo>
                  <a:pt x="4882495" y="4595855"/>
                  <a:pt x="4892192" y="4586527"/>
                  <a:pt x="4903698" y="4579952"/>
                </a:cubicBezTo>
                <a:cubicBezTo>
                  <a:pt x="4910975" y="4575794"/>
                  <a:pt x="4920055" y="4575748"/>
                  <a:pt x="4927552" y="4572000"/>
                </a:cubicBezTo>
                <a:cubicBezTo>
                  <a:pt x="4936099" y="4567726"/>
                  <a:pt x="4943455" y="4561399"/>
                  <a:pt x="4951406" y="4556098"/>
                </a:cubicBezTo>
                <a:cubicBezTo>
                  <a:pt x="4956707" y="4548147"/>
                  <a:pt x="4959846" y="4538214"/>
                  <a:pt x="4967308" y="4532244"/>
                </a:cubicBezTo>
                <a:cubicBezTo>
                  <a:pt x="4973853" y="4527008"/>
                  <a:pt x="4983134" y="4526701"/>
                  <a:pt x="4991162" y="4524293"/>
                </a:cubicBezTo>
                <a:cubicBezTo>
                  <a:pt x="5009644" y="4518748"/>
                  <a:pt x="5028268" y="4513691"/>
                  <a:pt x="5046821" y="4508390"/>
                </a:cubicBezTo>
                <a:cubicBezTo>
                  <a:pt x="5062724" y="4513691"/>
                  <a:pt x="5079975" y="4515976"/>
                  <a:pt x="5094529" y="4524293"/>
                </a:cubicBezTo>
                <a:cubicBezTo>
                  <a:pt x="5143881" y="4552494"/>
                  <a:pt x="5174294" y="4588155"/>
                  <a:pt x="5213799" y="4627660"/>
                </a:cubicBezTo>
                <a:cubicBezTo>
                  <a:pt x="5220036" y="4640135"/>
                  <a:pt x="5234364" y="4672079"/>
                  <a:pt x="5245604" y="4683319"/>
                </a:cubicBezTo>
                <a:cubicBezTo>
                  <a:pt x="5252361" y="4690076"/>
                  <a:pt x="5261507" y="4693920"/>
                  <a:pt x="5269458" y="4699221"/>
                </a:cubicBezTo>
                <a:cubicBezTo>
                  <a:pt x="5277409" y="4712473"/>
                  <a:pt x="5286401" y="4725155"/>
                  <a:pt x="5293312" y="4738978"/>
                </a:cubicBezTo>
                <a:cubicBezTo>
                  <a:pt x="5297060" y="4746475"/>
                  <a:pt x="5296614" y="4755858"/>
                  <a:pt x="5301263" y="4762832"/>
                </a:cubicBezTo>
                <a:cubicBezTo>
                  <a:pt x="5307500" y="4772188"/>
                  <a:pt x="5317918" y="4778047"/>
                  <a:pt x="5325117" y="4786686"/>
                </a:cubicBezTo>
                <a:cubicBezTo>
                  <a:pt x="5331235" y="4794027"/>
                  <a:pt x="5333763" y="4804321"/>
                  <a:pt x="5341019" y="4810540"/>
                </a:cubicBezTo>
                <a:cubicBezTo>
                  <a:pt x="5352753" y="4820598"/>
                  <a:pt x="5367670" y="4826202"/>
                  <a:pt x="5380776" y="4834393"/>
                </a:cubicBezTo>
                <a:cubicBezTo>
                  <a:pt x="5388880" y="4839458"/>
                  <a:pt x="5395179" y="4848878"/>
                  <a:pt x="5404630" y="4850296"/>
                </a:cubicBezTo>
                <a:cubicBezTo>
                  <a:pt x="5449266" y="4856991"/>
                  <a:pt x="5494745" y="4855597"/>
                  <a:pt x="5539802" y="4858247"/>
                </a:cubicBezTo>
                <a:cubicBezTo>
                  <a:pt x="5605622" y="4851665"/>
                  <a:pt x="5688318" y="4852909"/>
                  <a:pt x="5754487" y="4826442"/>
                </a:cubicBezTo>
                <a:cubicBezTo>
                  <a:pt x="5763360" y="4822893"/>
                  <a:pt x="5771085" y="4816759"/>
                  <a:pt x="5778341" y="4810540"/>
                </a:cubicBezTo>
                <a:cubicBezTo>
                  <a:pt x="5806212" y="4786650"/>
                  <a:pt x="5818816" y="4767897"/>
                  <a:pt x="5841952" y="4738978"/>
                </a:cubicBezTo>
                <a:cubicBezTo>
                  <a:pt x="5844602" y="4731027"/>
                  <a:pt x="5847870" y="4723255"/>
                  <a:pt x="5849903" y="4715124"/>
                </a:cubicBezTo>
                <a:cubicBezTo>
                  <a:pt x="5853181" y="4702013"/>
                  <a:pt x="5853880" y="4688284"/>
                  <a:pt x="5857854" y="4675367"/>
                </a:cubicBezTo>
                <a:cubicBezTo>
                  <a:pt x="5875993" y="4616414"/>
                  <a:pt x="5872974" y="4624857"/>
                  <a:pt x="5897611" y="4587903"/>
                </a:cubicBezTo>
                <a:cubicBezTo>
                  <a:pt x="5900261" y="4540195"/>
                  <a:pt x="5901236" y="4492365"/>
                  <a:pt x="5905562" y="4444780"/>
                </a:cubicBezTo>
                <a:cubicBezTo>
                  <a:pt x="5906551" y="4433897"/>
                  <a:pt x="5911967" y="4423792"/>
                  <a:pt x="5913513" y="4412974"/>
                </a:cubicBezTo>
                <a:cubicBezTo>
                  <a:pt x="5917280" y="4386605"/>
                  <a:pt x="5917086" y="4359735"/>
                  <a:pt x="5921465" y="4333461"/>
                </a:cubicBezTo>
                <a:cubicBezTo>
                  <a:pt x="5925058" y="4311903"/>
                  <a:pt x="5932066" y="4291054"/>
                  <a:pt x="5937367" y="4269851"/>
                </a:cubicBezTo>
                <a:cubicBezTo>
                  <a:pt x="5940017" y="4259249"/>
                  <a:pt x="5937592" y="4245773"/>
                  <a:pt x="5945319" y="4238046"/>
                </a:cubicBezTo>
                <a:cubicBezTo>
                  <a:pt x="5955921" y="4227444"/>
                  <a:pt x="5965740" y="4215998"/>
                  <a:pt x="5977124" y="4206240"/>
                </a:cubicBezTo>
                <a:cubicBezTo>
                  <a:pt x="5998511" y="4187908"/>
                  <a:pt x="6007724" y="4189471"/>
                  <a:pt x="6032783" y="4174435"/>
                </a:cubicBezTo>
                <a:cubicBezTo>
                  <a:pt x="6049172" y="4164602"/>
                  <a:pt x="6063171" y="4150712"/>
                  <a:pt x="6080491" y="4142630"/>
                </a:cubicBezTo>
                <a:cubicBezTo>
                  <a:pt x="6108223" y="4129689"/>
                  <a:pt x="6155526" y="4123110"/>
                  <a:pt x="6183858" y="4102873"/>
                </a:cubicBezTo>
                <a:cubicBezTo>
                  <a:pt x="6193008" y="4096337"/>
                  <a:pt x="6199009" y="4086141"/>
                  <a:pt x="6207712" y="4079020"/>
                </a:cubicBezTo>
                <a:cubicBezTo>
                  <a:pt x="6228225" y="4062237"/>
                  <a:pt x="6254765" y="4052008"/>
                  <a:pt x="6271322" y="4031312"/>
                </a:cubicBezTo>
                <a:cubicBezTo>
                  <a:pt x="6303127" y="3991555"/>
                  <a:pt x="6330737" y="3948043"/>
                  <a:pt x="6366738" y="3912042"/>
                </a:cubicBezTo>
                <a:cubicBezTo>
                  <a:pt x="6379990" y="3898790"/>
                  <a:pt x="6395249" y="3887279"/>
                  <a:pt x="6406494" y="3872286"/>
                </a:cubicBezTo>
                <a:cubicBezTo>
                  <a:pt x="6437438" y="3831027"/>
                  <a:pt x="6435668" y="3818571"/>
                  <a:pt x="6454202" y="3776870"/>
                </a:cubicBezTo>
                <a:cubicBezTo>
                  <a:pt x="6459016" y="3766039"/>
                  <a:pt x="6464804" y="3755667"/>
                  <a:pt x="6470105" y="3745065"/>
                </a:cubicBezTo>
                <a:cubicBezTo>
                  <a:pt x="6482529" y="3682941"/>
                  <a:pt x="6478713" y="3726463"/>
                  <a:pt x="6470105" y="3657600"/>
                </a:cubicBezTo>
                <a:cubicBezTo>
                  <a:pt x="6466801" y="3631169"/>
                  <a:pt x="6466203" y="3604414"/>
                  <a:pt x="6462153" y="3578087"/>
                </a:cubicBezTo>
                <a:cubicBezTo>
                  <a:pt x="6460879" y="3569803"/>
                  <a:pt x="6459438" y="3560778"/>
                  <a:pt x="6454202" y="3554233"/>
                </a:cubicBezTo>
                <a:cubicBezTo>
                  <a:pt x="6448232" y="3546771"/>
                  <a:pt x="6437604" y="3544550"/>
                  <a:pt x="6430348" y="3538331"/>
                </a:cubicBezTo>
                <a:cubicBezTo>
                  <a:pt x="6418964" y="3528574"/>
                  <a:pt x="6411155" y="3514634"/>
                  <a:pt x="6398543" y="3506526"/>
                </a:cubicBezTo>
                <a:cubicBezTo>
                  <a:pt x="6373617" y="3490502"/>
                  <a:pt x="6345534" y="3480021"/>
                  <a:pt x="6319030" y="3466769"/>
                </a:cubicBezTo>
                <a:cubicBezTo>
                  <a:pt x="6308428" y="3461468"/>
                  <a:pt x="6297087" y="3457442"/>
                  <a:pt x="6287225" y="3450867"/>
                </a:cubicBezTo>
                <a:lnTo>
                  <a:pt x="6263371" y="3434964"/>
                </a:lnTo>
                <a:cubicBezTo>
                  <a:pt x="6260720" y="3424362"/>
                  <a:pt x="6258875" y="3413526"/>
                  <a:pt x="6255419" y="3403159"/>
                </a:cubicBezTo>
                <a:cubicBezTo>
                  <a:pt x="6248258" y="3381676"/>
                  <a:pt x="6235446" y="3361859"/>
                  <a:pt x="6231566" y="3339548"/>
                </a:cubicBezTo>
                <a:cubicBezTo>
                  <a:pt x="6224739" y="3300293"/>
                  <a:pt x="6229249" y="3259723"/>
                  <a:pt x="6223614" y="3220279"/>
                </a:cubicBezTo>
                <a:cubicBezTo>
                  <a:pt x="6217003" y="3174001"/>
                  <a:pt x="6209991" y="3180535"/>
                  <a:pt x="6191809" y="3148717"/>
                </a:cubicBezTo>
                <a:cubicBezTo>
                  <a:pt x="6175015" y="3119328"/>
                  <a:pt x="6177388" y="3110442"/>
                  <a:pt x="6152053" y="3085107"/>
                </a:cubicBezTo>
                <a:cubicBezTo>
                  <a:pt x="6140901" y="3073955"/>
                  <a:pt x="6093107" y="3042445"/>
                  <a:pt x="6080491" y="3037399"/>
                </a:cubicBezTo>
                <a:cubicBezTo>
                  <a:pt x="6063115" y="3030449"/>
                  <a:pt x="5985628" y="3022913"/>
                  <a:pt x="5977124" y="3021496"/>
                </a:cubicBezTo>
                <a:cubicBezTo>
                  <a:pt x="5950463" y="3017052"/>
                  <a:pt x="5923253" y="3014140"/>
                  <a:pt x="5897611" y="3005593"/>
                </a:cubicBezTo>
                <a:lnTo>
                  <a:pt x="5849903" y="2989691"/>
                </a:lnTo>
                <a:cubicBezTo>
                  <a:pt x="5783642" y="2992341"/>
                  <a:pt x="5717277" y="2993080"/>
                  <a:pt x="5651120" y="2997642"/>
                </a:cubicBezTo>
                <a:cubicBezTo>
                  <a:pt x="5640218" y="2998394"/>
                  <a:pt x="5629983" y="3003222"/>
                  <a:pt x="5619315" y="3005593"/>
                </a:cubicBezTo>
                <a:cubicBezTo>
                  <a:pt x="5606122" y="3008525"/>
                  <a:pt x="5592811" y="3010894"/>
                  <a:pt x="5579559" y="3013545"/>
                </a:cubicBezTo>
                <a:cubicBezTo>
                  <a:pt x="5540292" y="3039722"/>
                  <a:pt x="5570970" y="3023643"/>
                  <a:pt x="5515948" y="3037399"/>
                </a:cubicBezTo>
                <a:cubicBezTo>
                  <a:pt x="5499322" y="3041556"/>
                  <a:pt x="5464508" y="3056385"/>
                  <a:pt x="5452338" y="3061253"/>
                </a:cubicBezTo>
                <a:cubicBezTo>
                  <a:pt x="5444387" y="3071855"/>
                  <a:pt x="5438665" y="3084574"/>
                  <a:pt x="5428484" y="3093058"/>
                </a:cubicBezTo>
                <a:cubicBezTo>
                  <a:pt x="5422045" y="3098424"/>
                  <a:pt x="5411496" y="3096203"/>
                  <a:pt x="5404630" y="3101009"/>
                </a:cubicBezTo>
                <a:cubicBezTo>
                  <a:pt x="5384611" y="3115022"/>
                  <a:pt x="5366250" y="3131438"/>
                  <a:pt x="5348971" y="3148717"/>
                </a:cubicBezTo>
                <a:cubicBezTo>
                  <a:pt x="5334333" y="3163355"/>
                  <a:pt x="5323852" y="3181788"/>
                  <a:pt x="5309214" y="3196425"/>
                </a:cubicBezTo>
                <a:cubicBezTo>
                  <a:pt x="5302457" y="3203182"/>
                  <a:pt x="5292822" y="3206357"/>
                  <a:pt x="5285360" y="3212327"/>
                </a:cubicBezTo>
                <a:cubicBezTo>
                  <a:pt x="5266279" y="3227592"/>
                  <a:pt x="5247864" y="3243688"/>
                  <a:pt x="5229701" y="3260035"/>
                </a:cubicBezTo>
                <a:cubicBezTo>
                  <a:pt x="5221343" y="3267557"/>
                  <a:pt x="5214486" y="3276690"/>
                  <a:pt x="5205847" y="3283889"/>
                </a:cubicBezTo>
                <a:cubicBezTo>
                  <a:pt x="5198506" y="3290007"/>
                  <a:pt x="5189769" y="3294237"/>
                  <a:pt x="5181993" y="3299792"/>
                </a:cubicBezTo>
                <a:cubicBezTo>
                  <a:pt x="5171209" y="3307495"/>
                  <a:pt x="5161426" y="3316622"/>
                  <a:pt x="5150188" y="3323646"/>
                </a:cubicBezTo>
                <a:cubicBezTo>
                  <a:pt x="5140137" y="3329928"/>
                  <a:pt x="5128744" y="3333792"/>
                  <a:pt x="5118383" y="3339548"/>
                </a:cubicBezTo>
                <a:cubicBezTo>
                  <a:pt x="5104873" y="3347053"/>
                  <a:pt x="5093051" y="3357854"/>
                  <a:pt x="5078626" y="3363402"/>
                </a:cubicBezTo>
                <a:cubicBezTo>
                  <a:pt x="4986543" y="3398819"/>
                  <a:pt x="4810979" y="3385488"/>
                  <a:pt x="4752623" y="3387256"/>
                </a:cubicBezTo>
                <a:cubicBezTo>
                  <a:pt x="4736720" y="3392557"/>
                  <a:pt x="4719908" y="3395663"/>
                  <a:pt x="4704915" y="3403159"/>
                </a:cubicBezTo>
                <a:cubicBezTo>
                  <a:pt x="4694313" y="3408460"/>
                  <a:pt x="4684249" y="3415010"/>
                  <a:pt x="4673110" y="3419061"/>
                </a:cubicBezTo>
                <a:cubicBezTo>
                  <a:pt x="4654976" y="3425655"/>
                  <a:pt x="4636004" y="3429663"/>
                  <a:pt x="4617451" y="3434964"/>
                </a:cubicBezTo>
                <a:cubicBezTo>
                  <a:pt x="4601548" y="3453517"/>
                  <a:pt x="4588824" y="3475358"/>
                  <a:pt x="4569743" y="3490623"/>
                </a:cubicBezTo>
                <a:cubicBezTo>
                  <a:pt x="4561210" y="3497450"/>
                  <a:pt x="4548305" y="3495118"/>
                  <a:pt x="4537938" y="3498574"/>
                </a:cubicBezTo>
                <a:cubicBezTo>
                  <a:pt x="4524397" y="3503088"/>
                  <a:pt x="4511433" y="3509176"/>
                  <a:pt x="4498181" y="3514477"/>
                </a:cubicBezTo>
                <a:cubicBezTo>
                  <a:pt x="4484929" y="3527729"/>
                  <a:pt x="4473582" y="3543210"/>
                  <a:pt x="4458425" y="3554233"/>
                </a:cubicBezTo>
                <a:cubicBezTo>
                  <a:pt x="4444046" y="3564691"/>
                  <a:pt x="4426259" y="3569452"/>
                  <a:pt x="4410717" y="3578087"/>
                </a:cubicBezTo>
                <a:cubicBezTo>
                  <a:pt x="4343553" y="3615401"/>
                  <a:pt x="4454838" y="3571332"/>
                  <a:pt x="4315301" y="3617844"/>
                </a:cubicBezTo>
                <a:cubicBezTo>
                  <a:pt x="4218710" y="3695117"/>
                  <a:pt x="4334318" y="3613233"/>
                  <a:pt x="4227837" y="3657600"/>
                </a:cubicBezTo>
                <a:cubicBezTo>
                  <a:pt x="4210194" y="3664951"/>
                  <a:pt x="4195216" y="3677672"/>
                  <a:pt x="4180129" y="3689406"/>
                </a:cubicBezTo>
                <a:cubicBezTo>
                  <a:pt x="4171253" y="3696310"/>
                  <a:pt x="4166197" y="3707968"/>
                  <a:pt x="4156275" y="3713260"/>
                </a:cubicBezTo>
                <a:cubicBezTo>
                  <a:pt x="4125873" y="3729474"/>
                  <a:pt x="4090404" y="3735289"/>
                  <a:pt x="4060859" y="3753016"/>
                </a:cubicBezTo>
                <a:cubicBezTo>
                  <a:pt x="4034355" y="3768919"/>
                  <a:pt x="4007296" y="3783933"/>
                  <a:pt x="3981346" y="3800724"/>
                </a:cubicBezTo>
                <a:cubicBezTo>
                  <a:pt x="3962204" y="3813110"/>
                  <a:pt x="3945762" y="3829671"/>
                  <a:pt x="3925687" y="3840480"/>
                </a:cubicBezTo>
                <a:cubicBezTo>
                  <a:pt x="3910928" y="3848427"/>
                  <a:pt x="3893625" y="3850365"/>
                  <a:pt x="3877979" y="3856383"/>
                </a:cubicBezTo>
                <a:cubicBezTo>
                  <a:pt x="3822372" y="3877771"/>
                  <a:pt x="3828713" y="3876401"/>
                  <a:pt x="3782564" y="3904091"/>
                </a:cubicBezTo>
                <a:cubicBezTo>
                  <a:pt x="3740157" y="3901441"/>
                  <a:pt x="3696764" y="3905608"/>
                  <a:pt x="3655343" y="3896140"/>
                </a:cubicBezTo>
                <a:cubicBezTo>
                  <a:pt x="3603025" y="3884181"/>
                  <a:pt x="3504268" y="3840480"/>
                  <a:pt x="3504268" y="3840480"/>
                </a:cubicBezTo>
                <a:cubicBezTo>
                  <a:pt x="3493666" y="3824578"/>
                  <a:pt x="3481010" y="3809868"/>
                  <a:pt x="3472463" y="3792773"/>
                </a:cubicBezTo>
                <a:cubicBezTo>
                  <a:pt x="3472417" y="3792680"/>
                  <a:pt x="3439283" y="3719836"/>
                  <a:pt x="3424755" y="3705308"/>
                </a:cubicBezTo>
                <a:cubicBezTo>
                  <a:pt x="3412755" y="3693308"/>
                  <a:pt x="3397771" y="3684678"/>
                  <a:pt x="3384999" y="3673503"/>
                </a:cubicBezTo>
                <a:cubicBezTo>
                  <a:pt x="3376536" y="3666098"/>
                  <a:pt x="3369096" y="3657600"/>
                  <a:pt x="3361145" y="3649649"/>
                </a:cubicBezTo>
                <a:cubicBezTo>
                  <a:pt x="3333653" y="3539684"/>
                  <a:pt x="3344030" y="3607861"/>
                  <a:pt x="3353193" y="3442915"/>
                </a:cubicBezTo>
                <a:cubicBezTo>
                  <a:pt x="3340893" y="3393712"/>
                  <a:pt x="3341954" y="3427282"/>
                  <a:pt x="3361145" y="3379305"/>
                </a:cubicBezTo>
                <a:cubicBezTo>
                  <a:pt x="3367371" y="3363741"/>
                  <a:pt x="3371746" y="3347500"/>
                  <a:pt x="3377047" y="3331597"/>
                </a:cubicBezTo>
                <a:cubicBezTo>
                  <a:pt x="3382612" y="3314902"/>
                  <a:pt x="3386517" y="3296218"/>
                  <a:pt x="3400901" y="3283889"/>
                </a:cubicBezTo>
                <a:cubicBezTo>
                  <a:pt x="3412635" y="3273831"/>
                  <a:pt x="3426653" y="3266571"/>
                  <a:pt x="3440658" y="3260035"/>
                </a:cubicBezTo>
                <a:cubicBezTo>
                  <a:pt x="3466526" y="3247963"/>
                  <a:pt x="3493090" y="3237257"/>
                  <a:pt x="3520171" y="3228230"/>
                </a:cubicBezTo>
                <a:cubicBezTo>
                  <a:pt x="3528122" y="3225580"/>
                  <a:pt x="3535843" y="3222097"/>
                  <a:pt x="3544025" y="3220279"/>
                </a:cubicBezTo>
                <a:cubicBezTo>
                  <a:pt x="3559763" y="3216782"/>
                  <a:pt x="3575830" y="3214978"/>
                  <a:pt x="3591733" y="3212327"/>
                </a:cubicBezTo>
                <a:cubicBezTo>
                  <a:pt x="3623538" y="3217628"/>
                  <a:pt x="3655530" y="3221906"/>
                  <a:pt x="3687148" y="3228230"/>
                </a:cubicBezTo>
                <a:cubicBezTo>
                  <a:pt x="3695367" y="3229874"/>
                  <a:pt x="3702621" y="3236181"/>
                  <a:pt x="3711002" y="3236181"/>
                </a:cubicBezTo>
                <a:cubicBezTo>
                  <a:pt x="3719383" y="3236181"/>
                  <a:pt x="3726725" y="3230263"/>
                  <a:pt x="3734856" y="3228230"/>
                </a:cubicBezTo>
                <a:cubicBezTo>
                  <a:pt x="3765856" y="3220480"/>
                  <a:pt x="3798863" y="3216814"/>
                  <a:pt x="3830272" y="3212327"/>
                </a:cubicBezTo>
                <a:cubicBezTo>
                  <a:pt x="3838586" y="3208170"/>
                  <a:pt x="3888953" y="3185451"/>
                  <a:pt x="3901833" y="3172571"/>
                </a:cubicBezTo>
                <a:cubicBezTo>
                  <a:pt x="3908590" y="3165814"/>
                  <a:pt x="3911869" y="3156260"/>
                  <a:pt x="3917736" y="3148717"/>
                </a:cubicBezTo>
                <a:cubicBezTo>
                  <a:pt x="3930445" y="3132377"/>
                  <a:pt x="3945073" y="3117570"/>
                  <a:pt x="3957493" y="3101009"/>
                </a:cubicBezTo>
                <a:cubicBezTo>
                  <a:pt x="3968961" y="3085719"/>
                  <a:pt x="3977564" y="3068388"/>
                  <a:pt x="3989298" y="3053301"/>
                </a:cubicBezTo>
                <a:cubicBezTo>
                  <a:pt x="4005783" y="3032105"/>
                  <a:pt x="4058174" y="2993441"/>
                  <a:pt x="4068811" y="2981740"/>
                </a:cubicBezTo>
                <a:cubicBezTo>
                  <a:pt x="4079207" y="2970304"/>
                  <a:pt x="4083392" y="2954347"/>
                  <a:pt x="4092665" y="2941983"/>
                </a:cubicBezTo>
                <a:cubicBezTo>
                  <a:pt x="4099412" y="2932987"/>
                  <a:pt x="4109320" y="2926768"/>
                  <a:pt x="4116519" y="2918129"/>
                </a:cubicBezTo>
                <a:cubicBezTo>
                  <a:pt x="4122637" y="2910788"/>
                  <a:pt x="4125664" y="2901032"/>
                  <a:pt x="4132421" y="2894275"/>
                </a:cubicBezTo>
                <a:cubicBezTo>
                  <a:pt x="4157955" y="2868741"/>
                  <a:pt x="4190397" y="2859031"/>
                  <a:pt x="4219886" y="2838616"/>
                </a:cubicBezTo>
                <a:cubicBezTo>
                  <a:pt x="4236906" y="2826833"/>
                  <a:pt x="4251691" y="2812112"/>
                  <a:pt x="4267593" y="2798860"/>
                </a:cubicBezTo>
                <a:cubicBezTo>
                  <a:pt x="4275544" y="2785608"/>
                  <a:pt x="4284120" y="2772710"/>
                  <a:pt x="4291447" y="2759103"/>
                </a:cubicBezTo>
                <a:cubicBezTo>
                  <a:pt x="4302686" y="2738230"/>
                  <a:pt x="4310104" y="2715218"/>
                  <a:pt x="4323253" y="2695493"/>
                </a:cubicBezTo>
                <a:cubicBezTo>
                  <a:pt x="4344066" y="2664272"/>
                  <a:pt x="4340095" y="2673777"/>
                  <a:pt x="4355058" y="2631882"/>
                </a:cubicBezTo>
                <a:cubicBezTo>
                  <a:pt x="4363515" y="2608203"/>
                  <a:pt x="4370961" y="2584174"/>
                  <a:pt x="4378912" y="2560320"/>
                </a:cubicBezTo>
                <a:cubicBezTo>
                  <a:pt x="4384822" y="2542590"/>
                  <a:pt x="4391303" y="2519400"/>
                  <a:pt x="4402766" y="2504661"/>
                </a:cubicBezTo>
                <a:cubicBezTo>
                  <a:pt x="4414272" y="2489868"/>
                  <a:pt x="4430181" y="2479009"/>
                  <a:pt x="4442522" y="2464905"/>
                </a:cubicBezTo>
                <a:cubicBezTo>
                  <a:pt x="4465769" y="2438337"/>
                  <a:pt x="4450365" y="2439993"/>
                  <a:pt x="4482279" y="2417197"/>
                </a:cubicBezTo>
                <a:cubicBezTo>
                  <a:pt x="4491924" y="2410307"/>
                  <a:pt x="4504602" y="2408406"/>
                  <a:pt x="4514084" y="2401294"/>
                </a:cubicBezTo>
                <a:cubicBezTo>
                  <a:pt x="4526078" y="2392298"/>
                  <a:pt x="4534505" y="2379246"/>
                  <a:pt x="4545889" y="2369489"/>
                </a:cubicBezTo>
                <a:cubicBezTo>
                  <a:pt x="4553145" y="2363270"/>
                  <a:pt x="4561792" y="2358888"/>
                  <a:pt x="4569743" y="2353587"/>
                </a:cubicBezTo>
                <a:cubicBezTo>
                  <a:pt x="4595164" y="2311218"/>
                  <a:pt x="4599026" y="2308840"/>
                  <a:pt x="4617451" y="2258171"/>
                </a:cubicBezTo>
                <a:cubicBezTo>
                  <a:pt x="4621186" y="2247901"/>
                  <a:pt x="4622262" y="2236833"/>
                  <a:pt x="4625402" y="2226366"/>
                </a:cubicBezTo>
                <a:cubicBezTo>
                  <a:pt x="4630219" y="2210310"/>
                  <a:pt x="4636004" y="2194561"/>
                  <a:pt x="4641305" y="2178658"/>
                </a:cubicBezTo>
                <a:cubicBezTo>
                  <a:pt x="4628381" y="2062353"/>
                  <a:pt x="4642355" y="2142581"/>
                  <a:pt x="4625402" y="2083242"/>
                </a:cubicBezTo>
                <a:cubicBezTo>
                  <a:pt x="4622400" y="2072735"/>
                  <a:pt x="4622758" y="2060990"/>
                  <a:pt x="4617451" y="2051437"/>
                </a:cubicBezTo>
                <a:cubicBezTo>
                  <a:pt x="4609209" y="2036601"/>
                  <a:pt x="4596248" y="2024932"/>
                  <a:pt x="4585646" y="2011680"/>
                </a:cubicBezTo>
                <a:cubicBezTo>
                  <a:pt x="4582995" y="2003729"/>
                  <a:pt x="4583001" y="1994314"/>
                  <a:pt x="4577694" y="1987827"/>
                </a:cubicBezTo>
                <a:cubicBezTo>
                  <a:pt x="4558705" y="1964619"/>
                  <a:pt x="4514084" y="1924216"/>
                  <a:pt x="4514084" y="1924216"/>
                </a:cubicBezTo>
                <a:cubicBezTo>
                  <a:pt x="4497465" y="1874356"/>
                  <a:pt x="4497787" y="1897377"/>
                  <a:pt x="4561792" y="1828800"/>
                </a:cubicBezTo>
                <a:cubicBezTo>
                  <a:pt x="4669382" y="1713525"/>
                  <a:pt x="4574770" y="1821055"/>
                  <a:pt x="4649256" y="1765190"/>
                </a:cubicBezTo>
                <a:cubicBezTo>
                  <a:pt x="4661250" y="1756194"/>
                  <a:pt x="4669917" y="1743415"/>
                  <a:pt x="4681061" y="1733385"/>
                </a:cubicBezTo>
                <a:cubicBezTo>
                  <a:pt x="4696448" y="1719537"/>
                  <a:pt x="4714131" y="1708266"/>
                  <a:pt x="4728769" y="1693628"/>
                </a:cubicBezTo>
                <a:cubicBezTo>
                  <a:pt x="4747656" y="1674741"/>
                  <a:pt x="4761796" y="1652039"/>
                  <a:pt x="4776477" y="1630018"/>
                </a:cubicBezTo>
                <a:cubicBezTo>
                  <a:pt x="4779127" y="1614115"/>
                  <a:pt x="4782297" y="1598291"/>
                  <a:pt x="4784428" y="1582310"/>
                </a:cubicBezTo>
                <a:cubicBezTo>
                  <a:pt x="4787133" y="1562022"/>
                  <a:pt x="4796173" y="1470005"/>
                  <a:pt x="4800331" y="1447138"/>
                </a:cubicBezTo>
                <a:cubicBezTo>
                  <a:pt x="4801830" y="1438892"/>
                  <a:pt x="4805917" y="1431325"/>
                  <a:pt x="4808282" y="1423284"/>
                </a:cubicBezTo>
                <a:cubicBezTo>
                  <a:pt x="4819171" y="1386261"/>
                  <a:pt x="4827883" y="1348576"/>
                  <a:pt x="4840087" y="1311966"/>
                </a:cubicBezTo>
                <a:cubicBezTo>
                  <a:pt x="4842738" y="1304015"/>
                  <a:pt x="4844737" y="1295816"/>
                  <a:pt x="4848039" y="1288112"/>
                </a:cubicBezTo>
                <a:cubicBezTo>
                  <a:pt x="4872125" y="1231912"/>
                  <a:pt x="4859115" y="1272808"/>
                  <a:pt x="4911649" y="1208599"/>
                </a:cubicBezTo>
                <a:cubicBezTo>
                  <a:pt x="4932192" y="1183491"/>
                  <a:pt x="4947303" y="1141308"/>
                  <a:pt x="4959357" y="1113183"/>
                </a:cubicBezTo>
                <a:cubicBezTo>
                  <a:pt x="4915378" y="1039886"/>
                  <a:pt x="4962638" y="1099104"/>
                  <a:pt x="4887795" y="1057524"/>
                </a:cubicBezTo>
                <a:cubicBezTo>
                  <a:pt x="4875184" y="1050518"/>
                  <a:pt x="4835885" y="998912"/>
                  <a:pt x="4832136" y="993913"/>
                </a:cubicBezTo>
                <a:cubicBezTo>
                  <a:pt x="4826402" y="986268"/>
                  <a:pt x="4821967" y="977705"/>
                  <a:pt x="4816233" y="970060"/>
                </a:cubicBezTo>
                <a:cubicBezTo>
                  <a:pt x="4811807" y="964159"/>
                  <a:pt x="4775063" y="921159"/>
                  <a:pt x="4768526" y="906449"/>
                </a:cubicBezTo>
                <a:cubicBezTo>
                  <a:pt x="4761718" y="891131"/>
                  <a:pt x="4758352" y="874495"/>
                  <a:pt x="4752623" y="858741"/>
                </a:cubicBezTo>
                <a:cubicBezTo>
                  <a:pt x="4743146" y="832681"/>
                  <a:pt x="4730890" y="800856"/>
                  <a:pt x="4712866" y="779228"/>
                </a:cubicBezTo>
                <a:cubicBezTo>
                  <a:pt x="4693214" y="755645"/>
                  <a:pt x="4600068" y="667417"/>
                  <a:pt x="4577694" y="659959"/>
                </a:cubicBezTo>
                <a:cubicBezTo>
                  <a:pt x="4468738" y="623639"/>
                  <a:pt x="4513407" y="640604"/>
                  <a:pt x="4442522" y="612251"/>
                </a:cubicBezTo>
                <a:cubicBezTo>
                  <a:pt x="4437221" y="604300"/>
                  <a:pt x="4430893" y="596944"/>
                  <a:pt x="4426619" y="588397"/>
                </a:cubicBezTo>
                <a:cubicBezTo>
                  <a:pt x="4415041" y="565241"/>
                  <a:pt x="4414712" y="531524"/>
                  <a:pt x="4410717" y="508884"/>
                </a:cubicBezTo>
                <a:cubicBezTo>
                  <a:pt x="4406020" y="482266"/>
                  <a:pt x="4408224" y="452839"/>
                  <a:pt x="4394814" y="429371"/>
                </a:cubicBezTo>
                <a:cubicBezTo>
                  <a:pt x="4384212" y="410818"/>
                  <a:pt x="4375263" y="391218"/>
                  <a:pt x="4363009" y="373712"/>
                </a:cubicBezTo>
                <a:cubicBezTo>
                  <a:pt x="4353352" y="359917"/>
                  <a:pt x="4308398" y="323591"/>
                  <a:pt x="4299399" y="318053"/>
                </a:cubicBezTo>
                <a:cubicBezTo>
                  <a:pt x="4279209" y="305628"/>
                  <a:pt x="4254753" y="300471"/>
                  <a:pt x="4235788" y="286247"/>
                </a:cubicBezTo>
                <a:cubicBezTo>
                  <a:pt x="4225186" y="278296"/>
                  <a:pt x="4215567" y="268829"/>
                  <a:pt x="4203983" y="262393"/>
                </a:cubicBezTo>
                <a:cubicBezTo>
                  <a:pt x="4179487" y="248784"/>
                  <a:pt x="4158620" y="245090"/>
                  <a:pt x="4132421" y="238540"/>
                </a:cubicBezTo>
                <a:cubicBezTo>
                  <a:pt x="4103266" y="243841"/>
                  <a:pt x="4073932" y="248233"/>
                  <a:pt x="4044957" y="254442"/>
                </a:cubicBezTo>
                <a:cubicBezTo>
                  <a:pt x="4036762" y="256198"/>
                  <a:pt x="4029162" y="260090"/>
                  <a:pt x="4021103" y="262393"/>
                </a:cubicBezTo>
                <a:cubicBezTo>
                  <a:pt x="4010595" y="265395"/>
                  <a:pt x="3999900" y="267694"/>
                  <a:pt x="3989298" y="270345"/>
                </a:cubicBezTo>
                <a:cubicBezTo>
                  <a:pt x="3960143" y="267694"/>
                  <a:pt x="3930312" y="269174"/>
                  <a:pt x="3901833" y="262393"/>
                </a:cubicBezTo>
                <a:cubicBezTo>
                  <a:pt x="3874063" y="255781"/>
                  <a:pt x="3849522" y="239243"/>
                  <a:pt x="3822320" y="230588"/>
                </a:cubicBezTo>
                <a:cubicBezTo>
                  <a:pt x="3791079" y="220648"/>
                  <a:pt x="3758710" y="214685"/>
                  <a:pt x="3726905" y="206734"/>
                </a:cubicBezTo>
                <a:cubicBezTo>
                  <a:pt x="3723722" y="194004"/>
                  <a:pt x="3708856" y="131091"/>
                  <a:pt x="3703051" y="127221"/>
                </a:cubicBezTo>
                <a:cubicBezTo>
                  <a:pt x="3695100" y="121920"/>
                  <a:pt x="3686538" y="117437"/>
                  <a:pt x="3679197" y="111319"/>
                </a:cubicBezTo>
                <a:cubicBezTo>
                  <a:pt x="3670558" y="104120"/>
                  <a:pt x="3665106" y="93044"/>
                  <a:pt x="3655343" y="87465"/>
                </a:cubicBezTo>
                <a:cubicBezTo>
                  <a:pt x="3645855" y="82043"/>
                  <a:pt x="3634140" y="82164"/>
                  <a:pt x="3623538" y="79513"/>
                </a:cubicBezTo>
                <a:cubicBezTo>
                  <a:pt x="3610286" y="71562"/>
                  <a:pt x="3596887" y="63851"/>
                  <a:pt x="3583781" y="55660"/>
                </a:cubicBezTo>
                <a:cubicBezTo>
                  <a:pt x="3575677" y="50595"/>
                  <a:pt x="3568875" y="43112"/>
                  <a:pt x="3559927" y="39757"/>
                </a:cubicBezTo>
                <a:cubicBezTo>
                  <a:pt x="3547273" y="35012"/>
                  <a:pt x="3533282" y="35084"/>
                  <a:pt x="3520171" y="31806"/>
                </a:cubicBezTo>
                <a:cubicBezTo>
                  <a:pt x="3498649" y="26425"/>
                  <a:pt x="3487891" y="18028"/>
                  <a:pt x="3464512" y="15903"/>
                </a:cubicBezTo>
                <a:cubicBezTo>
                  <a:pt x="3416927" y="11577"/>
                  <a:pt x="3369137" y="9721"/>
                  <a:pt x="3321388" y="7952"/>
                </a:cubicBezTo>
                <a:lnTo>
                  <a:pt x="3035141" y="0"/>
                </a:lnTo>
                <a:cubicBezTo>
                  <a:pt x="2999080" y="4508"/>
                  <a:pt x="2879119" y="19127"/>
                  <a:pt x="2860213" y="23854"/>
                </a:cubicBezTo>
                <a:cubicBezTo>
                  <a:pt x="2819838" y="33948"/>
                  <a:pt x="2802367" y="37453"/>
                  <a:pt x="2756846" y="55660"/>
                </a:cubicBezTo>
                <a:cubicBezTo>
                  <a:pt x="2669665" y="90531"/>
                  <a:pt x="2759477" y="56685"/>
                  <a:pt x="2685284" y="79513"/>
                </a:cubicBezTo>
                <a:cubicBezTo>
                  <a:pt x="2661252" y="86908"/>
                  <a:pt x="2613722" y="103367"/>
                  <a:pt x="2613722" y="103367"/>
                </a:cubicBezTo>
                <a:lnTo>
                  <a:pt x="2581917" y="135173"/>
                </a:lnTo>
                <a:cubicBezTo>
                  <a:pt x="2545811" y="119699"/>
                  <a:pt x="2405152" y="9651"/>
                  <a:pt x="2319524" y="47708"/>
                </a:cubicBezTo>
                <a:cubicBezTo>
                  <a:pt x="2175124" y="111886"/>
                  <a:pt x="2367262" y="45049"/>
                  <a:pt x="2263865" y="79513"/>
                </a:cubicBezTo>
                <a:cubicBezTo>
                  <a:pt x="2255914" y="84814"/>
                  <a:pt x="2246768" y="88659"/>
                  <a:pt x="2240011" y="95416"/>
                </a:cubicBezTo>
                <a:cubicBezTo>
                  <a:pt x="2230640" y="104787"/>
                  <a:pt x="2223860" y="116437"/>
                  <a:pt x="2216157" y="127221"/>
                </a:cubicBezTo>
                <a:cubicBezTo>
                  <a:pt x="2210602" y="134997"/>
                  <a:pt x="2207011" y="144318"/>
                  <a:pt x="2200254" y="151075"/>
                </a:cubicBezTo>
                <a:cubicBezTo>
                  <a:pt x="2193497" y="157832"/>
                  <a:pt x="2184351" y="161677"/>
                  <a:pt x="2176400" y="166978"/>
                </a:cubicBezTo>
                <a:cubicBezTo>
                  <a:pt x="2160870" y="198039"/>
                  <a:pt x="2163328" y="196412"/>
                  <a:pt x="2144595" y="222637"/>
                </a:cubicBezTo>
                <a:cubicBezTo>
                  <a:pt x="2119151" y="258258"/>
                  <a:pt x="2120741" y="240851"/>
                  <a:pt x="2120741" y="262393"/>
                </a:cubicBezTo>
                <a:cubicBezTo>
                  <a:pt x="1418376" y="1166191"/>
                  <a:pt x="698734" y="2056824"/>
                  <a:pt x="13646" y="2973788"/>
                </a:cubicBezTo>
                <a:cubicBezTo>
                  <a:pt x="0" y="2992053"/>
                  <a:pt x="37280" y="3013325"/>
                  <a:pt x="53402" y="3029447"/>
                </a:cubicBezTo>
                <a:cubicBezTo>
                  <a:pt x="87959" y="3064005"/>
                  <a:pt x="129066" y="3091438"/>
                  <a:pt x="164720" y="3124863"/>
                </a:cubicBezTo>
                <a:cubicBezTo>
                  <a:pt x="171692" y="3131399"/>
                  <a:pt x="180623" y="3127513"/>
                  <a:pt x="188574" y="3132814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2643174" y="6500834"/>
            <a:ext cx="42148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latin typeface="Arial Black" pitchFamily="34" charset="0"/>
              </a:rPr>
              <a:t>Área Urbana pronóstico para el año 2020</a:t>
            </a:r>
            <a:endParaRPr lang="es-MX" sz="1100" dirty="0">
              <a:latin typeface="Arial Black" pitchFamily="34" charset="0"/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2500298" y="6500834"/>
            <a:ext cx="500066" cy="190172"/>
          </a:xfrm>
          <a:prstGeom prst="ellipse">
            <a:avLst/>
          </a:prstGeom>
          <a:solidFill>
            <a:srgbClr val="C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CuadroTexto"/>
          <p:cNvSpPr txBox="1"/>
          <p:nvPr/>
        </p:nvSpPr>
        <p:spPr>
          <a:xfrm>
            <a:off x="0" y="6143644"/>
            <a:ext cx="42148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latin typeface="Arial Black" pitchFamily="34" charset="0"/>
              </a:rPr>
              <a:t>Área Urbana actual año 2010</a:t>
            </a:r>
            <a:endParaRPr lang="es-MX" sz="1100" dirty="0">
              <a:latin typeface="Arial Black" pitchFamily="34" charset="0"/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285720" y="6143644"/>
            <a:ext cx="500066" cy="190172"/>
          </a:xfrm>
          <a:prstGeom prst="ellipse">
            <a:avLst/>
          </a:prstGeom>
          <a:solidFill>
            <a:srgbClr val="FFFF00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CuadroTexto"/>
          <p:cNvSpPr txBox="1"/>
          <p:nvPr/>
        </p:nvSpPr>
        <p:spPr>
          <a:xfrm>
            <a:off x="4786314" y="6167786"/>
            <a:ext cx="42148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 smtClean="0">
                <a:latin typeface="Arial Black" pitchFamily="34" charset="0"/>
              </a:rPr>
              <a:t>Área Urbana pronóstico para el año 2015</a:t>
            </a:r>
            <a:endParaRPr lang="es-MX" sz="1100" dirty="0">
              <a:latin typeface="Arial Black" pitchFamily="34" charset="0"/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4643438" y="6167786"/>
            <a:ext cx="500066" cy="190172"/>
          </a:xfrm>
          <a:prstGeom prst="ellipse">
            <a:avLst/>
          </a:prstGeom>
          <a:solidFill>
            <a:schemeClr val="accent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CuadroTexto"/>
          <p:cNvSpPr txBox="1"/>
          <p:nvPr/>
        </p:nvSpPr>
        <p:spPr>
          <a:xfrm>
            <a:off x="4286247" y="3357562"/>
            <a:ext cx="2100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Parque Estatal “El Texcal”</a:t>
            </a:r>
          </a:p>
          <a:p>
            <a:pPr algn="ctr"/>
            <a:r>
              <a:rPr lang="es-MX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Decreto 2010</a:t>
            </a:r>
            <a:endParaRPr lang="es-MX" dirty="0">
              <a:solidFill>
                <a:schemeClr val="accent3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0" name="9 Forma libre"/>
          <p:cNvSpPr/>
          <p:nvPr/>
        </p:nvSpPr>
        <p:spPr>
          <a:xfrm>
            <a:off x="4071934" y="2500306"/>
            <a:ext cx="3000396" cy="2428892"/>
          </a:xfrm>
          <a:custGeom>
            <a:avLst/>
            <a:gdLst>
              <a:gd name="connsiteX0" fmla="*/ 238973 w 3045697"/>
              <a:gd name="connsiteY0" fmla="*/ 2210819 h 2562659"/>
              <a:gd name="connsiteX1" fmla="*/ 169231 w 3045697"/>
              <a:gd name="connsiteY1" fmla="*/ 2141076 h 2562659"/>
              <a:gd name="connsiteX2" fmla="*/ 122736 w 3045697"/>
              <a:gd name="connsiteY2" fmla="*/ 2017090 h 2562659"/>
              <a:gd name="connsiteX3" fmla="*/ 99488 w 3045697"/>
              <a:gd name="connsiteY3" fmla="*/ 1986093 h 2562659"/>
              <a:gd name="connsiteX4" fmla="*/ 83990 w 3045697"/>
              <a:gd name="connsiteY4" fmla="*/ 1962846 h 2562659"/>
              <a:gd name="connsiteX5" fmla="*/ 45244 w 3045697"/>
              <a:gd name="connsiteY5" fmla="*/ 1916351 h 2562659"/>
              <a:gd name="connsiteX6" fmla="*/ 76241 w 3045697"/>
              <a:gd name="connsiteY6" fmla="*/ 1854358 h 2562659"/>
              <a:gd name="connsiteX7" fmla="*/ 83990 w 3045697"/>
              <a:gd name="connsiteY7" fmla="*/ 1831110 h 2562659"/>
              <a:gd name="connsiteX8" fmla="*/ 91739 w 3045697"/>
              <a:gd name="connsiteY8" fmla="*/ 1745870 h 2562659"/>
              <a:gd name="connsiteX9" fmla="*/ 68492 w 3045697"/>
              <a:gd name="connsiteY9" fmla="*/ 1714873 h 2562659"/>
              <a:gd name="connsiteX10" fmla="*/ 52994 w 3045697"/>
              <a:gd name="connsiteY10" fmla="*/ 1683876 h 2562659"/>
              <a:gd name="connsiteX11" fmla="*/ 29746 w 3045697"/>
              <a:gd name="connsiteY11" fmla="*/ 1614134 h 2562659"/>
              <a:gd name="connsiteX12" fmla="*/ 29746 w 3045697"/>
              <a:gd name="connsiteY12" fmla="*/ 1606385 h 2562659"/>
              <a:gd name="connsiteX13" fmla="*/ 52994 w 3045697"/>
              <a:gd name="connsiteY13" fmla="*/ 1552141 h 2562659"/>
              <a:gd name="connsiteX14" fmla="*/ 52994 w 3045697"/>
              <a:gd name="connsiteY14" fmla="*/ 1528893 h 2562659"/>
              <a:gd name="connsiteX15" fmla="*/ 60743 w 3045697"/>
              <a:gd name="connsiteY15" fmla="*/ 1490147 h 2562659"/>
              <a:gd name="connsiteX16" fmla="*/ 68492 w 3045697"/>
              <a:gd name="connsiteY16" fmla="*/ 1459151 h 2562659"/>
              <a:gd name="connsiteX17" fmla="*/ 60743 w 3045697"/>
              <a:gd name="connsiteY17" fmla="*/ 1451402 h 2562659"/>
              <a:gd name="connsiteX18" fmla="*/ 60743 w 3045697"/>
              <a:gd name="connsiteY18" fmla="*/ 1389409 h 2562659"/>
              <a:gd name="connsiteX19" fmla="*/ 45244 w 3045697"/>
              <a:gd name="connsiteY19" fmla="*/ 1319666 h 2562659"/>
              <a:gd name="connsiteX20" fmla="*/ 60743 w 3045697"/>
              <a:gd name="connsiteY20" fmla="*/ 1257673 h 2562659"/>
              <a:gd name="connsiteX21" fmla="*/ 52994 w 3045697"/>
              <a:gd name="connsiteY21" fmla="*/ 1234425 h 2562659"/>
              <a:gd name="connsiteX22" fmla="*/ 76241 w 3045697"/>
              <a:gd name="connsiteY22" fmla="*/ 1203429 h 2562659"/>
              <a:gd name="connsiteX23" fmla="*/ 99488 w 3045697"/>
              <a:gd name="connsiteY23" fmla="*/ 1079442 h 2562659"/>
              <a:gd name="connsiteX24" fmla="*/ 114987 w 3045697"/>
              <a:gd name="connsiteY24" fmla="*/ 1025198 h 2562659"/>
              <a:gd name="connsiteX25" fmla="*/ 138234 w 3045697"/>
              <a:gd name="connsiteY25" fmla="*/ 947707 h 2562659"/>
              <a:gd name="connsiteX26" fmla="*/ 130485 w 3045697"/>
              <a:gd name="connsiteY26" fmla="*/ 916710 h 2562659"/>
              <a:gd name="connsiteX27" fmla="*/ 130485 w 3045697"/>
              <a:gd name="connsiteY27" fmla="*/ 908961 h 2562659"/>
              <a:gd name="connsiteX28" fmla="*/ 122736 w 3045697"/>
              <a:gd name="connsiteY28" fmla="*/ 815971 h 2562659"/>
              <a:gd name="connsiteX29" fmla="*/ 107238 w 3045697"/>
              <a:gd name="connsiteY29" fmla="*/ 746229 h 2562659"/>
              <a:gd name="connsiteX30" fmla="*/ 114987 w 3045697"/>
              <a:gd name="connsiteY30" fmla="*/ 715232 h 2562659"/>
              <a:gd name="connsiteX31" fmla="*/ 192478 w 3045697"/>
              <a:gd name="connsiteY31" fmla="*/ 622242 h 2562659"/>
              <a:gd name="connsiteX32" fmla="*/ 246722 w 3045697"/>
              <a:gd name="connsiteY32" fmla="*/ 629992 h 2562659"/>
              <a:gd name="connsiteX33" fmla="*/ 533441 w 3045697"/>
              <a:gd name="connsiteY33" fmla="*/ 746229 h 2562659"/>
              <a:gd name="connsiteX34" fmla="*/ 641929 w 3045697"/>
              <a:gd name="connsiteY34" fmla="*/ 738480 h 2562659"/>
              <a:gd name="connsiteX35" fmla="*/ 665177 w 3045697"/>
              <a:gd name="connsiteY35" fmla="*/ 722981 h 2562659"/>
              <a:gd name="connsiteX36" fmla="*/ 765916 w 3045697"/>
              <a:gd name="connsiteY36" fmla="*/ 629992 h 2562659"/>
              <a:gd name="connsiteX37" fmla="*/ 827909 w 3045697"/>
              <a:gd name="connsiteY37" fmla="*/ 598995 h 2562659"/>
              <a:gd name="connsiteX38" fmla="*/ 858905 w 3045697"/>
              <a:gd name="connsiteY38" fmla="*/ 606744 h 2562659"/>
              <a:gd name="connsiteX39" fmla="*/ 866655 w 3045697"/>
              <a:gd name="connsiteY39" fmla="*/ 606744 h 2562659"/>
              <a:gd name="connsiteX40" fmla="*/ 897651 w 3045697"/>
              <a:gd name="connsiteY40" fmla="*/ 567998 h 2562659"/>
              <a:gd name="connsiteX41" fmla="*/ 913149 w 3045697"/>
              <a:gd name="connsiteY41" fmla="*/ 521503 h 2562659"/>
              <a:gd name="connsiteX42" fmla="*/ 936397 w 3045697"/>
              <a:gd name="connsiteY42" fmla="*/ 482758 h 2562659"/>
              <a:gd name="connsiteX43" fmla="*/ 967394 w 3045697"/>
              <a:gd name="connsiteY43" fmla="*/ 436263 h 2562659"/>
              <a:gd name="connsiteX44" fmla="*/ 982892 w 3045697"/>
              <a:gd name="connsiteY44" fmla="*/ 397517 h 2562659"/>
              <a:gd name="connsiteX45" fmla="*/ 1021638 w 3045697"/>
              <a:gd name="connsiteY45" fmla="*/ 358771 h 2562659"/>
              <a:gd name="connsiteX46" fmla="*/ 1207617 w 3045697"/>
              <a:gd name="connsiteY46" fmla="*/ 2310 h 2562659"/>
              <a:gd name="connsiteX47" fmla="*/ 3013170 w 3045697"/>
              <a:gd name="connsiteY47" fmla="*/ 1451402 h 2562659"/>
              <a:gd name="connsiteX48" fmla="*/ 3044166 w 3045697"/>
              <a:gd name="connsiteY48" fmla="*/ 1521144 h 2562659"/>
              <a:gd name="connsiteX49" fmla="*/ 3028668 w 3045697"/>
              <a:gd name="connsiteY49" fmla="*/ 1544392 h 2562659"/>
              <a:gd name="connsiteX50" fmla="*/ 3013170 w 3045697"/>
              <a:gd name="connsiteY50" fmla="*/ 1575388 h 2562659"/>
              <a:gd name="connsiteX51" fmla="*/ 2989922 w 3045697"/>
              <a:gd name="connsiteY51" fmla="*/ 1598636 h 2562659"/>
              <a:gd name="connsiteX52" fmla="*/ 2943427 w 3045697"/>
              <a:gd name="connsiteY52" fmla="*/ 1629632 h 2562659"/>
              <a:gd name="connsiteX53" fmla="*/ 2873685 w 3045697"/>
              <a:gd name="connsiteY53" fmla="*/ 1637381 h 2562659"/>
              <a:gd name="connsiteX54" fmla="*/ 2780695 w 3045697"/>
              <a:gd name="connsiteY54" fmla="*/ 1645131 h 2562659"/>
              <a:gd name="connsiteX55" fmla="*/ 2780695 w 3045697"/>
              <a:gd name="connsiteY55" fmla="*/ 1645131 h 2562659"/>
              <a:gd name="connsiteX56" fmla="*/ 2726451 w 3045697"/>
              <a:gd name="connsiteY56" fmla="*/ 1645131 h 2562659"/>
              <a:gd name="connsiteX57" fmla="*/ 2625712 w 3045697"/>
              <a:gd name="connsiteY57" fmla="*/ 1683876 h 2562659"/>
              <a:gd name="connsiteX58" fmla="*/ 2602465 w 3045697"/>
              <a:gd name="connsiteY58" fmla="*/ 1691625 h 2562659"/>
              <a:gd name="connsiteX59" fmla="*/ 2555970 w 3045697"/>
              <a:gd name="connsiteY59" fmla="*/ 1714873 h 2562659"/>
              <a:gd name="connsiteX60" fmla="*/ 2532722 w 3045697"/>
              <a:gd name="connsiteY60" fmla="*/ 1730371 h 2562659"/>
              <a:gd name="connsiteX61" fmla="*/ 2509475 w 3045697"/>
              <a:gd name="connsiteY61" fmla="*/ 1699375 h 2562659"/>
              <a:gd name="connsiteX62" fmla="*/ 2455231 w 3045697"/>
              <a:gd name="connsiteY62" fmla="*/ 1707124 h 2562659"/>
              <a:gd name="connsiteX63" fmla="*/ 2431983 w 3045697"/>
              <a:gd name="connsiteY63" fmla="*/ 1722622 h 2562659"/>
              <a:gd name="connsiteX64" fmla="*/ 2400987 w 3045697"/>
              <a:gd name="connsiteY64" fmla="*/ 1730371 h 2562659"/>
              <a:gd name="connsiteX65" fmla="*/ 2362241 w 3045697"/>
              <a:gd name="connsiteY65" fmla="*/ 1738120 h 2562659"/>
              <a:gd name="connsiteX66" fmla="*/ 2315746 w 3045697"/>
              <a:gd name="connsiteY66" fmla="*/ 1753619 h 2562659"/>
              <a:gd name="connsiteX67" fmla="*/ 2277000 w 3045697"/>
              <a:gd name="connsiteY67" fmla="*/ 1800114 h 2562659"/>
              <a:gd name="connsiteX68" fmla="*/ 2199509 w 3045697"/>
              <a:gd name="connsiteY68" fmla="*/ 1869856 h 2562659"/>
              <a:gd name="connsiteX69" fmla="*/ 2168512 w 3045697"/>
              <a:gd name="connsiteY69" fmla="*/ 1885354 h 2562659"/>
              <a:gd name="connsiteX70" fmla="*/ 2122017 w 3045697"/>
              <a:gd name="connsiteY70" fmla="*/ 1869856 h 2562659"/>
              <a:gd name="connsiteX71" fmla="*/ 2060024 w 3045697"/>
              <a:gd name="connsiteY71" fmla="*/ 1893103 h 2562659"/>
              <a:gd name="connsiteX72" fmla="*/ 2036777 w 3045697"/>
              <a:gd name="connsiteY72" fmla="*/ 1931849 h 2562659"/>
              <a:gd name="connsiteX73" fmla="*/ 1936038 w 3045697"/>
              <a:gd name="connsiteY73" fmla="*/ 1993842 h 2562659"/>
              <a:gd name="connsiteX74" fmla="*/ 1874044 w 3045697"/>
              <a:gd name="connsiteY74" fmla="*/ 2017090 h 2562659"/>
              <a:gd name="connsiteX75" fmla="*/ 1835299 w 3045697"/>
              <a:gd name="connsiteY75" fmla="*/ 2040337 h 2562659"/>
              <a:gd name="connsiteX76" fmla="*/ 1525333 w 3045697"/>
              <a:gd name="connsiteY76" fmla="*/ 2218568 h 2562659"/>
              <a:gd name="connsiteX77" fmla="*/ 1494336 w 3045697"/>
              <a:gd name="connsiteY77" fmla="*/ 2257314 h 2562659"/>
              <a:gd name="connsiteX78" fmla="*/ 1502085 w 3045697"/>
              <a:gd name="connsiteY78" fmla="*/ 2288310 h 2562659"/>
              <a:gd name="connsiteX79" fmla="*/ 1509834 w 3045697"/>
              <a:gd name="connsiteY79" fmla="*/ 2319307 h 2562659"/>
              <a:gd name="connsiteX80" fmla="*/ 1517583 w 3045697"/>
              <a:gd name="connsiteY80" fmla="*/ 2342554 h 2562659"/>
              <a:gd name="connsiteX81" fmla="*/ 1517583 w 3045697"/>
              <a:gd name="connsiteY81" fmla="*/ 2365802 h 2562659"/>
              <a:gd name="connsiteX82" fmla="*/ 1517583 w 3045697"/>
              <a:gd name="connsiteY82" fmla="*/ 2365802 h 2562659"/>
              <a:gd name="connsiteX83" fmla="*/ 1463339 w 3045697"/>
              <a:gd name="connsiteY83" fmla="*/ 2404547 h 2562659"/>
              <a:gd name="connsiteX84" fmla="*/ 1331604 w 3045697"/>
              <a:gd name="connsiteY84" fmla="*/ 2451042 h 2562659"/>
              <a:gd name="connsiteX85" fmla="*/ 1277360 w 3045697"/>
              <a:gd name="connsiteY85" fmla="*/ 2474290 h 2562659"/>
              <a:gd name="connsiteX86" fmla="*/ 1230865 w 3045697"/>
              <a:gd name="connsiteY86" fmla="*/ 2497537 h 2562659"/>
              <a:gd name="connsiteX87" fmla="*/ 1153373 w 3045697"/>
              <a:gd name="connsiteY87" fmla="*/ 2544032 h 2562659"/>
              <a:gd name="connsiteX88" fmla="*/ 1153373 w 3045697"/>
              <a:gd name="connsiteY88" fmla="*/ 2544032 h 2562659"/>
              <a:gd name="connsiteX89" fmla="*/ 1013888 w 3045697"/>
              <a:gd name="connsiteY89" fmla="*/ 2559531 h 2562659"/>
              <a:gd name="connsiteX90" fmla="*/ 928648 w 3045697"/>
              <a:gd name="connsiteY90" fmla="*/ 2536283 h 2562659"/>
              <a:gd name="connsiteX91" fmla="*/ 905400 w 3045697"/>
              <a:gd name="connsiteY91" fmla="*/ 2513036 h 2562659"/>
              <a:gd name="connsiteX92" fmla="*/ 882153 w 3045697"/>
              <a:gd name="connsiteY92" fmla="*/ 2505286 h 2562659"/>
              <a:gd name="connsiteX93" fmla="*/ 835658 w 3045697"/>
              <a:gd name="connsiteY93" fmla="*/ 2497537 h 2562659"/>
              <a:gd name="connsiteX94" fmla="*/ 789163 w 3045697"/>
              <a:gd name="connsiteY94" fmla="*/ 2505286 h 2562659"/>
              <a:gd name="connsiteX95" fmla="*/ 742668 w 3045697"/>
              <a:gd name="connsiteY95" fmla="*/ 2474290 h 2562659"/>
              <a:gd name="connsiteX96" fmla="*/ 696173 w 3045697"/>
              <a:gd name="connsiteY96" fmla="*/ 2389049 h 2562659"/>
              <a:gd name="connsiteX97" fmla="*/ 680675 w 3045697"/>
              <a:gd name="connsiteY97" fmla="*/ 2358053 h 2562659"/>
              <a:gd name="connsiteX98" fmla="*/ 626431 w 3045697"/>
              <a:gd name="connsiteY98" fmla="*/ 2327056 h 2562659"/>
              <a:gd name="connsiteX99" fmla="*/ 517943 w 3045697"/>
              <a:gd name="connsiteY99" fmla="*/ 2226317 h 2562659"/>
              <a:gd name="connsiteX100" fmla="*/ 471448 w 3045697"/>
              <a:gd name="connsiteY100" fmla="*/ 2226317 h 2562659"/>
              <a:gd name="connsiteX101" fmla="*/ 471448 w 3045697"/>
              <a:gd name="connsiteY101" fmla="*/ 2226317 h 2562659"/>
              <a:gd name="connsiteX102" fmla="*/ 424953 w 3045697"/>
              <a:gd name="connsiteY102" fmla="*/ 2241815 h 2562659"/>
              <a:gd name="connsiteX103" fmla="*/ 362960 w 3045697"/>
              <a:gd name="connsiteY103" fmla="*/ 2226317 h 2562659"/>
              <a:gd name="connsiteX104" fmla="*/ 347461 w 3045697"/>
              <a:gd name="connsiteY104" fmla="*/ 2203070 h 2562659"/>
              <a:gd name="connsiteX105" fmla="*/ 339712 w 3045697"/>
              <a:gd name="connsiteY105" fmla="*/ 2179822 h 2562659"/>
              <a:gd name="connsiteX106" fmla="*/ 285468 w 3045697"/>
              <a:gd name="connsiteY106" fmla="*/ 2187571 h 2562659"/>
              <a:gd name="connsiteX107" fmla="*/ 238973 w 3045697"/>
              <a:gd name="connsiteY107" fmla="*/ 2210819 h 2562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3045697" h="2562659">
                <a:moveTo>
                  <a:pt x="238973" y="2210819"/>
                </a:moveTo>
                <a:cubicBezTo>
                  <a:pt x="219600" y="2203070"/>
                  <a:pt x="192478" y="2164324"/>
                  <a:pt x="169231" y="2141076"/>
                </a:cubicBezTo>
                <a:cubicBezTo>
                  <a:pt x="142630" y="2054625"/>
                  <a:pt x="155831" y="2063423"/>
                  <a:pt x="122736" y="2017090"/>
                </a:cubicBezTo>
                <a:cubicBezTo>
                  <a:pt x="115229" y="2006580"/>
                  <a:pt x="106995" y="1996603"/>
                  <a:pt x="99488" y="1986093"/>
                </a:cubicBezTo>
                <a:cubicBezTo>
                  <a:pt x="94075" y="1978515"/>
                  <a:pt x="83990" y="1962846"/>
                  <a:pt x="83990" y="1962846"/>
                </a:cubicBezTo>
                <a:cubicBezTo>
                  <a:pt x="43418" y="1922274"/>
                  <a:pt x="45244" y="1942365"/>
                  <a:pt x="45244" y="1916351"/>
                </a:cubicBezTo>
                <a:cubicBezTo>
                  <a:pt x="55576" y="1895687"/>
                  <a:pt x="66681" y="1875391"/>
                  <a:pt x="76241" y="1854358"/>
                </a:cubicBezTo>
                <a:cubicBezTo>
                  <a:pt x="79621" y="1846922"/>
                  <a:pt x="83990" y="1831110"/>
                  <a:pt x="83990" y="1831110"/>
                </a:cubicBezTo>
                <a:cubicBezTo>
                  <a:pt x="93862" y="1771876"/>
                  <a:pt x="91739" y="1800327"/>
                  <a:pt x="91739" y="1745870"/>
                </a:cubicBezTo>
                <a:cubicBezTo>
                  <a:pt x="83990" y="1735538"/>
                  <a:pt x="75337" y="1725825"/>
                  <a:pt x="68492" y="1714873"/>
                </a:cubicBezTo>
                <a:cubicBezTo>
                  <a:pt x="62370" y="1705077"/>
                  <a:pt x="52994" y="1683876"/>
                  <a:pt x="52994" y="1683876"/>
                </a:cubicBezTo>
                <a:cubicBezTo>
                  <a:pt x="0" y="1641482"/>
                  <a:pt x="10953" y="1670514"/>
                  <a:pt x="29746" y="1614134"/>
                </a:cubicBezTo>
                <a:cubicBezTo>
                  <a:pt x="30563" y="1611684"/>
                  <a:pt x="29746" y="1608968"/>
                  <a:pt x="29746" y="1606385"/>
                </a:cubicBezTo>
                <a:cubicBezTo>
                  <a:pt x="36800" y="1592276"/>
                  <a:pt x="50144" y="1569240"/>
                  <a:pt x="52994" y="1552141"/>
                </a:cubicBezTo>
                <a:cubicBezTo>
                  <a:pt x="54268" y="1544497"/>
                  <a:pt x="52994" y="1536642"/>
                  <a:pt x="52994" y="1528893"/>
                </a:cubicBezTo>
                <a:cubicBezTo>
                  <a:pt x="55577" y="1515978"/>
                  <a:pt x="57886" y="1503004"/>
                  <a:pt x="60743" y="1490147"/>
                </a:cubicBezTo>
                <a:cubicBezTo>
                  <a:pt x="63053" y="1479751"/>
                  <a:pt x="68492" y="1469801"/>
                  <a:pt x="68492" y="1459151"/>
                </a:cubicBezTo>
                <a:lnTo>
                  <a:pt x="60743" y="1451402"/>
                </a:lnTo>
                <a:lnTo>
                  <a:pt x="60743" y="1389409"/>
                </a:lnTo>
                <a:cubicBezTo>
                  <a:pt x="41407" y="1341070"/>
                  <a:pt x="45244" y="1364573"/>
                  <a:pt x="45244" y="1319666"/>
                </a:cubicBezTo>
                <a:cubicBezTo>
                  <a:pt x="50410" y="1299002"/>
                  <a:pt x="58814" y="1278886"/>
                  <a:pt x="60743" y="1257673"/>
                </a:cubicBezTo>
                <a:cubicBezTo>
                  <a:pt x="61483" y="1249538"/>
                  <a:pt x="50411" y="1242174"/>
                  <a:pt x="52994" y="1234425"/>
                </a:cubicBezTo>
                <a:cubicBezTo>
                  <a:pt x="78067" y="1159203"/>
                  <a:pt x="76241" y="1233957"/>
                  <a:pt x="76241" y="1203429"/>
                </a:cubicBezTo>
                <a:cubicBezTo>
                  <a:pt x="83990" y="1162100"/>
                  <a:pt x="88787" y="1120107"/>
                  <a:pt x="99488" y="1079442"/>
                </a:cubicBezTo>
                <a:cubicBezTo>
                  <a:pt x="120719" y="998766"/>
                  <a:pt x="114987" y="1119683"/>
                  <a:pt x="114987" y="1025198"/>
                </a:cubicBezTo>
                <a:cubicBezTo>
                  <a:pt x="115888" y="1022494"/>
                  <a:pt x="138234" y="959417"/>
                  <a:pt x="138234" y="947707"/>
                </a:cubicBezTo>
                <a:cubicBezTo>
                  <a:pt x="138234" y="937057"/>
                  <a:pt x="132574" y="927153"/>
                  <a:pt x="130485" y="916710"/>
                </a:cubicBezTo>
                <a:cubicBezTo>
                  <a:pt x="129978" y="914177"/>
                  <a:pt x="130485" y="911544"/>
                  <a:pt x="130485" y="908961"/>
                </a:cubicBezTo>
                <a:cubicBezTo>
                  <a:pt x="115384" y="863659"/>
                  <a:pt x="122736" y="893882"/>
                  <a:pt x="122736" y="815971"/>
                </a:cubicBezTo>
                <a:cubicBezTo>
                  <a:pt x="117570" y="792724"/>
                  <a:pt x="109064" y="769973"/>
                  <a:pt x="107238" y="746229"/>
                </a:cubicBezTo>
                <a:cubicBezTo>
                  <a:pt x="106421" y="735610"/>
                  <a:pt x="114987" y="715232"/>
                  <a:pt x="114987" y="715232"/>
                </a:cubicBezTo>
                <a:cubicBezTo>
                  <a:pt x="140817" y="684235"/>
                  <a:pt x="158603" y="644161"/>
                  <a:pt x="192478" y="622242"/>
                </a:cubicBezTo>
                <a:cubicBezTo>
                  <a:pt x="207813" y="612320"/>
                  <a:pt x="246722" y="629992"/>
                  <a:pt x="246722" y="629992"/>
                </a:cubicBezTo>
                <a:lnTo>
                  <a:pt x="533441" y="746229"/>
                </a:lnTo>
                <a:cubicBezTo>
                  <a:pt x="569604" y="743646"/>
                  <a:pt x="606226" y="744781"/>
                  <a:pt x="641929" y="738480"/>
                </a:cubicBezTo>
                <a:cubicBezTo>
                  <a:pt x="651101" y="736861"/>
                  <a:pt x="665177" y="722981"/>
                  <a:pt x="665177" y="722981"/>
                </a:cubicBezTo>
                <a:cubicBezTo>
                  <a:pt x="770011" y="642340"/>
                  <a:pt x="765916" y="687855"/>
                  <a:pt x="765916" y="629992"/>
                </a:cubicBezTo>
                <a:cubicBezTo>
                  <a:pt x="787839" y="613549"/>
                  <a:pt x="798890" y="598995"/>
                  <a:pt x="827909" y="598995"/>
                </a:cubicBezTo>
                <a:cubicBezTo>
                  <a:pt x="838559" y="598995"/>
                  <a:pt x="848462" y="604655"/>
                  <a:pt x="858905" y="606744"/>
                </a:cubicBezTo>
                <a:cubicBezTo>
                  <a:pt x="861438" y="607251"/>
                  <a:pt x="864072" y="606744"/>
                  <a:pt x="866655" y="606744"/>
                </a:cubicBezTo>
                <a:cubicBezTo>
                  <a:pt x="904582" y="587780"/>
                  <a:pt x="897651" y="602798"/>
                  <a:pt x="897651" y="567998"/>
                </a:cubicBezTo>
                <a:cubicBezTo>
                  <a:pt x="902817" y="552500"/>
                  <a:pt x="906389" y="536375"/>
                  <a:pt x="913149" y="521503"/>
                </a:cubicBezTo>
                <a:cubicBezTo>
                  <a:pt x="919382" y="507792"/>
                  <a:pt x="936397" y="482758"/>
                  <a:pt x="936397" y="482758"/>
                </a:cubicBezTo>
                <a:cubicBezTo>
                  <a:pt x="946729" y="467260"/>
                  <a:pt x="959064" y="452923"/>
                  <a:pt x="967394" y="436263"/>
                </a:cubicBezTo>
                <a:cubicBezTo>
                  <a:pt x="993300" y="384451"/>
                  <a:pt x="961688" y="418721"/>
                  <a:pt x="982892" y="397517"/>
                </a:cubicBezTo>
                <a:cubicBezTo>
                  <a:pt x="1009605" y="361899"/>
                  <a:pt x="994587" y="372296"/>
                  <a:pt x="1021638" y="358771"/>
                </a:cubicBezTo>
                <a:cubicBezTo>
                  <a:pt x="1201023" y="0"/>
                  <a:pt x="1067023" y="2310"/>
                  <a:pt x="1207617" y="2310"/>
                </a:cubicBezTo>
                <a:lnTo>
                  <a:pt x="3013170" y="1451402"/>
                </a:lnTo>
                <a:cubicBezTo>
                  <a:pt x="3023502" y="1474649"/>
                  <a:pt x="3039984" y="1496050"/>
                  <a:pt x="3044166" y="1521144"/>
                </a:cubicBezTo>
                <a:cubicBezTo>
                  <a:pt x="3045697" y="1530331"/>
                  <a:pt x="3033289" y="1536306"/>
                  <a:pt x="3028668" y="1544392"/>
                </a:cubicBezTo>
                <a:cubicBezTo>
                  <a:pt x="3022937" y="1554422"/>
                  <a:pt x="3013170" y="1575388"/>
                  <a:pt x="3013170" y="1575388"/>
                </a:cubicBezTo>
                <a:cubicBezTo>
                  <a:pt x="3005421" y="1583137"/>
                  <a:pt x="2998689" y="1592060"/>
                  <a:pt x="2989922" y="1598636"/>
                </a:cubicBezTo>
                <a:cubicBezTo>
                  <a:pt x="2922904" y="1648900"/>
                  <a:pt x="2967926" y="1605137"/>
                  <a:pt x="2943427" y="1629632"/>
                </a:cubicBezTo>
                <a:cubicBezTo>
                  <a:pt x="2905477" y="1642282"/>
                  <a:pt x="2928348" y="1637381"/>
                  <a:pt x="2873685" y="1637381"/>
                </a:cubicBezTo>
                <a:cubicBezTo>
                  <a:pt x="2791053" y="1645645"/>
                  <a:pt x="2822153" y="1645131"/>
                  <a:pt x="2780695" y="1645131"/>
                </a:cubicBezTo>
                <a:lnTo>
                  <a:pt x="2780695" y="1645131"/>
                </a:lnTo>
                <a:lnTo>
                  <a:pt x="2726451" y="1645131"/>
                </a:lnTo>
                <a:lnTo>
                  <a:pt x="2625712" y="1683876"/>
                </a:lnTo>
                <a:cubicBezTo>
                  <a:pt x="2618064" y="1686744"/>
                  <a:pt x="2609929" y="1688308"/>
                  <a:pt x="2602465" y="1691625"/>
                </a:cubicBezTo>
                <a:cubicBezTo>
                  <a:pt x="2586631" y="1698663"/>
                  <a:pt x="2571117" y="1706458"/>
                  <a:pt x="2555970" y="1714873"/>
                </a:cubicBezTo>
                <a:cubicBezTo>
                  <a:pt x="2547829" y="1719396"/>
                  <a:pt x="2532722" y="1730371"/>
                  <a:pt x="2532722" y="1730371"/>
                </a:cubicBezTo>
                <a:lnTo>
                  <a:pt x="2509475" y="1699375"/>
                </a:lnTo>
                <a:cubicBezTo>
                  <a:pt x="2491394" y="1701958"/>
                  <a:pt x="2472726" y="1701876"/>
                  <a:pt x="2455231" y="1707124"/>
                </a:cubicBezTo>
                <a:cubicBezTo>
                  <a:pt x="2446310" y="1709800"/>
                  <a:pt x="2440543" y="1718953"/>
                  <a:pt x="2431983" y="1722622"/>
                </a:cubicBezTo>
                <a:cubicBezTo>
                  <a:pt x="2422194" y="1726817"/>
                  <a:pt x="2400987" y="1730371"/>
                  <a:pt x="2400987" y="1730371"/>
                </a:cubicBezTo>
                <a:cubicBezTo>
                  <a:pt x="2388072" y="1732954"/>
                  <a:pt x="2374948" y="1734654"/>
                  <a:pt x="2362241" y="1738120"/>
                </a:cubicBezTo>
                <a:cubicBezTo>
                  <a:pt x="2346480" y="1742419"/>
                  <a:pt x="2315746" y="1753619"/>
                  <a:pt x="2315746" y="1753619"/>
                </a:cubicBezTo>
                <a:cubicBezTo>
                  <a:pt x="2302831" y="1769117"/>
                  <a:pt x="2290403" y="1785036"/>
                  <a:pt x="2277000" y="1800114"/>
                </a:cubicBezTo>
                <a:cubicBezTo>
                  <a:pt x="2258913" y="1820462"/>
                  <a:pt x="2214266" y="1859124"/>
                  <a:pt x="2199509" y="1869856"/>
                </a:cubicBezTo>
                <a:cubicBezTo>
                  <a:pt x="2190167" y="1876650"/>
                  <a:pt x="2168512" y="1885354"/>
                  <a:pt x="2168512" y="1885354"/>
                </a:cubicBezTo>
                <a:lnTo>
                  <a:pt x="2122017" y="1869856"/>
                </a:lnTo>
                <a:cubicBezTo>
                  <a:pt x="2101353" y="1877605"/>
                  <a:pt x="2077257" y="1879316"/>
                  <a:pt x="2060024" y="1893103"/>
                </a:cubicBezTo>
                <a:cubicBezTo>
                  <a:pt x="2008594" y="1934247"/>
                  <a:pt x="2064930" y="1931849"/>
                  <a:pt x="2036777" y="1931849"/>
                </a:cubicBezTo>
                <a:cubicBezTo>
                  <a:pt x="2003197" y="1952513"/>
                  <a:pt x="1970965" y="1975547"/>
                  <a:pt x="1936038" y="1993842"/>
                </a:cubicBezTo>
                <a:cubicBezTo>
                  <a:pt x="1916488" y="2004083"/>
                  <a:pt x="1894083" y="2007841"/>
                  <a:pt x="1874044" y="2017090"/>
                </a:cubicBezTo>
                <a:cubicBezTo>
                  <a:pt x="1860369" y="2023402"/>
                  <a:pt x="1835299" y="2040337"/>
                  <a:pt x="1835299" y="2040337"/>
                </a:cubicBezTo>
                <a:lnTo>
                  <a:pt x="1525333" y="2218568"/>
                </a:lnTo>
                <a:cubicBezTo>
                  <a:pt x="1515001" y="2231483"/>
                  <a:pt x="1499566" y="2241623"/>
                  <a:pt x="1494336" y="2257314"/>
                </a:cubicBezTo>
                <a:cubicBezTo>
                  <a:pt x="1490968" y="2267417"/>
                  <a:pt x="1502085" y="2288310"/>
                  <a:pt x="1502085" y="2288310"/>
                </a:cubicBezTo>
                <a:cubicBezTo>
                  <a:pt x="1504668" y="2298642"/>
                  <a:pt x="1506908" y="2309066"/>
                  <a:pt x="1509834" y="2319307"/>
                </a:cubicBezTo>
                <a:cubicBezTo>
                  <a:pt x="1512078" y="2327161"/>
                  <a:pt x="1516240" y="2334497"/>
                  <a:pt x="1517583" y="2342554"/>
                </a:cubicBezTo>
                <a:cubicBezTo>
                  <a:pt x="1518857" y="2350198"/>
                  <a:pt x="1517583" y="2358053"/>
                  <a:pt x="1517583" y="2365802"/>
                </a:cubicBezTo>
                <a:lnTo>
                  <a:pt x="1517583" y="2365802"/>
                </a:lnTo>
                <a:cubicBezTo>
                  <a:pt x="1469104" y="2406201"/>
                  <a:pt x="1491262" y="2404547"/>
                  <a:pt x="1463339" y="2404547"/>
                </a:cubicBezTo>
                <a:cubicBezTo>
                  <a:pt x="1419427" y="2420045"/>
                  <a:pt x="1375205" y="2434691"/>
                  <a:pt x="1331604" y="2451042"/>
                </a:cubicBezTo>
                <a:cubicBezTo>
                  <a:pt x="1313185" y="2457949"/>
                  <a:pt x="1277360" y="2474290"/>
                  <a:pt x="1277360" y="2474290"/>
                </a:cubicBezTo>
                <a:cubicBezTo>
                  <a:pt x="1261862" y="2482039"/>
                  <a:pt x="1245441" y="2488167"/>
                  <a:pt x="1230865" y="2497537"/>
                </a:cubicBezTo>
                <a:cubicBezTo>
                  <a:pt x="1153717" y="2547132"/>
                  <a:pt x="1196907" y="2544032"/>
                  <a:pt x="1153373" y="2544032"/>
                </a:cubicBezTo>
                <a:lnTo>
                  <a:pt x="1153373" y="2544032"/>
                </a:lnTo>
                <a:cubicBezTo>
                  <a:pt x="1045096" y="2562079"/>
                  <a:pt x="1091807" y="2559531"/>
                  <a:pt x="1013888" y="2559531"/>
                </a:cubicBezTo>
                <a:cubicBezTo>
                  <a:pt x="932815" y="2543316"/>
                  <a:pt x="955024" y="2562659"/>
                  <a:pt x="928648" y="2536283"/>
                </a:cubicBezTo>
                <a:cubicBezTo>
                  <a:pt x="920899" y="2528534"/>
                  <a:pt x="914518" y="2519115"/>
                  <a:pt x="905400" y="2513036"/>
                </a:cubicBezTo>
                <a:cubicBezTo>
                  <a:pt x="898604" y="2508505"/>
                  <a:pt x="882153" y="2505286"/>
                  <a:pt x="882153" y="2505286"/>
                </a:cubicBezTo>
                <a:cubicBezTo>
                  <a:pt x="851554" y="2495087"/>
                  <a:pt x="867073" y="2497537"/>
                  <a:pt x="835658" y="2497537"/>
                </a:cubicBezTo>
                <a:lnTo>
                  <a:pt x="789163" y="2505286"/>
                </a:lnTo>
                <a:cubicBezTo>
                  <a:pt x="748400" y="2472676"/>
                  <a:pt x="766957" y="2474290"/>
                  <a:pt x="742668" y="2474290"/>
                </a:cubicBezTo>
                <a:cubicBezTo>
                  <a:pt x="727170" y="2445876"/>
                  <a:pt x="710647" y="2417998"/>
                  <a:pt x="696173" y="2389049"/>
                </a:cubicBezTo>
                <a:cubicBezTo>
                  <a:pt x="678365" y="2353432"/>
                  <a:pt x="698182" y="2375560"/>
                  <a:pt x="680675" y="2358053"/>
                </a:cubicBezTo>
                <a:cubicBezTo>
                  <a:pt x="636976" y="2331833"/>
                  <a:pt x="655401" y="2341541"/>
                  <a:pt x="626431" y="2327056"/>
                </a:cubicBezTo>
                <a:lnTo>
                  <a:pt x="517943" y="2226317"/>
                </a:lnTo>
                <a:cubicBezTo>
                  <a:pt x="475615" y="2217852"/>
                  <a:pt x="488510" y="2209255"/>
                  <a:pt x="471448" y="2226317"/>
                </a:cubicBezTo>
                <a:lnTo>
                  <a:pt x="471448" y="2226317"/>
                </a:lnTo>
                <a:lnTo>
                  <a:pt x="424953" y="2241815"/>
                </a:lnTo>
                <a:cubicBezTo>
                  <a:pt x="404289" y="2236649"/>
                  <a:pt x="382012" y="2235843"/>
                  <a:pt x="362960" y="2226317"/>
                </a:cubicBezTo>
                <a:cubicBezTo>
                  <a:pt x="354630" y="2222152"/>
                  <a:pt x="347461" y="2203070"/>
                  <a:pt x="347461" y="2203070"/>
                </a:cubicBezTo>
                <a:lnTo>
                  <a:pt x="339712" y="2179822"/>
                </a:lnTo>
                <a:cubicBezTo>
                  <a:pt x="287520" y="2171123"/>
                  <a:pt x="300244" y="2158020"/>
                  <a:pt x="285468" y="2187571"/>
                </a:cubicBezTo>
                <a:cubicBezTo>
                  <a:pt x="234352" y="2213129"/>
                  <a:pt x="258346" y="2218568"/>
                  <a:pt x="238973" y="2210819"/>
                </a:cubicBez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Forma libre"/>
          <p:cNvSpPr/>
          <p:nvPr/>
        </p:nvSpPr>
        <p:spPr>
          <a:xfrm>
            <a:off x="2214546" y="-24"/>
            <a:ext cx="7500990" cy="5857916"/>
          </a:xfrm>
          <a:custGeom>
            <a:avLst/>
            <a:gdLst>
              <a:gd name="connsiteX0" fmla="*/ 699715 w 7211833"/>
              <a:gd name="connsiteY0" fmla="*/ 0 h 5510254"/>
              <a:gd name="connsiteX1" fmla="*/ 1232453 w 7211833"/>
              <a:gd name="connsiteY1" fmla="*/ 469127 h 5510254"/>
              <a:gd name="connsiteX2" fmla="*/ 0 w 7211833"/>
              <a:gd name="connsiteY2" fmla="*/ 2027582 h 5510254"/>
              <a:gd name="connsiteX3" fmla="*/ 230588 w 7211833"/>
              <a:gd name="connsiteY3" fmla="*/ 2258170 h 5510254"/>
              <a:gd name="connsiteX4" fmla="*/ 318053 w 7211833"/>
              <a:gd name="connsiteY4" fmla="*/ 2735248 h 5510254"/>
              <a:gd name="connsiteX5" fmla="*/ 286247 w 7211833"/>
              <a:gd name="connsiteY5" fmla="*/ 3196424 h 5510254"/>
              <a:gd name="connsiteX6" fmla="*/ 143124 w 7211833"/>
              <a:gd name="connsiteY6" fmla="*/ 3729162 h 5510254"/>
              <a:gd name="connsiteX7" fmla="*/ 580446 w 7211833"/>
              <a:gd name="connsiteY7" fmla="*/ 4198288 h 5510254"/>
              <a:gd name="connsiteX8" fmla="*/ 596348 w 7211833"/>
              <a:gd name="connsiteY8" fmla="*/ 4269850 h 5510254"/>
              <a:gd name="connsiteX9" fmla="*/ 620202 w 7211833"/>
              <a:gd name="connsiteY9" fmla="*/ 4293704 h 5510254"/>
              <a:gd name="connsiteX10" fmla="*/ 1073426 w 7211833"/>
              <a:gd name="connsiteY10" fmla="*/ 4937760 h 5510254"/>
              <a:gd name="connsiteX11" fmla="*/ 1200647 w 7211833"/>
              <a:gd name="connsiteY11" fmla="*/ 5144494 h 5510254"/>
              <a:gd name="connsiteX12" fmla="*/ 1184745 w 7211833"/>
              <a:gd name="connsiteY12" fmla="*/ 5271715 h 5510254"/>
              <a:gd name="connsiteX13" fmla="*/ 1176793 w 7211833"/>
              <a:gd name="connsiteY13" fmla="*/ 5303520 h 5510254"/>
              <a:gd name="connsiteX14" fmla="*/ 1184745 w 7211833"/>
              <a:gd name="connsiteY14" fmla="*/ 5398935 h 5510254"/>
              <a:gd name="connsiteX15" fmla="*/ 1192696 w 7211833"/>
              <a:gd name="connsiteY15" fmla="*/ 5438692 h 5510254"/>
              <a:gd name="connsiteX16" fmla="*/ 1232453 w 7211833"/>
              <a:gd name="connsiteY16" fmla="*/ 5478448 h 5510254"/>
              <a:gd name="connsiteX17" fmla="*/ 1264258 w 7211833"/>
              <a:gd name="connsiteY17" fmla="*/ 5494351 h 5510254"/>
              <a:gd name="connsiteX18" fmla="*/ 1304014 w 7211833"/>
              <a:gd name="connsiteY18" fmla="*/ 5502302 h 5510254"/>
              <a:gd name="connsiteX19" fmla="*/ 1327868 w 7211833"/>
              <a:gd name="connsiteY19" fmla="*/ 5510254 h 5510254"/>
              <a:gd name="connsiteX20" fmla="*/ 1630018 w 7211833"/>
              <a:gd name="connsiteY20" fmla="*/ 5494351 h 5510254"/>
              <a:gd name="connsiteX21" fmla="*/ 1725433 w 7211833"/>
              <a:gd name="connsiteY21" fmla="*/ 5486400 h 5510254"/>
              <a:gd name="connsiteX22" fmla="*/ 1781093 w 7211833"/>
              <a:gd name="connsiteY22" fmla="*/ 5454595 h 5510254"/>
              <a:gd name="connsiteX23" fmla="*/ 1860606 w 7211833"/>
              <a:gd name="connsiteY23" fmla="*/ 5438692 h 5510254"/>
              <a:gd name="connsiteX24" fmla="*/ 1924216 w 7211833"/>
              <a:gd name="connsiteY24" fmla="*/ 5422789 h 5510254"/>
              <a:gd name="connsiteX25" fmla="*/ 2003729 w 7211833"/>
              <a:gd name="connsiteY25" fmla="*/ 5375082 h 5510254"/>
              <a:gd name="connsiteX26" fmla="*/ 2051437 w 7211833"/>
              <a:gd name="connsiteY26" fmla="*/ 5359179 h 5510254"/>
              <a:gd name="connsiteX27" fmla="*/ 2075291 w 7211833"/>
              <a:gd name="connsiteY27" fmla="*/ 5343276 h 5510254"/>
              <a:gd name="connsiteX28" fmla="*/ 2186609 w 7211833"/>
              <a:gd name="connsiteY28" fmla="*/ 5327374 h 5510254"/>
              <a:gd name="connsiteX29" fmla="*/ 2234317 w 7211833"/>
              <a:gd name="connsiteY29" fmla="*/ 5319422 h 5510254"/>
              <a:gd name="connsiteX30" fmla="*/ 2266122 w 7211833"/>
              <a:gd name="connsiteY30" fmla="*/ 5303520 h 5510254"/>
              <a:gd name="connsiteX31" fmla="*/ 2289976 w 7211833"/>
              <a:gd name="connsiteY31" fmla="*/ 5279666 h 5510254"/>
              <a:gd name="connsiteX32" fmla="*/ 2329733 w 7211833"/>
              <a:gd name="connsiteY32" fmla="*/ 5263763 h 5510254"/>
              <a:gd name="connsiteX33" fmla="*/ 2456953 w 7211833"/>
              <a:gd name="connsiteY33" fmla="*/ 5216055 h 5510254"/>
              <a:gd name="connsiteX34" fmla="*/ 2536466 w 7211833"/>
              <a:gd name="connsiteY34" fmla="*/ 5168348 h 5510254"/>
              <a:gd name="connsiteX35" fmla="*/ 2568272 w 7211833"/>
              <a:gd name="connsiteY35" fmla="*/ 5160396 h 5510254"/>
              <a:gd name="connsiteX36" fmla="*/ 2639833 w 7211833"/>
              <a:gd name="connsiteY36" fmla="*/ 5120640 h 5510254"/>
              <a:gd name="connsiteX37" fmla="*/ 2679590 w 7211833"/>
              <a:gd name="connsiteY37" fmla="*/ 5104737 h 5510254"/>
              <a:gd name="connsiteX38" fmla="*/ 2719346 w 7211833"/>
              <a:gd name="connsiteY38" fmla="*/ 5072932 h 5510254"/>
              <a:gd name="connsiteX39" fmla="*/ 2751152 w 7211833"/>
              <a:gd name="connsiteY39" fmla="*/ 5057029 h 5510254"/>
              <a:gd name="connsiteX40" fmla="*/ 2782957 w 7211833"/>
              <a:gd name="connsiteY40" fmla="*/ 5033175 h 5510254"/>
              <a:gd name="connsiteX41" fmla="*/ 2822713 w 7211833"/>
              <a:gd name="connsiteY41" fmla="*/ 5017273 h 5510254"/>
              <a:gd name="connsiteX42" fmla="*/ 2894275 w 7211833"/>
              <a:gd name="connsiteY42" fmla="*/ 4969565 h 5510254"/>
              <a:gd name="connsiteX43" fmla="*/ 2973788 w 7211833"/>
              <a:gd name="connsiteY43" fmla="*/ 4913906 h 5510254"/>
              <a:gd name="connsiteX44" fmla="*/ 3053301 w 7211833"/>
              <a:gd name="connsiteY44" fmla="*/ 4858247 h 5510254"/>
              <a:gd name="connsiteX45" fmla="*/ 3132814 w 7211833"/>
              <a:gd name="connsiteY45" fmla="*/ 4826442 h 5510254"/>
              <a:gd name="connsiteX46" fmla="*/ 3204376 w 7211833"/>
              <a:gd name="connsiteY46" fmla="*/ 4770782 h 5510254"/>
              <a:gd name="connsiteX47" fmla="*/ 3331597 w 7211833"/>
              <a:gd name="connsiteY47" fmla="*/ 4691269 h 5510254"/>
              <a:gd name="connsiteX48" fmla="*/ 3395207 w 7211833"/>
              <a:gd name="connsiteY48" fmla="*/ 4675367 h 5510254"/>
              <a:gd name="connsiteX49" fmla="*/ 3450866 w 7211833"/>
              <a:gd name="connsiteY49" fmla="*/ 4651513 h 5510254"/>
              <a:gd name="connsiteX50" fmla="*/ 3641698 w 7211833"/>
              <a:gd name="connsiteY50" fmla="*/ 4603805 h 5510254"/>
              <a:gd name="connsiteX51" fmla="*/ 3673503 w 7211833"/>
              <a:gd name="connsiteY51" fmla="*/ 4595854 h 5510254"/>
              <a:gd name="connsiteX52" fmla="*/ 3776870 w 7211833"/>
              <a:gd name="connsiteY52" fmla="*/ 4579951 h 5510254"/>
              <a:gd name="connsiteX53" fmla="*/ 3816626 w 7211833"/>
              <a:gd name="connsiteY53" fmla="*/ 4564048 h 5510254"/>
              <a:gd name="connsiteX54" fmla="*/ 3864334 w 7211833"/>
              <a:gd name="connsiteY54" fmla="*/ 4548146 h 5510254"/>
              <a:gd name="connsiteX55" fmla="*/ 3896140 w 7211833"/>
              <a:gd name="connsiteY55" fmla="*/ 4532243 h 5510254"/>
              <a:gd name="connsiteX56" fmla="*/ 3951799 w 7211833"/>
              <a:gd name="connsiteY56" fmla="*/ 4500438 h 5510254"/>
              <a:gd name="connsiteX57" fmla="*/ 3975653 w 7211833"/>
              <a:gd name="connsiteY57" fmla="*/ 4484535 h 5510254"/>
              <a:gd name="connsiteX58" fmla="*/ 4015409 w 7211833"/>
              <a:gd name="connsiteY58" fmla="*/ 4460682 h 5510254"/>
              <a:gd name="connsiteX59" fmla="*/ 4047214 w 7211833"/>
              <a:gd name="connsiteY59" fmla="*/ 4444779 h 5510254"/>
              <a:gd name="connsiteX60" fmla="*/ 4126727 w 7211833"/>
              <a:gd name="connsiteY60" fmla="*/ 4389120 h 5510254"/>
              <a:gd name="connsiteX61" fmla="*/ 4214192 w 7211833"/>
              <a:gd name="connsiteY61" fmla="*/ 4309607 h 5510254"/>
              <a:gd name="connsiteX62" fmla="*/ 4301656 w 7211833"/>
              <a:gd name="connsiteY62" fmla="*/ 4222142 h 5510254"/>
              <a:gd name="connsiteX63" fmla="*/ 4381169 w 7211833"/>
              <a:gd name="connsiteY63" fmla="*/ 4166483 h 5510254"/>
              <a:gd name="connsiteX64" fmla="*/ 4444780 w 7211833"/>
              <a:gd name="connsiteY64" fmla="*/ 4102873 h 5510254"/>
              <a:gd name="connsiteX65" fmla="*/ 4468633 w 7211833"/>
              <a:gd name="connsiteY65" fmla="*/ 4079019 h 5510254"/>
              <a:gd name="connsiteX66" fmla="*/ 4524293 w 7211833"/>
              <a:gd name="connsiteY66" fmla="*/ 4039262 h 5510254"/>
              <a:gd name="connsiteX67" fmla="*/ 4564049 w 7211833"/>
              <a:gd name="connsiteY67" fmla="*/ 3999506 h 5510254"/>
              <a:gd name="connsiteX68" fmla="*/ 4595854 w 7211833"/>
              <a:gd name="connsiteY68" fmla="*/ 3967701 h 5510254"/>
              <a:gd name="connsiteX69" fmla="*/ 4619708 w 7211833"/>
              <a:gd name="connsiteY69" fmla="*/ 3951798 h 5510254"/>
              <a:gd name="connsiteX70" fmla="*/ 4651513 w 7211833"/>
              <a:gd name="connsiteY70" fmla="*/ 3919993 h 5510254"/>
              <a:gd name="connsiteX71" fmla="*/ 4699221 w 7211833"/>
              <a:gd name="connsiteY71" fmla="*/ 3888188 h 5510254"/>
              <a:gd name="connsiteX72" fmla="*/ 4723075 w 7211833"/>
              <a:gd name="connsiteY72" fmla="*/ 3872285 h 5510254"/>
              <a:gd name="connsiteX73" fmla="*/ 4746929 w 7211833"/>
              <a:gd name="connsiteY73" fmla="*/ 3856382 h 5510254"/>
              <a:gd name="connsiteX74" fmla="*/ 4810540 w 7211833"/>
              <a:gd name="connsiteY74" fmla="*/ 3800723 h 5510254"/>
              <a:gd name="connsiteX75" fmla="*/ 4866199 w 7211833"/>
              <a:gd name="connsiteY75" fmla="*/ 3808675 h 5510254"/>
              <a:gd name="connsiteX76" fmla="*/ 4890053 w 7211833"/>
              <a:gd name="connsiteY76" fmla="*/ 3816626 h 5510254"/>
              <a:gd name="connsiteX77" fmla="*/ 4953663 w 7211833"/>
              <a:gd name="connsiteY77" fmla="*/ 3840480 h 5510254"/>
              <a:gd name="connsiteX78" fmla="*/ 5049079 w 7211833"/>
              <a:gd name="connsiteY78" fmla="*/ 3880236 h 5510254"/>
              <a:gd name="connsiteX79" fmla="*/ 5120640 w 7211833"/>
              <a:gd name="connsiteY79" fmla="*/ 3912042 h 5510254"/>
              <a:gd name="connsiteX80" fmla="*/ 5247861 w 7211833"/>
              <a:gd name="connsiteY80" fmla="*/ 3959749 h 5510254"/>
              <a:gd name="connsiteX81" fmla="*/ 5279666 w 7211833"/>
              <a:gd name="connsiteY81" fmla="*/ 3975652 h 5510254"/>
              <a:gd name="connsiteX82" fmla="*/ 5303520 w 7211833"/>
              <a:gd name="connsiteY82" fmla="*/ 3991555 h 5510254"/>
              <a:gd name="connsiteX83" fmla="*/ 5375082 w 7211833"/>
              <a:gd name="connsiteY83" fmla="*/ 4007457 h 5510254"/>
              <a:gd name="connsiteX84" fmla="*/ 5462546 w 7211833"/>
              <a:gd name="connsiteY84" fmla="*/ 4031311 h 5510254"/>
              <a:gd name="connsiteX85" fmla="*/ 5502303 w 7211833"/>
              <a:gd name="connsiteY85" fmla="*/ 4039262 h 5510254"/>
              <a:gd name="connsiteX86" fmla="*/ 5629524 w 7211833"/>
              <a:gd name="connsiteY86" fmla="*/ 4015408 h 5510254"/>
              <a:gd name="connsiteX87" fmla="*/ 5661329 w 7211833"/>
              <a:gd name="connsiteY87" fmla="*/ 3999506 h 5510254"/>
              <a:gd name="connsiteX88" fmla="*/ 5732891 w 7211833"/>
              <a:gd name="connsiteY88" fmla="*/ 3951798 h 5510254"/>
              <a:gd name="connsiteX89" fmla="*/ 5852160 w 7211833"/>
              <a:gd name="connsiteY89" fmla="*/ 3872285 h 5510254"/>
              <a:gd name="connsiteX90" fmla="*/ 5915771 w 7211833"/>
              <a:gd name="connsiteY90" fmla="*/ 3840480 h 5510254"/>
              <a:gd name="connsiteX91" fmla="*/ 5939625 w 7211833"/>
              <a:gd name="connsiteY91" fmla="*/ 3824577 h 5510254"/>
              <a:gd name="connsiteX92" fmla="*/ 6003235 w 7211833"/>
              <a:gd name="connsiteY92" fmla="*/ 3784821 h 5510254"/>
              <a:gd name="connsiteX93" fmla="*/ 6058894 w 7211833"/>
              <a:gd name="connsiteY93" fmla="*/ 3721210 h 5510254"/>
              <a:gd name="connsiteX94" fmla="*/ 6090700 w 7211833"/>
              <a:gd name="connsiteY94" fmla="*/ 3689405 h 5510254"/>
              <a:gd name="connsiteX95" fmla="*/ 6146359 w 7211833"/>
              <a:gd name="connsiteY95" fmla="*/ 3633746 h 5510254"/>
              <a:gd name="connsiteX96" fmla="*/ 6281531 w 7211833"/>
              <a:gd name="connsiteY96" fmla="*/ 3546282 h 5510254"/>
              <a:gd name="connsiteX97" fmla="*/ 6376946 w 7211833"/>
              <a:gd name="connsiteY97" fmla="*/ 3506525 h 5510254"/>
              <a:gd name="connsiteX98" fmla="*/ 6432606 w 7211833"/>
              <a:gd name="connsiteY98" fmla="*/ 3458817 h 5510254"/>
              <a:gd name="connsiteX99" fmla="*/ 6464411 w 7211833"/>
              <a:gd name="connsiteY99" fmla="*/ 3434963 h 5510254"/>
              <a:gd name="connsiteX100" fmla="*/ 6623437 w 7211833"/>
              <a:gd name="connsiteY100" fmla="*/ 3339548 h 5510254"/>
              <a:gd name="connsiteX101" fmla="*/ 6647291 w 7211833"/>
              <a:gd name="connsiteY101" fmla="*/ 3331596 h 5510254"/>
              <a:gd name="connsiteX102" fmla="*/ 6710901 w 7211833"/>
              <a:gd name="connsiteY102" fmla="*/ 3299791 h 5510254"/>
              <a:gd name="connsiteX103" fmla="*/ 6750658 w 7211833"/>
              <a:gd name="connsiteY103" fmla="*/ 3260035 h 5510254"/>
              <a:gd name="connsiteX104" fmla="*/ 6877879 w 7211833"/>
              <a:gd name="connsiteY104" fmla="*/ 3172570 h 5510254"/>
              <a:gd name="connsiteX105" fmla="*/ 6901733 w 7211833"/>
              <a:gd name="connsiteY105" fmla="*/ 3148716 h 5510254"/>
              <a:gd name="connsiteX106" fmla="*/ 6925586 w 7211833"/>
              <a:gd name="connsiteY106" fmla="*/ 3077155 h 5510254"/>
              <a:gd name="connsiteX107" fmla="*/ 6949440 w 7211833"/>
              <a:gd name="connsiteY107" fmla="*/ 3053301 h 5510254"/>
              <a:gd name="connsiteX108" fmla="*/ 6973294 w 7211833"/>
              <a:gd name="connsiteY108" fmla="*/ 3021495 h 5510254"/>
              <a:gd name="connsiteX109" fmla="*/ 6989197 w 7211833"/>
              <a:gd name="connsiteY109" fmla="*/ 2997642 h 5510254"/>
              <a:gd name="connsiteX110" fmla="*/ 7013051 w 7211833"/>
              <a:gd name="connsiteY110" fmla="*/ 2965836 h 5510254"/>
              <a:gd name="connsiteX111" fmla="*/ 7211833 w 7211833"/>
              <a:gd name="connsiteY111" fmla="*/ 2719346 h 5510254"/>
              <a:gd name="connsiteX0" fmla="*/ 411209 w 7211833"/>
              <a:gd name="connsiteY0" fmla="*/ 0 h 5957056"/>
              <a:gd name="connsiteX1" fmla="*/ 1232453 w 7211833"/>
              <a:gd name="connsiteY1" fmla="*/ 915929 h 5957056"/>
              <a:gd name="connsiteX2" fmla="*/ 0 w 7211833"/>
              <a:gd name="connsiteY2" fmla="*/ 2474384 h 5957056"/>
              <a:gd name="connsiteX3" fmla="*/ 230588 w 7211833"/>
              <a:gd name="connsiteY3" fmla="*/ 2704972 h 5957056"/>
              <a:gd name="connsiteX4" fmla="*/ 318053 w 7211833"/>
              <a:gd name="connsiteY4" fmla="*/ 3182050 h 5957056"/>
              <a:gd name="connsiteX5" fmla="*/ 286247 w 7211833"/>
              <a:gd name="connsiteY5" fmla="*/ 3643226 h 5957056"/>
              <a:gd name="connsiteX6" fmla="*/ 143124 w 7211833"/>
              <a:gd name="connsiteY6" fmla="*/ 4175964 h 5957056"/>
              <a:gd name="connsiteX7" fmla="*/ 580446 w 7211833"/>
              <a:gd name="connsiteY7" fmla="*/ 4645090 h 5957056"/>
              <a:gd name="connsiteX8" fmla="*/ 596348 w 7211833"/>
              <a:gd name="connsiteY8" fmla="*/ 4716652 h 5957056"/>
              <a:gd name="connsiteX9" fmla="*/ 620202 w 7211833"/>
              <a:gd name="connsiteY9" fmla="*/ 4740506 h 5957056"/>
              <a:gd name="connsiteX10" fmla="*/ 1073426 w 7211833"/>
              <a:gd name="connsiteY10" fmla="*/ 5384562 h 5957056"/>
              <a:gd name="connsiteX11" fmla="*/ 1200647 w 7211833"/>
              <a:gd name="connsiteY11" fmla="*/ 5591296 h 5957056"/>
              <a:gd name="connsiteX12" fmla="*/ 1184745 w 7211833"/>
              <a:gd name="connsiteY12" fmla="*/ 5718517 h 5957056"/>
              <a:gd name="connsiteX13" fmla="*/ 1176793 w 7211833"/>
              <a:gd name="connsiteY13" fmla="*/ 5750322 h 5957056"/>
              <a:gd name="connsiteX14" fmla="*/ 1184745 w 7211833"/>
              <a:gd name="connsiteY14" fmla="*/ 5845737 h 5957056"/>
              <a:gd name="connsiteX15" fmla="*/ 1192696 w 7211833"/>
              <a:gd name="connsiteY15" fmla="*/ 5885494 h 5957056"/>
              <a:gd name="connsiteX16" fmla="*/ 1232453 w 7211833"/>
              <a:gd name="connsiteY16" fmla="*/ 5925250 h 5957056"/>
              <a:gd name="connsiteX17" fmla="*/ 1264258 w 7211833"/>
              <a:gd name="connsiteY17" fmla="*/ 5941153 h 5957056"/>
              <a:gd name="connsiteX18" fmla="*/ 1304014 w 7211833"/>
              <a:gd name="connsiteY18" fmla="*/ 5949104 h 5957056"/>
              <a:gd name="connsiteX19" fmla="*/ 1327868 w 7211833"/>
              <a:gd name="connsiteY19" fmla="*/ 5957056 h 5957056"/>
              <a:gd name="connsiteX20" fmla="*/ 1630018 w 7211833"/>
              <a:gd name="connsiteY20" fmla="*/ 5941153 h 5957056"/>
              <a:gd name="connsiteX21" fmla="*/ 1725433 w 7211833"/>
              <a:gd name="connsiteY21" fmla="*/ 5933202 h 5957056"/>
              <a:gd name="connsiteX22" fmla="*/ 1781093 w 7211833"/>
              <a:gd name="connsiteY22" fmla="*/ 5901397 h 5957056"/>
              <a:gd name="connsiteX23" fmla="*/ 1860606 w 7211833"/>
              <a:gd name="connsiteY23" fmla="*/ 5885494 h 5957056"/>
              <a:gd name="connsiteX24" fmla="*/ 1924216 w 7211833"/>
              <a:gd name="connsiteY24" fmla="*/ 5869591 h 5957056"/>
              <a:gd name="connsiteX25" fmla="*/ 2003729 w 7211833"/>
              <a:gd name="connsiteY25" fmla="*/ 5821884 h 5957056"/>
              <a:gd name="connsiteX26" fmla="*/ 2051437 w 7211833"/>
              <a:gd name="connsiteY26" fmla="*/ 5805981 h 5957056"/>
              <a:gd name="connsiteX27" fmla="*/ 2075291 w 7211833"/>
              <a:gd name="connsiteY27" fmla="*/ 5790078 h 5957056"/>
              <a:gd name="connsiteX28" fmla="*/ 2186609 w 7211833"/>
              <a:gd name="connsiteY28" fmla="*/ 5774176 h 5957056"/>
              <a:gd name="connsiteX29" fmla="*/ 2234317 w 7211833"/>
              <a:gd name="connsiteY29" fmla="*/ 5766224 h 5957056"/>
              <a:gd name="connsiteX30" fmla="*/ 2266122 w 7211833"/>
              <a:gd name="connsiteY30" fmla="*/ 5750322 h 5957056"/>
              <a:gd name="connsiteX31" fmla="*/ 2289976 w 7211833"/>
              <a:gd name="connsiteY31" fmla="*/ 5726468 h 5957056"/>
              <a:gd name="connsiteX32" fmla="*/ 2329733 w 7211833"/>
              <a:gd name="connsiteY32" fmla="*/ 5710565 h 5957056"/>
              <a:gd name="connsiteX33" fmla="*/ 2456953 w 7211833"/>
              <a:gd name="connsiteY33" fmla="*/ 5662857 h 5957056"/>
              <a:gd name="connsiteX34" fmla="*/ 2536466 w 7211833"/>
              <a:gd name="connsiteY34" fmla="*/ 5615150 h 5957056"/>
              <a:gd name="connsiteX35" fmla="*/ 2568272 w 7211833"/>
              <a:gd name="connsiteY35" fmla="*/ 5607198 h 5957056"/>
              <a:gd name="connsiteX36" fmla="*/ 2639833 w 7211833"/>
              <a:gd name="connsiteY36" fmla="*/ 5567442 h 5957056"/>
              <a:gd name="connsiteX37" fmla="*/ 2679590 w 7211833"/>
              <a:gd name="connsiteY37" fmla="*/ 5551539 h 5957056"/>
              <a:gd name="connsiteX38" fmla="*/ 2719346 w 7211833"/>
              <a:gd name="connsiteY38" fmla="*/ 5519734 h 5957056"/>
              <a:gd name="connsiteX39" fmla="*/ 2751152 w 7211833"/>
              <a:gd name="connsiteY39" fmla="*/ 5503831 h 5957056"/>
              <a:gd name="connsiteX40" fmla="*/ 2782957 w 7211833"/>
              <a:gd name="connsiteY40" fmla="*/ 5479977 h 5957056"/>
              <a:gd name="connsiteX41" fmla="*/ 2822713 w 7211833"/>
              <a:gd name="connsiteY41" fmla="*/ 5464075 h 5957056"/>
              <a:gd name="connsiteX42" fmla="*/ 2894275 w 7211833"/>
              <a:gd name="connsiteY42" fmla="*/ 5416367 h 5957056"/>
              <a:gd name="connsiteX43" fmla="*/ 2973788 w 7211833"/>
              <a:gd name="connsiteY43" fmla="*/ 5360708 h 5957056"/>
              <a:gd name="connsiteX44" fmla="*/ 3053301 w 7211833"/>
              <a:gd name="connsiteY44" fmla="*/ 5305049 h 5957056"/>
              <a:gd name="connsiteX45" fmla="*/ 3132814 w 7211833"/>
              <a:gd name="connsiteY45" fmla="*/ 5273244 h 5957056"/>
              <a:gd name="connsiteX46" fmla="*/ 3204376 w 7211833"/>
              <a:gd name="connsiteY46" fmla="*/ 5217584 h 5957056"/>
              <a:gd name="connsiteX47" fmla="*/ 3331597 w 7211833"/>
              <a:gd name="connsiteY47" fmla="*/ 5138071 h 5957056"/>
              <a:gd name="connsiteX48" fmla="*/ 3395207 w 7211833"/>
              <a:gd name="connsiteY48" fmla="*/ 5122169 h 5957056"/>
              <a:gd name="connsiteX49" fmla="*/ 3450866 w 7211833"/>
              <a:gd name="connsiteY49" fmla="*/ 5098315 h 5957056"/>
              <a:gd name="connsiteX50" fmla="*/ 3641698 w 7211833"/>
              <a:gd name="connsiteY50" fmla="*/ 5050607 h 5957056"/>
              <a:gd name="connsiteX51" fmla="*/ 3673503 w 7211833"/>
              <a:gd name="connsiteY51" fmla="*/ 5042656 h 5957056"/>
              <a:gd name="connsiteX52" fmla="*/ 3776870 w 7211833"/>
              <a:gd name="connsiteY52" fmla="*/ 5026753 h 5957056"/>
              <a:gd name="connsiteX53" fmla="*/ 3816626 w 7211833"/>
              <a:gd name="connsiteY53" fmla="*/ 5010850 h 5957056"/>
              <a:gd name="connsiteX54" fmla="*/ 3864334 w 7211833"/>
              <a:gd name="connsiteY54" fmla="*/ 4994948 h 5957056"/>
              <a:gd name="connsiteX55" fmla="*/ 3896140 w 7211833"/>
              <a:gd name="connsiteY55" fmla="*/ 4979045 h 5957056"/>
              <a:gd name="connsiteX56" fmla="*/ 3951799 w 7211833"/>
              <a:gd name="connsiteY56" fmla="*/ 4947240 h 5957056"/>
              <a:gd name="connsiteX57" fmla="*/ 3975653 w 7211833"/>
              <a:gd name="connsiteY57" fmla="*/ 4931337 h 5957056"/>
              <a:gd name="connsiteX58" fmla="*/ 4015409 w 7211833"/>
              <a:gd name="connsiteY58" fmla="*/ 4907484 h 5957056"/>
              <a:gd name="connsiteX59" fmla="*/ 4047214 w 7211833"/>
              <a:gd name="connsiteY59" fmla="*/ 4891581 h 5957056"/>
              <a:gd name="connsiteX60" fmla="*/ 4126727 w 7211833"/>
              <a:gd name="connsiteY60" fmla="*/ 4835922 h 5957056"/>
              <a:gd name="connsiteX61" fmla="*/ 4214192 w 7211833"/>
              <a:gd name="connsiteY61" fmla="*/ 4756409 h 5957056"/>
              <a:gd name="connsiteX62" fmla="*/ 4301656 w 7211833"/>
              <a:gd name="connsiteY62" fmla="*/ 4668944 h 5957056"/>
              <a:gd name="connsiteX63" fmla="*/ 4381169 w 7211833"/>
              <a:gd name="connsiteY63" fmla="*/ 4613285 h 5957056"/>
              <a:gd name="connsiteX64" fmla="*/ 4444780 w 7211833"/>
              <a:gd name="connsiteY64" fmla="*/ 4549675 h 5957056"/>
              <a:gd name="connsiteX65" fmla="*/ 4468633 w 7211833"/>
              <a:gd name="connsiteY65" fmla="*/ 4525821 h 5957056"/>
              <a:gd name="connsiteX66" fmla="*/ 4524293 w 7211833"/>
              <a:gd name="connsiteY66" fmla="*/ 4486064 h 5957056"/>
              <a:gd name="connsiteX67" fmla="*/ 4564049 w 7211833"/>
              <a:gd name="connsiteY67" fmla="*/ 4446308 h 5957056"/>
              <a:gd name="connsiteX68" fmla="*/ 4595854 w 7211833"/>
              <a:gd name="connsiteY68" fmla="*/ 4414503 h 5957056"/>
              <a:gd name="connsiteX69" fmla="*/ 4619708 w 7211833"/>
              <a:gd name="connsiteY69" fmla="*/ 4398600 h 5957056"/>
              <a:gd name="connsiteX70" fmla="*/ 4651513 w 7211833"/>
              <a:gd name="connsiteY70" fmla="*/ 4366795 h 5957056"/>
              <a:gd name="connsiteX71" fmla="*/ 4699221 w 7211833"/>
              <a:gd name="connsiteY71" fmla="*/ 4334990 h 5957056"/>
              <a:gd name="connsiteX72" fmla="*/ 4723075 w 7211833"/>
              <a:gd name="connsiteY72" fmla="*/ 4319087 h 5957056"/>
              <a:gd name="connsiteX73" fmla="*/ 4746929 w 7211833"/>
              <a:gd name="connsiteY73" fmla="*/ 4303184 h 5957056"/>
              <a:gd name="connsiteX74" fmla="*/ 4810540 w 7211833"/>
              <a:gd name="connsiteY74" fmla="*/ 4247525 h 5957056"/>
              <a:gd name="connsiteX75" fmla="*/ 4866199 w 7211833"/>
              <a:gd name="connsiteY75" fmla="*/ 4255477 h 5957056"/>
              <a:gd name="connsiteX76" fmla="*/ 4890053 w 7211833"/>
              <a:gd name="connsiteY76" fmla="*/ 4263428 h 5957056"/>
              <a:gd name="connsiteX77" fmla="*/ 4953663 w 7211833"/>
              <a:gd name="connsiteY77" fmla="*/ 4287282 h 5957056"/>
              <a:gd name="connsiteX78" fmla="*/ 5049079 w 7211833"/>
              <a:gd name="connsiteY78" fmla="*/ 4327038 h 5957056"/>
              <a:gd name="connsiteX79" fmla="*/ 5120640 w 7211833"/>
              <a:gd name="connsiteY79" fmla="*/ 4358844 h 5957056"/>
              <a:gd name="connsiteX80" fmla="*/ 5247861 w 7211833"/>
              <a:gd name="connsiteY80" fmla="*/ 4406551 h 5957056"/>
              <a:gd name="connsiteX81" fmla="*/ 5279666 w 7211833"/>
              <a:gd name="connsiteY81" fmla="*/ 4422454 h 5957056"/>
              <a:gd name="connsiteX82" fmla="*/ 5303520 w 7211833"/>
              <a:gd name="connsiteY82" fmla="*/ 4438357 h 5957056"/>
              <a:gd name="connsiteX83" fmla="*/ 5375082 w 7211833"/>
              <a:gd name="connsiteY83" fmla="*/ 4454259 h 5957056"/>
              <a:gd name="connsiteX84" fmla="*/ 5462546 w 7211833"/>
              <a:gd name="connsiteY84" fmla="*/ 4478113 h 5957056"/>
              <a:gd name="connsiteX85" fmla="*/ 5502303 w 7211833"/>
              <a:gd name="connsiteY85" fmla="*/ 4486064 h 5957056"/>
              <a:gd name="connsiteX86" fmla="*/ 5629524 w 7211833"/>
              <a:gd name="connsiteY86" fmla="*/ 4462210 h 5957056"/>
              <a:gd name="connsiteX87" fmla="*/ 5661329 w 7211833"/>
              <a:gd name="connsiteY87" fmla="*/ 4446308 h 5957056"/>
              <a:gd name="connsiteX88" fmla="*/ 5732891 w 7211833"/>
              <a:gd name="connsiteY88" fmla="*/ 4398600 h 5957056"/>
              <a:gd name="connsiteX89" fmla="*/ 5852160 w 7211833"/>
              <a:gd name="connsiteY89" fmla="*/ 4319087 h 5957056"/>
              <a:gd name="connsiteX90" fmla="*/ 5915771 w 7211833"/>
              <a:gd name="connsiteY90" fmla="*/ 4287282 h 5957056"/>
              <a:gd name="connsiteX91" fmla="*/ 5939625 w 7211833"/>
              <a:gd name="connsiteY91" fmla="*/ 4271379 h 5957056"/>
              <a:gd name="connsiteX92" fmla="*/ 6003235 w 7211833"/>
              <a:gd name="connsiteY92" fmla="*/ 4231623 h 5957056"/>
              <a:gd name="connsiteX93" fmla="*/ 6058894 w 7211833"/>
              <a:gd name="connsiteY93" fmla="*/ 4168012 h 5957056"/>
              <a:gd name="connsiteX94" fmla="*/ 6090700 w 7211833"/>
              <a:gd name="connsiteY94" fmla="*/ 4136207 h 5957056"/>
              <a:gd name="connsiteX95" fmla="*/ 6146359 w 7211833"/>
              <a:gd name="connsiteY95" fmla="*/ 4080548 h 5957056"/>
              <a:gd name="connsiteX96" fmla="*/ 6281531 w 7211833"/>
              <a:gd name="connsiteY96" fmla="*/ 3993084 h 5957056"/>
              <a:gd name="connsiteX97" fmla="*/ 6376946 w 7211833"/>
              <a:gd name="connsiteY97" fmla="*/ 3953327 h 5957056"/>
              <a:gd name="connsiteX98" fmla="*/ 6432606 w 7211833"/>
              <a:gd name="connsiteY98" fmla="*/ 3905619 h 5957056"/>
              <a:gd name="connsiteX99" fmla="*/ 6464411 w 7211833"/>
              <a:gd name="connsiteY99" fmla="*/ 3881765 h 5957056"/>
              <a:gd name="connsiteX100" fmla="*/ 6623437 w 7211833"/>
              <a:gd name="connsiteY100" fmla="*/ 3786350 h 5957056"/>
              <a:gd name="connsiteX101" fmla="*/ 6647291 w 7211833"/>
              <a:gd name="connsiteY101" fmla="*/ 3778398 h 5957056"/>
              <a:gd name="connsiteX102" fmla="*/ 6710901 w 7211833"/>
              <a:gd name="connsiteY102" fmla="*/ 3746593 h 5957056"/>
              <a:gd name="connsiteX103" fmla="*/ 6750658 w 7211833"/>
              <a:gd name="connsiteY103" fmla="*/ 3706837 h 5957056"/>
              <a:gd name="connsiteX104" fmla="*/ 6877879 w 7211833"/>
              <a:gd name="connsiteY104" fmla="*/ 3619372 h 5957056"/>
              <a:gd name="connsiteX105" fmla="*/ 6901733 w 7211833"/>
              <a:gd name="connsiteY105" fmla="*/ 3595518 h 5957056"/>
              <a:gd name="connsiteX106" fmla="*/ 6925586 w 7211833"/>
              <a:gd name="connsiteY106" fmla="*/ 3523957 h 5957056"/>
              <a:gd name="connsiteX107" fmla="*/ 6949440 w 7211833"/>
              <a:gd name="connsiteY107" fmla="*/ 3500103 h 5957056"/>
              <a:gd name="connsiteX108" fmla="*/ 6973294 w 7211833"/>
              <a:gd name="connsiteY108" fmla="*/ 3468297 h 5957056"/>
              <a:gd name="connsiteX109" fmla="*/ 6989197 w 7211833"/>
              <a:gd name="connsiteY109" fmla="*/ 3444444 h 5957056"/>
              <a:gd name="connsiteX110" fmla="*/ 7013051 w 7211833"/>
              <a:gd name="connsiteY110" fmla="*/ 3412638 h 5957056"/>
              <a:gd name="connsiteX111" fmla="*/ 7211833 w 7211833"/>
              <a:gd name="connsiteY111" fmla="*/ 3166148 h 5957056"/>
              <a:gd name="connsiteX0" fmla="*/ 411209 w 7211833"/>
              <a:gd name="connsiteY0" fmla="*/ 0 h 5957056"/>
              <a:gd name="connsiteX1" fmla="*/ 1448776 w 7211833"/>
              <a:gd name="connsiteY1" fmla="*/ 915930 h 5957056"/>
              <a:gd name="connsiteX2" fmla="*/ 0 w 7211833"/>
              <a:gd name="connsiteY2" fmla="*/ 2474384 h 5957056"/>
              <a:gd name="connsiteX3" fmla="*/ 230588 w 7211833"/>
              <a:gd name="connsiteY3" fmla="*/ 2704972 h 5957056"/>
              <a:gd name="connsiteX4" fmla="*/ 318053 w 7211833"/>
              <a:gd name="connsiteY4" fmla="*/ 3182050 h 5957056"/>
              <a:gd name="connsiteX5" fmla="*/ 286247 w 7211833"/>
              <a:gd name="connsiteY5" fmla="*/ 3643226 h 5957056"/>
              <a:gd name="connsiteX6" fmla="*/ 143124 w 7211833"/>
              <a:gd name="connsiteY6" fmla="*/ 4175964 h 5957056"/>
              <a:gd name="connsiteX7" fmla="*/ 580446 w 7211833"/>
              <a:gd name="connsiteY7" fmla="*/ 4645090 h 5957056"/>
              <a:gd name="connsiteX8" fmla="*/ 596348 w 7211833"/>
              <a:gd name="connsiteY8" fmla="*/ 4716652 h 5957056"/>
              <a:gd name="connsiteX9" fmla="*/ 620202 w 7211833"/>
              <a:gd name="connsiteY9" fmla="*/ 4740506 h 5957056"/>
              <a:gd name="connsiteX10" fmla="*/ 1073426 w 7211833"/>
              <a:gd name="connsiteY10" fmla="*/ 5384562 h 5957056"/>
              <a:gd name="connsiteX11" fmla="*/ 1200647 w 7211833"/>
              <a:gd name="connsiteY11" fmla="*/ 5591296 h 5957056"/>
              <a:gd name="connsiteX12" fmla="*/ 1184745 w 7211833"/>
              <a:gd name="connsiteY12" fmla="*/ 5718517 h 5957056"/>
              <a:gd name="connsiteX13" fmla="*/ 1176793 w 7211833"/>
              <a:gd name="connsiteY13" fmla="*/ 5750322 h 5957056"/>
              <a:gd name="connsiteX14" fmla="*/ 1184745 w 7211833"/>
              <a:gd name="connsiteY14" fmla="*/ 5845737 h 5957056"/>
              <a:gd name="connsiteX15" fmla="*/ 1192696 w 7211833"/>
              <a:gd name="connsiteY15" fmla="*/ 5885494 h 5957056"/>
              <a:gd name="connsiteX16" fmla="*/ 1232453 w 7211833"/>
              <a:gd name="connsiteY16" fmla="*/ 5925250 h 5957056"/>
              <a:gd name="connsiteX17" fmla="*/ 1264258 w 7211833"/>
              <a:gd name="connsiteY17" fmla="*/ 5941153 h 5957056"/>
              <a:gd name="connsiteX18" fmla="*/ 1304014 w 7211833"/>
              <a:gd name="connsiteY18" fmla="*/ 5949104 h 5957056"/>
              <a:gd name="connsiteX19" fmla="*/ 1327868 w 7211833"/>
              <a:gd name="connsiteY19" fmla="*/ 5957056 h 5957056"/>
              <a:gd name="connsiteX20" fmla="*/ 1630018 w 7211833"/>
              <a:gd name="connsiteY20" fmla="*/ 5941153 h 5957056"/>
              <a:gd name="connsiteX21" fmla="*/ 1725433 w 7211833"/>
              <a:gd name="connsiteY21" fmla="*/ 5933202 h 5957056"/>
              <a:gd name="connsiteX22" fmla="*/ 1781093 w 7211833"/>
              <a:gd name="connsiteY22" fmla="*/ 5901397 h 5957056"/>
              <a:gd name="connsiteX23" fmla="*/ 1860606 w 7211833"/>
              <a:gd name="connsiteY23" fmla="*/ 5885494 h 5957056"/>
              <a:gd name="connsiteX24" fmla="*/ 1924216 w 7211833"/>
              <a:gd name="connsiteY24" fmla="*/ 5869591 h 5957056"/>
              <a:gd name="connsiteX25" fmla="*/ 2003729 w 7211833"/>
              <a:gd name="connsiteY25" fmla="*/ 5821884 h 5957056"/>
              <a:gd name="connsiteX26" fmla="*/ 2051437 w 7211833"/>
              <a:gd name="connsiteY26" fmla="*/ 5805981 h 5957056"/>
              <a:gd name="connsiteX27" fmla="*/ 2075291 w 7211833"/>
              <a:gd name="connsiteY27" fmla="*/ 5790078 h 5957056"/>
              <a:gd name="connsiteX28" fmla="*/ 2186609 w 7211833"/>
              <a:gd name="connsiteY28" fmla="*/ 5774176 h 5957056"/>
              <a:gd name="connsiteX29" fmla="*/ 2234317 w 7211833"/>
              <a:gd name="connsiteY29" fmla="*/ 5766224 h 5957056"/>
              <a:gd name="connsiteX30" fmla="*/ 2266122 w 7211833"/>
              <a:gd name="connsiteY30" fmla="*/ 5750322 h 5957056"/>
              <a:gd name="connsiteX31" fmla="*/ 2289976 w 7211833"/>
              <a:gd name="connsiteY31" fmla="*/ 5726468 h 5957056"/>
              <a:gd name="connsiteX32" fmla="*/ 2329733 w 7211833"/>
              <a:gd name="connsiteY32" fmla="*/ 5710565 h 5957056"/>
              <a:gd name="connsiteX33" fmla="*/ 2456953 w 7211833"/>
              <a:gd name="connsiteY33" fmla="*/ 5662857 h 5957056"/>
              <a:gd name="connsiteX34" fmla="*/ 2536466 w 7211833"/>
              <a:gd name="connsiteY34" fmla="*/ 5615150 h 5957056"/>
              <a:gd name="connsiteX35" fmla="*/ 2568272 w 7211833"/>
              <a:gd name="connsiteY35" fmla="*/ 5607198 h 5957056"/>
              <a:gd name="connsiteX36" fmla="*/ 2639833 w 7211833"/>
              <a:gd name="connsiteY36" fmla="*/ 5567442 h 5957056"/>
              <a:gd name="connsiteX37" fmla="*/ 2679590 w 7211833"/>
              <a:gd name="connsiteY37" fmla="*/ 5551539 h 5957056"/>
              <a:gd name="connsiteX38" fmla="*/ 2719346 w 7211833"/>
              <a:gd name="connsiteY38" fmla="*/ 5519734 h 5957056"/>
              <a:gd name="connsiteX39" fmla="*/ 2751152 w 7211833"/>
              <a:gd name="connsiteY39" fmla="*/ 5503831 h 5957056"/>
              <a:gd name="connsiteX40" fmla="*/ 2782957 w 7211833"/>
              <a:gd name="connsiteY40" fmla="*/ 5479977 h 5957056"/>
              <a:gd name="connsiteX41" fmla="*/ 2822713 w 7211833"/>
              <a:gd name="connsiteY41" fmla="*/ 5464075 h 5957056"/>
              <a:gd name="connsiteX42" fmla="*/ 2894275 w 7211833"/>
              <a:gd name="connsiteY42" fmla="*/ 5416367 h 5957056"/>
              <a:gd name="connsiteX43" fmla="*/ 2973788 w 7211833"/>
              <a:gd name="connsiteY43" fmla="*/ 5360708 h 5957056"/>
              <a:gd name="connsiteX44" fmla="*/ 3053301 w 7211833"/>
              <a:gd name="connsiteY44" fmla="*/ 5305049 h 5957056"/>
              <a:gd name="connsiteX45" fmla="*/ 3132814 w 7211833"/>
              <a:gd name="connsiteY45" fmla="*/ 5273244 h 5957056"/>
              <a:gd name="connsiteX46" fmla="*/ 3204376 w 7211833"/>
              <a:gd name="connsiteY46" fmla="*/ 5217584 h 5957056"/>
              <a:gd name="connsiteX47" fmla="*/ 3331597 w 7211833"/>
              <a:gd name="connsiteY47" fmla="*/ 5138071 h 5957056"/>
              <a:gd name="connsiteX48" fmla="*/ 3395207 w 7211833"/>
              <a:gd name="connsiteY48" fmla="*/ 5122169 h 5957056"/>
              <a:gd name="connsiteX49" fmla="*/ 3450866 w 7211833"/>
              <a:gd name="connsiteY49" fmla="*/ 5098315 h 5957056"/>
              <a:gd name="connsiteX50" fmla="*/ 3641698 w 7211833"/>
              <a:gd name="connsiteY50" fmla="*/ 5050607 h 5957056"/>
              <a:gd name="connsiteX51" fmla="*/ 3673503 w 7211833"/>
              <a:gd name="connsiteY51" fmla="*/ 5042656 h 5957056"/>
              <a:gd name="connsiteX52" fmla="*/ 3776870 w 7211833"/>
              <a:gd name="connsiteY52" fmla="*/ 5026753 h 5957056"/>
              <a:gd name="connsiteX53" fmla="*/ 3816626 w 7211833"/>
              <a:gd name="connsiteY53" fmla="*/ 5010850 h 5957056"/>
              <a:gd name="connsiteX54" fmla="*/ 3864334 w 7211833"/>
              <a:gd name="connsiteY54" fmla="*/ 4994948 h 5957056"/>
              <a:gd name="connsiteX55" fmla="*/ 3896140 w 7211833"/>
              <a:gd name="connsiteY55" fmla="*/ 4979045 h 5957056"/>
              <a:gd name="connsiteX56" fmla="*/ 3951799 w 7211833"/>
              <a:gd name="connsiteY56" fmla="*/ 4947240 h 5957056"/>
              <a:gd name="connsiteX57" fmla="*/ 3975653 w 7211833"/>
              <a:gd name="connsiteY57" fmla="*/ 4931337 h 5957056"/>
              <a:gd name="connsiteX58" fmla="*/ 4015409 w 7211833"/>
              <a:gd name="connsiteY58" fmla="*/ 4907484 h 5957056"/>
              <a:gd name="connsiteX59" fmla="*/ 4047214 w 7211833"/>
              <a:gd name="connsiteY59" fmla="*/ 4891581 h 5957056"/>
              <a:gd name="connsiteX60" fmla="*/ 4126727 w 7211833"/>
              <a:gd name="connsiteY60" fmla="*/ 4835922 h 5957056"/>
              <a:gd name="connsiteX61" fmla="*/ 4214192 w 7211833"/>
              <a:gd name="connsiteY61" fmla="*/ 4756409 h 5957056"/>
              <a:gd name="connsiteX62" fmla="*/ 4301656 w 7211833"/>
              <a:gd name="connsiteY62" fmla="*/ 4668944 h 5957056"/>
              <a:gd name="connsiteX63" fmla="*/ 4381169 w 7211833"/>
              <a:gd name="connsiteY63" fmla="*/ 4613285 h 5957056"/>
              <a:gd name="connsiteX64" fmla="*/ 4444780 w 7211833"/>
              <a:gd name="connsiteY64" fmla="*/ 4549675 h 5957056"/>
              <a:gd name="connsiteX65" fmla="*/ 4468633 w 7211833"/>
              <a:gd name="connsiteY65" fmla="*/ 4525821 h 5957056"/>
              <a:gd name="connsiteX66" fmla="*/ 4524293 w 7211833"/>
              <a:gd name="connsiteY66" fmla="*/ 4486064 h 5957056"/>
              <a:gd name="connsiteX67" fmla="*/ 4564049 w 7211833"/>
              <a:gd name="connsiteY67" fmla="*/ 4446308 h 5957056"/>
              <a:gd name="connsiteX68" fmla="*/ 4595854 w 7211833"/>
              <a:gd name="connsiteY68" fmla="*/ 4414503 h 5957056"/>
              <a:gd name="connsiteX69" fmla="*/ 4619708 w 7211833"/>
              <a:gd name="connsiteY69" fmla="*/ 4398600 h 5957056"/>
              <a:gd name="connsiteX70" fmla="*/ 4651513 w 7211833"/>
              <a:gd name="connsiteY70" fmla="*/ 4366795 h 5957056"/>
              <a:gd name="connsiteX71" fmla="*/ 4699221 w 7211833"/>
              <a:gd name="connsiteY71" fmla="*/ 4334990 h 5957056"/>
              <a:gd name="connsiteX72" fmla="*/ 4723075 w 7211833"/>
              <a:gd name="connsiteY72" fmla="*/ 4319087 h 5957056"/>
              <a:gd name="connsiteX73" fmla="*/ 4746929 w 7211833"/>
              <a:gd name="connsiteY73" fmla="*/ 4303184 h 5957056"/>
              <a:gd name="connsiteX74" fmla="*/ 4810540 w 7211833"/>
              <a:gd name="connsiteY74" fmla="*/ 4247525 h 5957056"/>
              <a:gd name="connsiteX75" fmla="*/ 4866199 w 7211833"/>
              <a:gd name="connsiteY75" fmla="*/ 4255477 h 5957056"/>
              <a:gd name="connsiteX76" fmla="*/ 4890053 w 7211833"/>
              <a:gd name="connsiteY76" fmla="*/ 4263428 h 5957056"/>
              <a:gd name="connsiteX77" fmla="*/ 4953663 w 7211833"/>
              <a:gd name="connsiteY77" fmla="*/ 4287282 h 5957056"/>
              <a:gd name="connsiteX78" fmla="*/ 5049079 w 7211833"/>
              <a:gd name="connsiteY78" fmla="*/ 4327038 h 5957056"/>
              <a:gd name="connsiteX79" fmla="*/ 5120640 w 7211833"/>
              <a:gd name="connsiteY79" fmla="*/ 4358844 h 5957056"/>
              <a:gd name="connsiteX80" fmla="*/ 5247861 w 7211833"/>
              <a:gd name="connsiteY80" fmla="*/ 4406551 h 5957056"/>
              <a:gd name="connsiteX81" fmla="*/ 5279666 w 7211833"/>
              <a:gd name="connsiteY81" fmla="*/ 4422454 h 5957056"/>
              <a:gd name="connsiteX82" fmla="*/ 5303520 w 7211833"/>
              <a:gd name="connsiteY82" fmla="*/ 4438357 h 5957056"/>
              <a:gd name="connsiteX83" fmla="*/ 5375082 w 7211833"/>
              <a:gd name="connsiteY83" fmla="*/ 4454259 h 5957056"/>
              <a:gd name="connsiteX84" fmla="*/ 5462546 w 7211833"/>
              <a:gd name="connsiteY84" fmla="*/ 4478113 h 5957056"/>
              <a:gd name="connsiteX85" fmla="*/ 5502303 w 7211833"/>
              <a:gd name="connsiteY85" fmla="*/ 4486064 h 5957056"/>
              <a:gd name="connsiteX86" fmla="*/ 5629524 w 7211833"/>
              <a:gd name="connsiteY86" fmla="*/ 4462210 h 5957056"/>
              <a:gd name="connsiteX87" fmla="*/ 5661329 w 7211833"/>
              <a:gd name="connsiteY87" fmla="*/ 4446308 h 5957056"/>
              <a:gd name="connsiteX88" fmla="*/ 5732891 w 7211833"/>
              <a:gd name="connsiteY88" fmla="*/ 4398600 h 5957056"/>
              <a:gd name="connsiteX89" fmla="*/ 5852160 w 7211833"/>
              <a:gd name="connsiteY89" fmla="*/ 4319087 h 5957056"/>
              <a:gd name="connsiteX90" fmla="*/ 5915771 w 7211833"/>
              <a:gd name="connsiteY90" fmla="*/ 4287282 h 5957056"/>
              <a:gd name="connsiteX91" fmla="*/ 5939625 w 7211833"/>
              <a:gd name="connsiteY91" fmla="*/ 4271379 h 5957056"/>
              <a:gd name="connsiteX92" fmla="*/ 6003235 w 7211833"/>
              <a:gd name="connsiteY92" fmla="*/ 4231623 h 5957056"/>
              <a:gd name="connsiteX93" fmla="*/ 6058894 w 7211833"/>
              <a:gd name="connsiteY93" fmla="*/ 4168012 h 5957056"/>
              <a:gd name="connsiteX94" fmla="*/ 6090700 w 7211833"/>
              <a:gd name="connsiteY94" fmla="*/ 4136207 h 5957056"/>
              <a:gd name="connsiteX95" fmla="*/ 6146359 w 7211833"/>
              <a:gd name="connsiteY95" fmla="*/ 4080548 h 5957056"/>
              <a:gd name="connsiteX96" fmla="*/ 6281531 w 7211833"/>
              <a:gd name="connsiteY96" fmla="*/ 3993084 h 5957056"/>
              <a:gd name="connsiteX97" fmla="*/ 6376946 w 7211833"/>
              <a:gd name="connsiteY97" fmla="*/ 3953327 h 5957056"/>
              <a:gd name="connsiteX98" fmla="*/ 6432606 w 7211833"/>
              <a:gd name="connsiteY98" fmla="*/ 3905619 h 5957056"/>
              <a:gd name="connsiteX99" fmla="*/ 6464411 w 7211833"/>
              <a:gd name="connsiteY99" fmla="*/ 3881765 h 5957056"/>
              <a:gd name="connsiteX100" fmla="*/ 6623437 w 7211833"/>
              <a:gd name="connsiteY100" fmla="*/ 3786350 h 5957056"/>
              <a:gd name="connsiteX101" fmla="*/ 6647291 w 7211833"/>
              <a:gd name="connsiteY101" fmla="*/ 3778398 h 5957056"/>
              <a:gd name="connsiteX102" fmla="*/ 6710901 w 7211833"/>
              <a:gd name="connsiteY102" fmla="*/ 3746593 h 5957056"/>
              <a:gd name="connsiteX103" fmla="*/ 6750658 w 7211833"/>
              <a:gd name="connsiteY103" fmla="*/ 3706837 h 5957056"/>
              <a:gd name="connsiteX104" fmla="*/ 6877879 w 7211833"/>
              <a:gd name="connsiteY104" fmla="*/ 3619372 h 5957056"/>
              <a:gd name="connsiteX105" fmla="*/ 6901733 w 7211833"/>
              <a:gd name="connsiteY105" fmla="*/ 3595518 h 5957056"/>
              <a:gd name="connsiteX106" fmla="*/ 6925586 w 7211833"/>
              <a:gd name="connsiteY106" fmla="*/ 3523957 h 5957056"/>
              <a:gd name="connsiteX107" fmla="*/ 6949440 w 7211833"/>
              <a:gd name="connsiteY107" fmla="*/ 3500103 h 5957056"/>
              <a:gd name="connsiteX108" fmla="*/ 6973294 w 7211833"/>
              <a:gd name="connsiteY108" fmla="*/ 3468297 h 5957056"/>
              <a:gd name="connsiteX109" fmla="*/ 6989197 w 7211833"/>
              <a:gd name="connsiteY109" fmla="*/ 3444444 h 5957056"/>
              <a:gd name="connsiteX110" fmla="*/ 7013051 w 7211833"/>
              <a:gd name="connsiteY110" fmla="*/ 3412638 h 5957056"/>
              <a:gd name="connsiteX111" fmla="*/ 7211833 w 7211833"/>
              <a:gd name="connsiteY111" fmla="*/ 3166148 h 5957056"/>
              <a:gd name="connsiteX0" fmla="*/ 411209 w 7211833"/>
              <a:gd name="connsiteY0" fmla="*/ 0 h 5957056"/>
              <a:gd name="connsiteX1" fmla="*/ 1448776 w 7211833"/>
              <a:gd name="connsiteY1" fmla="*/ 915930 h 5957056"/>
              <a:gd name="connsiteX2" fmla="*/ 0 w 7211833"/>
              <a:gd name="connsiteY2" fmla="*/ 2474384 h 5957056"/>
              <a:gd name="connsiteX3" fmla="*/ 230588 w 7211833"/>
              <a:gd name="connsiteY3" fmla="*/ 2704972 h 5957056"/>
              <a:gd name="connsiteX4" fmla="*/ 318053 w 7211833"/>
              <a:gd name="connsiteY4" fmla="*/ 3182050 h 5957056"/>
              <a:gd name="connsiteX5" fmla="*/ 286247 w 7211833"/>
              <a:gd name="connsiteY5" fmla="*/ 3643226 h 5957056"/>
              <a:gd name="connsiteX6" fmla="*/ 143124 w 7211833"/>
              <a:gd name="connsiteY6" fmla="*/ 4175964 h 5957056"/>
              <a:gd name="connsiteX7" fmla="*/ 580446 w 7211833"/>
              <a:gd name="connsiteY7" fmla="*/ 4645090 h 5957056"/>
              <a:gd name="connsiteX8" fmla="*/ 596348 w 7211833"/>
              <a:gd name="connsiteY8" fmla="*/ 4716652 h 5957056"/>
              <a:gd name="connsiteX9" fmla="*/ 620202 w 7211833"/>
              <a:gd name="connsiteY9" fmla="*/ 4740506 h 5957056"/>
              <a:gd name="connsiteX10" fmla="*/ 1073426 w 7211833"/>
              <a:gd name="connsiteY10" fmla="*/ 5384562 h 5957056"/>
              <a:gd name="connsiteX11" fmla="*/ 1200647 w 7211833"/>
              <a:gd name="connsiteY11" fmla="*/ 5591296 h 5957056"/>
              <a:gd name="connsiteX12" fmla="*/ 1184745 w 7211833"/>
              <a:gd name="connsiteY12" fmla="*/ 5718517 h 5957056"/>
              <a:gd name="connsiteX13" fmla="*/ 1176793 w 7211833"/>
              <a:gd name="connsiteY13" fmla="*/ 5750322 h 5957056"/>
              <a:gd name="connsiteX14" fmla="*/ 1184745 w 7211833"/>
              <a:gd name="connsiteY14" fmla="*/ 5845737 h 5957056"/>
              <a:gd name="connsiteX15" fmla="*/ 1192696 w 7211833"/>
              <a:gd name="connsiteY15" fmla="*/ 5885494 h 5957056"/>
              <a:gd name="connsiteX16" fmla="*/ 1232453 w 7211833"/>
              <a:gd name="connsiteY16" fmla="*/ 5925250 h 5957056"/>
              <a:gd name="connsiteX17" fmla="*/ 1264258 w 7211833"/>
              <a:gd name="connsiteY17" fmla="*/ 5941153 h 5957056"/>
              <a:gd name="connsiteX18" fmla="*/ 1304014 w 7211833"/>
              <a:gd name="connsiteY18" fmla="*/ 5949104 h 5957056"/>
              <a:gd name="connsiteX19" fmla="*/ 1327868 w 7211833"/>
              <a:gd name="connsiteY19" fmla="*/ 5957056 h 5957056"/>
              <a:gd name="connsiteX20" fmla="*/ 1630018 w 7211833"/>
              <a:gd name="connsiteY20" fmla="*/ 5941153 h 5957056"/>
              <a:gd name="connsiteX21" fmla="*/ 1725433 w 7211833"/>
              <a:gd name="connsiteY21" fmla="*/ 5933202 h 5957056"/>
              <a:gd name="connsiteX22" fmla="*/ 1781093 w 7211833"/>
              <a:gd name="connsiteY22" fmla="*/ 5901397 h 5957056"/>
              <a:gd name="connsiteX23" fmla="*/ 1860606 w 7211833"/>
              <a:gd name="connsiteY23" fmla="*/ 5885494 h 5957056"/>
              <a:gd name="connsiteX24" fmla="*/ 1924216 w 7211833"/>
              <a:gd name="connsiteY24" fmla="*/ 5869591 h 5957056"/>
              <a:gd name="connsiteX25" fmla="*/ 2003729 w 7211833"/>
              <a:gd name="connsiteY25" fmla="*/ 5821884 h 5957056"/>
              <a:gd name="connsiteX26" fmla="*/ 2051437 w 7211833"/>
              <a:gd name="connsiteY26" fmla="*/ 5805981 h 5957056"/>
              <a:gd name="connsiteX27" fmla="*/ 2075291 w 7211833"/>
              <a:gd name="connsiteY27" fmla="*/ 5790078 h 5957056"/>
              <a:gd name="connsiteX28" fmla="*/ 2186609 w 7211833"/>
              <a:gd name="connsiteY28" fmla="*/ 5774176 h 5957056"/>
              <a:gd name="connsiteX29" fmla="*/ 2234317 w 7211833"/>
              <a:gd name="connsiteY29" fmla="*/ 5766224 h 5957056"/>
              <a:gd name="connsiteX30" fmla="*/ 2266122 w 7211833"/>
              <a:gd name="connsiteY30" fmla="*/ 5750322 h 5957056"/>
              <a:gd name="connsiteX31" fmla="*/ 2289976 w 7211833"/>
              <a:gd name="connsiteY31" fmla="*/ 5726468 h 5957056"/>
              <a:gd name="connsiteX32" fmla="*/ 2329733 w 7211833"/>
              <a:gd name="connsiteY32" fmla="*/ 5710565 h 5957056"/>
              <a:gd name="connsiteX33" fmla="*/ 2456953 w 7211833"/>
              <a:gd name="connsiteY33" fmla="*/ 5662857 h 5957056"/>
              <a:gd name="connsiteX34" fmla="*/ 2536466 w 7211833"/>
              <a:gd name="connsiteY34" fmla="*/ 5615150 h 5957056"/>
              <a:gd name="connsiteX35" fmla="*/ 2568272 w 7211833"/>
              <a:gd name="connsiteY35" fmla="*/ 5607198 h 5957056"/>
              <a:gd name="connsiteX36" fmla="*/ 2639833 w 7211833"/>
              <a:gd name="connsiteY36" fmla="*/ 5567442 h 5957056"/>
              <a:gd name="connsiteX37" fmla="*/ 2679590 w 7211833"/>
              <a:gd name="connsiteY37" fmla="*/ 5551539 h 5957056"/>
              <a:gd name="connsiteX38" fmla="*/ 2719346 w 7211833"/>
              <a:gd name="connsiteY38" fmla="*/ 5519734 h 5957056"/>
              <a:gd name="connsiteX39" fmla="*/ 2751152 w 7211833"/>
              <a:gd name="connsiteY39" fmla="*/ 5503831 h 5957056"/>
              <a:gd name="connsiteX40" fmla="*/ 2782957 w 7211833"/>
              <a:gd name="connsiteY40" fmla="*/ 5479977 h 5957056"/>
              <a:gd name="connsiteX41" fmla="*/ 2822713 w 7211833"/>
              <a:gd name="connsiteY41" fmla="*/ 5464075 h 5957056"/>
              <a:gd name="connsiteX42" fmla="*/ 2894275 w 7211833"/>
              <a:gd name="connsiteY42" fmla="*/ 5416367 h 5957056"/>
              <a:gd name="connsiteX43" fmla="*/ 2973788 w 7211833"/>
              <a:gd name="connsiteY43" fmla="*/ 5360708 h 5957056"/>
              <a:gd name="connsiteX44" fmla="*/ 3053301 w 7211833"/>
              <a:gd name="connsiteY44" fmla="*/ 5305049 h 5957056"/>
              <a:gd name="connsiteX45" fmla="*/ 3132814 w 7211833"/>
              <a:gd name="connsiteY45" fmla="*/ 5273244 h 5957056"/>
              <a:gd name="connsiteX46" fmla="*/ 3204376 w 7211833"/>
              <a:gd name="connsiteY46" fmla="*/ 5217584 h 5957056"/>
              <a:gd name="connsiteX47" fmla="*/ 3331597 w 7211833"/>
              <a:gd name="connsiteY47" fmla="*/ 5138071 h 5957056"/>
              <a:gd name="connsiteX48" fmla="*/ 3395207 w 7211833"/>
              <a:gd name="connsiteY48" fmla="*/ 5122169 h 5957056"/>
              <a:gd name="connsiteX49" fmla="*/ 3450866 w 7211833"/>
              <a:gd name="connsiteY49" fmla="*/ 5098315 h 5957056"/>
              <a:gd name="connsiteX50" fmla="*/ 3641698 w 7211833"/>
              <a:gd name="connsiteY50" fmla="*/ 5050607 h 5957056"/>
              <a:gd name="connsiteX51" fmla="*/ 3673503 w 7211833"/>
              <a:gd name="connsiteY51" fmla="*/ 5042656 h 5957056"/>
              <a:gd name="connsiteX52" fmla="*/ 3776870 w 7211833"/>
              <a:gd name="connsiteY52" fmla="*/ 5026753 h 5957056"/>
              <a:gd name="connsiteX53" fmla="*/ 3816626 w 7211833"/>
              <a:gd name="connsiteY53" fmla="*/ 5010850 h 5957056"/>
              <a:gd name="connsiteX54" fmla="*/ 3864334 w 7211833"/>
              <a:gd name="connsiteY54" fmla="*/ 4994948 h 5957056"/>
              <a:gd name="connsiteX55" fmla="*/ 3896140 w 7211833"/>
              <a:gd name="connsiteY55" fmla="*/ 4979045 h 5957056"/>
              <a:gd name="connsiteX56" fmla="*/ 3951799 w 7211833"/>
              <a:gd name="connsiteY56" fmla="*/ 4947240 h 5957056"/>
              <a:gd name="connsiteX57" fmla="*/ 3975653 w 7211833"/>
              <a:gd name="connsiteY57" fmla="*/ 4931337 h 5957056"/>
              <a:gd name="connsiteX58" fmla="*/ 4015409 w 7211833"/>
              <a:gd name="connsiteY58" fmla="*/ 4907484 h 5957056"/>
              <a:gd name="connsiteX59" fmla="*/ 4047214 w 7211833"/>
              <a:gd name="connsiteY59" fmla="*/ 4891581 h 5957056"/>
              <a:gd name="connsiteX60" fmla="*/ 4126727 w 7211833"/>
              <a:gd name="connsiteY60" fmla="*/ 4835922 h 5957056"/>
              <a:gd name="connsiteX61" fmla="*/ 4214192 w 7211833"/>
              <a:gd name="connsiteY61" fmla="*/ 4756409 h 5957056"/>
              <a:gd name="connsiteX62" fmla="*/ 4301656 w 7211833"/>
              <a:gd name="connsiteY62" fmla="*/ 4668944 h 5957056"/>
              <a:gd name="connsiteX63" fmla="*/ 4381169 w 7211833"/>
              <a:gd name="connsiteY63" fmla="*/ 4613285 h 5957056"/>
              <a:gd name="connsiteX64" fmla="*/ 4444780 w 7211833"/>
              <a:gd name="connsiteY64" fmla="*/ 4549675 h 5957056"/>
              <a:gd name="connsiteX65" fmla="*/ 4468633 w 7211833"/>
              <a:gd name="connsiteY65" fmla="*/ 4525821 h 5957056"/>
              <a:gd name="connsiteX66" fmla="*/ 4524293 w 7211833"/>
              <a:gd name="connsiteY66" fmla="*/ 4486064 h 5957056"/>
              <a:gd name="connsiteX67" fmla="*/ 4564049 w 7211833"/>
              <a:gd name="connsiteY67" fmla="*/ 4446308 h 5957056"/>
              <a:gd name="connsiteX68" fmla="*/ 4595854 w 7211833"/>
              <a:gd name="connsiteY68" fmla="*/ 4414503 h 5957056"/>
              <a:gd name="connsiteX69" fmla="*/ 4619708 w 7211833"/>
              <a:gd name="connsiteY69" fmla="*/ 4398600 h 5957056"/>
              <a:gd name="connsiteX70" fmla="*/ 4651513 w 7211833"/>
              <a:gd name="connsiteY70" fmla="*/ 4366795 h 5957056"/>
              <a:gd name="connsiteX71" fmla="*/ 4699221 w 7211833"/>
              <a:gd name="connsiteY71" fmla="*/ 4334990 h 5957056"/>
              <a:gd name="connsiteX72" fmla="*/ 4723075 w 7211833"/>
              <a:gd name="connsiteY72" fmla="*/ 4319087 h 5957056"/>
              <a:gd name="connsiteX73" fmla="*/ 4746929 w 7211833"/>
              <a:gd name="connsiteY73" fmla="*/ 4303184 h 5957056"/>
              <a:gd name="connsiteX74" fmla="*/ 4810540 w 7211833"/>
              <a:gd name="connsiteY74" fmla="*/ 4247525 h 5957056"/>
              <a:gd name="connsiteX75" fmla="*/ 4866199 w 7211833"/>
              <a:gd name="connsiteY75" fmla="*/ 4255477 h 5957056"/>
              <a:gd name="connsiteX76" fmla="*/ 4890053 w 7211833"/>
              <a:gd name="connsiteY76" fmla="*/ 4263428 h 5957056"/>
              <a:gd name="connsiteX77" fmla="*/ 4953663 w 7211833"/>
              <a:gd name="connsiteY77" fmla="*/ 4287282 h 5957056"/>
              <a:gd name="connsiteX78" fmla="*/ 5049079 w 7211833"/>
              <a:gd name="connsiteY78" fmla="*/ 4327038 h 5957056"/>
              <a:gd name="connsiteX79" fmla="*/ 5120640 w 7211833"/>
              <a:gd name="connsiteY79" fmla="*/ 4358844 h 5957056"/>
              <a:gd name="connsiteX80" fmla="*/ 5247861 w 7211833"/>
              <a:gd name="connsiteY80" fmla="*/ 4406551 h 5957056"/>
              <a:gd name="connsiteX81" fmla="*/ 5279666 w 7211833"/>
              <a:gd name="connsiteY81" fmla="*/ 4422454 h 5957056"/>
              <a:gd name="connsiteX82" fmla="*/ 5303520 w 7211833"/>
              <a:gd name="connsiteY82" fmla="*/ 4438357 h 5957056"/>
              <a:gd name="connsiteX83" fmla="*/ 5375082 w 7211833"/>
              <a:gd name="connsiteY83" fmla="*/ 4454259 h 5957056"/>
              <a:gd name="connsiteX84" fmla="*/ 5462546 w 7211833"/>
              <a:gd name="connsiteY84" fmla="*/ 4478113 h 5957056"/>
              <a:gd name="connsiteX85" fmla="*/ 5502303 w 7211833"/>
              <a:gd name="connsiteY85" fmla="*/ 4486064 h 5957056"/>
              <a:gd name="connsiteX86" fmla="*/ 5629524 w 7211833"/>
              <a:gd name="connsiteY86" fmla="*/ 4462210 h 5957056"/>
              <a:gd name="connsiteX87" fmla="*/ 5661329 w 7211833"/>
              <a:gd name="connsiteY87" fmla="*/ 4446308 h 5957056"/>
              <a:gd name="connsiteX88" fmla="*/ 5732891 w 7211833"/>
              <a:gd name="connsiteY88" fmla="*/ 4398600 h 5957056"/>
              <a:gd name="connsiteX89" fmla="*/ 5852160 w 7211833"/>
              <a:gd name="connsiteY89" fmla="*/ 4319087 h 5957056"/>
              <a:gd name="connsiteX90" fmla="*/ 5915771 w 7211833"/>
              <a:gd name="connsiteY90" fmla="*/ 4287282 h 5957056"/>
              <a:gd name="connsiteX91" fmla="*/ 5939625 w 7211833"/>
              <a:gd name="connsiteY91" fmla="*/ 4271379 h 5957056"/>
              <a:gd name="connsiteX92" fmla="*/ 6003235 w 7211833"/>
              <a:gd name="connsiteY92" fmla="*/ 4231623 h 5957056"/>
              <a:gd name="connsiteX93" fmla="*/ 6058894 w 7211833"/>
              <a:gd name="connsiteY93" fmla="*/ 4168012 h 5957056"/>
              <a:gd name="connsiteX94" fmla="*/ 6090700 w 7211833"/>
              <a:gd name="connsiteY94" fmla="*/ 4136207 h 5957056"/>
              <a:gd name="connsiteX95" fmla="*/ 6146359 w 7211833"/>
              <a:gd name="connsiteY95" fmla="*/ 4080548 h 5957056"/>
              <a:gd name="connsiteX96" fmla="*/ 6281531 w 7211833"/>
              <a:gd name="connsiteY96" fmla="*/ 3993084 h 5957056"/>
              <a:gd name="connsiteX97" fmla="*/ 6376946 w 7211833"/>
              <a:gd name="connsiteY97" fmla="*/ 3953327 h 5957056"/>
              <a:gd name="connsiteX98" fmla="*/ 6432606 w 7211833"/>
              <a:gd name="connsiteY98" fmla="*/ 3905619 h 5957056"/>
              <a:gd name="connsiteX99" fmla="*/ 6464411 w 7211833"/>
              <a:gd name="connsiteY99" fmla="*/ 3881765 h 5957056"/>
              <a:gd name="connsiteX100" fmla="*/ 6623437 w 7211833"/>
              <a:gd name="connsiteY100" fmla="*/ 3786350 h 5957056"/>
              <a:gd name="connsiteX101" fmla="*/ 6647291 w 7211833"/>
              <a:gd name="connsiteY101" fmla="*/ 3778398 h 5957056"/>
              <a:gd name="connsiteX102" fmla="*/ 6710901 w 7211833"/>
              <a:gd name="connsiteY102" fmla="*/ 3746593 h 5957056"/>
              <a:gd name="connsiteX103" fmla="*/ 6750658 w 7211833"/>
              <a:gd name="connsiteY103" fmla="*/ 3706837 h 5957056"/>
              <a:gd name="connsiteX104" fmla="*/ 6877879 w 7211833"/>
              <a:gd name="connsiteY104" fmla="*/ 3619372 h 5957056"/>
              <a:gd name="connsiteX105" fmla="*/ 6901733 w 7211833"/>
              <a:gd name="connsiteY105" fmla="*/ 3595518 h 5957056"/>
              <a:gd name="connsiteX106" fmla="*/ 6925586 w 7211833"/>
              <a:gd name="connsiteY106" fmla="*/ 3523957 h 5957056"/>
              <a:gd name="connsiteX107" fmla="*/ 6949440 w 7211833"/>
              <a:gd name="connsiteY107" fmla="*/ 3500103 h 5957056"/>
              <a:gd name="connsiteX108" fmla="*/ 6973294 w 7211833"/>
              <a:gd name="connsiteY108" fmla="*/ 3468297 h 5957056"/>
              <a:gd name="connsiteX109" fmla="*/ 6989197 w 7211833"/>
              <a:gd name="connsiteY109" fmla="*/ 3444444 h 5957056"/>
              <a:gd name="connsiteX110" fmla="*/ 7013051 w 7211833"/>
              <a:gd name="connsiteY110" fmla="*/ 3412638 h 5957056"/>
              <a:gd name="connsiteX111" fmla="*/ 7211833 w 7211833"/>
              <a:gd name="connsiteY111" fmla="*/ 3166148 h 5957056"/>
              <a:gd name="connsiteX0" fmla="*/ 411209 w 7211833"/>
              <a:gd name="connsiteY0" fmla="*/ 0 h 5957056"/>
              <a:gd name="connsiteX1" fmla="*/ 1448776 w 7211833"/>
              <a:gd name="connsiteY1" fmla="*/ 915930 h 5957056"/>
              <a:gd name="connsiteX2" fmla="*/ 0 w 7211833"/>
              <a:gd name="connsiteY2" fmla="*/ 2474384 h 5957056"/>
              <a:gd name="connsiteX3" fmla="*/ 230588 w 7211833"/>
              <a:gd name="connsiteY3" fmla="*/ 2704972 h 5957056"/>
              <a:gd name="connsiteX4" fmla="*/ 318053 w 7211833"/>
              <a:gd name="connsiteY4" fmla="*/ 3182050 h 5957056"/>
              <a:gd name="connsiteX5" fmla="*/ 286247 w 7211833"/>
              <a:gd name="connsiteY5" fmla="*/ 3643226 h 5957056"/>
              <a:gd name="connsiteX6" fmla="*/ 143124 w 7211833"/>
              <a:gd name="connsiteY6" fmla="*/ 4175964 h 5957056"/>
              <a:gd name="connsiteX7" fmla="*/ 580446 w 7211833"/>
              <a:gd name="connsiteY7" fmla="*/ 4645090 h 5957056"/>
              <a:gd name="connsiteX8" fmla="*/ 596348 w 7211833"/>
              <a:gd name="connsiteY8" fmla="*/ 4716652 h 5957056"/>
              <a:gd name="connsiteX9" fmla="*/ 620202 w 7211833"/>
              <a:gd name="connsiteY9" fmla="*/ 4740506 h 5957056"/>
              <a:gd name="connsiteX10" fmla="*/ 1073426 w 7211833"/>
              <a:gd name="connsiteY10" fmla="*/ 5384562 h 5957056"/>
              <a:gd name="connsiteX11" fmla="*/ 1200647 w 7211833"/>
              <a:gd name="connsiteY11" fmla="*/ 5591296 h 5957056"/>
              <a:gd name="connsiteX12" fmla="*/ 1184745 w 7211833"/>
              <a:gd name="connsiteY12" fmla="*/ 5718517 h 5957056"/>
              <a:gd name="connsiteX13" fmla="*/ 1176793 w 7211833"/>
              <a:gd name="connsiteY13" fmla="*/ 5750322 h 5957056"/>
              <a:gd name="connsiteX14" fmla="*/ 1184745 w 7211833"/>
              <a:gd name="connsiteY14" fmla="*/ 5845737 h 5957056"/>
              <a:gd name="connsiteX15" fmla="*/ 1192696 w 7211833"/>
              <a:gd name="connsiteY15" fmla="*/ 5885494 h 5957056"/>
              <a:gd name="connsiteX16" fmla="*/ 1232453 w 7211833"/>
              <a:gd name="connsiteY16" fmla="*/ 5925250 h 5957056"/>
              <a:gd name="connsiteX17" fmla="*/ 1264258 w 7211833"/>
              <a:gd name="connsiteY17" fmla="*/ 5941153 h 5957056"/>
              <a:gd name="connsiteX18" fmla="*/ 1304014 w 7211833"/>
              <a:gd name="connsiteY18" fmla="*/ 5949104 h 5957056"/>
              <a:gd name="connsiteX19" fmla="*/ 1327868 w 7211833"/>
              <a:gd name="connsiteY19" fmla="*/ 5957056 h 5957056"/>
              <a:gd name="connsiteX20" fmla="*/ 1630018 w 7211833"/>
              <a:gd name="connsiteY20" fmla="*/ 5941153 h 5957056"/>
              <a:gd name="connsiteX21" fmla="*/ 1725433 w 7211833"/>
              <a:gd name="connsiteY21" fmla="*/ 5933202 h 5957056"/>
              <a:gd name="connsiteX22" fmla="*/ 1781093 w 7211833"/>
              <a:gd name="connsiteY22" fmla="*/ 5901397 h 5957056"/>
              <a:gd name="connsiteX23" fmla="*/ 1860606 w 7211833"/>
              <a:gd name="connsiteY23" fmla="*/ 5885494 h 5957056"/>
              <a:gd name="connsiteX24" fmla="*/ 1924216 w 7211833"/>
              <a:gd name="connsiteY24" fmla="*/ 5869591 h 5957056"/>
              <a:gd name="connsiteX25" fmla="*/ 2003729 w 7211833"/>
              <a:gd name="connsiteY25" fmla="*/ 5821884 h 5957056"/>
              <a:gd name="connsiteX26" fmla="*/ 2051437 w 7211833"/>
              <a:gd name="connsiteY26" fmla="*/ 5805981 h 5957056"/>
              <a:gd name="connsiteX27" fmla="*/ 2075291 w 7211833"/>
              <a:gd name="connsiteY27" fmla="*/ 5790078 h 5957056"/>
              <a:gd name="connsiteX28" fmla="*/ 2186609 w 7211833"/>
              <a:gd name="connsiteY28" fmla="*/ 5774176 h 5957056"/>
              <a:gd name="connsiteX29" fmla="*/ 2234317 w 7211833"/>
              <a:gd name="connsiteY29" fmla="*/ 5766224 h 5957056"/>
              <a:gd name="connsiteX30" fmla="*/ 2266122 w 7211833"/>
              <a:gd name="connsiteY30" fmla="*/ 5750322 h 5957056"/>
              <a:gd name="connsiteX31" fmla="*/ 2289976 w 7211833"/>
              <a:gd name="connsiteY31" fmla="*/ 5726468 h 5957056"/>
              <a:gd name="connsiteX32" fmla="*/ 2329733 w 7211833"/>
              <a:gd name="connsiteY32" fmla="*/ 5710565 h 5957056"/>
              <a:gd name="connsiteX33" fmla="*/ 2456953 w 7211833"/>
              <a:gd name="connsiteY33" fmla="*/ 5662857 h 5957056"/>
              <a:gd name="connsiteX34" fmla="*/ 2536466 w 7211833"/>
              <a:gd name="connsiteY34" fmla="*/ 5615150 h 5957056"/>
              <a:gd name="connsiteX35" fmla="*/ 2568272 w 7211833"/>
              <a:gd name="connsiteY35" fmla="*/ 5607198 h 5957056"/>
              <a:gd name="connsiteX36" fmla="*/ 2639833 w 7211833"/>
              <a:gd name="connsiteY36" fmla="*/ 5567442 h 5957056"/>
              <a:gd name="connsiteX37" fmla="*/ 2679590 w 7211833"/>
              <a:gd name="connsiteY37" fmla="*/ 5551539 h 5957056"/>
              <a:gd name="connsiteX38" fmla="*/ 2719346 w 7211833"/>
              <a:gd name="connsiteY38" fmla="*/ 5519734 h 5957056"/>
              <a:gd name="connsiteX39" fmla="*/ 2751152 w 7211833"/>
              <a:gd name="connsiteY39" fmla="*/ 5503831 h 5957056"/>
              <a:gd name="connsiteX40" fmla="*/ 2782957 w 7211833"/>
              <a:gd name="connsiteY40" fmla="*/ 5479977 h 5957056"/>
              <a:gd name="connsiteX41" fmla="*/ 2822713 w 7211833"/>
              <a:gd name="connsiteY41" fmla="*/ 5464075 h 5957056"/>
              <a:gd name="connsiteX42" fmla="*/ 2894275 w 7211833"/>
              <a:gd name="connsiteY42" fmla="*/ 5416367 h 5957056"/>
              <a:gd name="connsiteX43" fmla="*/ 2973788 w 7211833"/>
              <a:gd name="connsiteY43" fmla="*/ 5360708 h 5957056"/>
              <a:gd name="connsiteX44" fmla="*/ 3053301 w 7211833"/>
              <a:gd name="connsiteY44" fmla="*/ 5305049 h 5957056"/>
              <a:gd name="connsiteX45" fmla="*/ 3132814 w 7211833"/>
              <a:gd name="connsiteY45" fmla="*/ 5273244 h 5957056"/>
              <a:gd name="connsiteX46" fmla="*/ 3204376 w 7211833"/>
              <a:gd name="connsiteY46" fmla="*/ 5217584 h 5957056"/>
              <a:gd name="connsiteX47" fmla="*/ 3331597 w 7211833"/>
              <a:gd name="connsiteY47" fmla="*/ 5138071 h 5957056"/>
              <a:gd name="connsiteX48" fmla="*/ 3395207 w 7211833"/>
              <a:gd name="connsiteY48" fmla="*/ 5122169 h 5957056"/>
              <a:gd name="connsiteX49" fmla="*/ 3450866 w 7211833"/>
              <a:gd name="connsiteY49" fmla="*/ 5098315 h 5957056"/>
              <a:gd name="connsiteX50" fmla="*/ 3641698 w 7211833"/>
              <a:gd name="connsiteY50" fmla="*/ 5050607 h 5957056"/>
              <a:gd name="connsiteX51" fmla="*/ 3673503 w 7211833"/>
              <a:gd name="connsiteY51" fmla="*/ 5042656 h 5957056"/>
              <a:gd name="connsiteX52" fmla="*/ 3776870 w 7211833"/>
              <a:gd name="connsiteY52" fmla="*/ 5026753 h 5957056"/>
              <a:gd name="connsiteX53" fmla="*/ 3816626 w 7211833"/>
              <a:gd name="connsiteY53" fmla="*/ 5010850 h 5957056"/>
              <a:gd name="connsiteX54" fmla="*/ 3864334 w 7211833"/>
              <a:gd name="connsiteY54" fmla="*/ 4994948 h 5957056"/>
              <a:gd name="connsiteX55" fmla="*/ 3896140 w 7211833"/>
              <a:gd name="connsiteY55" fmla="*/ 4979045 h 5957056"/>
              <a:gd name="connsiteX56" fmla="*/ 3951799 w 7211833"/>
              <a:gd name="connsiteY56" fmla="*/ 4947240 h 5957056"/>
              <a:gd name="connsiteX57" fmla="*/ 3975653 w 7211833"/>
              <a:gd name="connsiteY57" fmla="*/ 4931337 h 5957056"/>
              <a:gd name="connsiteX58" fmla="*/ 4015409 w 7211833"/>
              <a:gd name="connsiteY58" fmla="*/ 4907484 h 5957056"/>
              <a:gd name="connsiteX59" fmla="*/ 4047214 w 7211833"/>
              <a:gd name="connsiteY59" fmla="*/ 4891581 h 5957056"/>
              <a:gd name="connsiteX60" fmla="*/ 4126727 w 7211833"/>
              <a:gd name="connsiteY60" fmla="*/ 4835922 h 5957056"/>
              <a:gd name="connsiteX61" fmla="*/ 4214192 w 7211833"/>
              <a:gd name="connsiteY61" fmla="*/ 4756409 h 5957056"/>
              <a:gd name="connsiteX62" fmla="*/ 4301656 w 7211833"/>
              <a:gd name="connsiteY62" fmla="*/ 4668944 h 5957056"/>
              <a:gd name="connsiteX63" fmla="*/ 4381169 w 7211833"/>
              <a:gd name="connsiteY63" fmla="*/ 4613285 h 5957056"/>
              <a:gd name="connsiteX64" fmla="*/ 4444780 w 7211833"/>
              <a:gd name="connsiteY64" fmla="*/ 4549675 h 5957056"/>
              <a:gd name="connsiteX65" fmla="*/ 4468633 w 7211833"/>
              <a:gd name="connsiteY65" fmla="*/ 4525821 h 5957056"/>
              <a:gd name="connsiteX66" fmla="*/ 4524293 w 7211833"/>
              <a:gd name="connsiteY66" fmla="*/ 4486064 h 5957056"/>
              <a:gd name="connsiteX67" fmla="*/ 4564049 w 7211833"/>
              <a:gd name="connsiteY67" fmla="*/ 4446308 h 5957056"/>
              <a:gd name="connsiteX68" fmla="*/ 4595854 w 7211833"/>
              <a:gd name="connsiteY68" fmla="*/ 4414503 h 5957056"/>
              <a:gd name="connsiteX69" fmla="*/ 4619708 w 7211833"/>
              <a:gd name="connsiteY69" fmla="*/ 4398600 h 5957056"/>
              <a:gd name="connsiteX70" fmla="*/ 4651513 w 7211833"/>
              <a:gd name="connsiteY70" fmla="*/ 4366795 h 5957056"/>
              <a:gd name="connsiteX71" fmla="*/ 4699221 w 7211833"/>
              <a:gd name="connsiteY71" fmla="*/ 4334990 h 5957056"/>
              <a:gd name="connsiteX72" fmla="*/ 4723075 w 7211833"/>
              <a:gd name="connsiteY72" fmla="*/ 4319087 h 5957056"/>
              <a:gd name="connsiteX73" fmla="*/ 4746929 w 7211833"/>
              <a:gd name="connsiteY73" fmla="*/ 4303184 h 5957056"/>
              <a:gd name="connsiteX74" fmla="*/ 4810540 w 7211833"/>
              <a:gd name="connsiteY74" fmla="*/ 4247525 h 5957056"/>
              <a:gd name="connsiteX75" fmla="*/ 4866199 w 7211833"/>
              <a:gd name="connsiteY75" fmla="*/ 4255477 h 5957056"/>
              <a:gd name="connsiteX76" fmla="*/ 4890053 w 7211833"/>
              <a:gd name="connsiteY76" fmla="*/ 4263428 h 5957056"/>
              <a:gd name="connsiteX77" fmla="*/ 4953663 w 7211833"/>
              <a:gd name="connsiteY77" fmla="*/ 4287282 h 5957056"/>
              <a:gd name="connsiteX78" fmla="*/ 5049079 w 7211833"/>
              <a:gd name="connsiteY78" fmla="*/ 4327038 h 5957056"/>
              <a:gd name="connsiteX79" fmla="*/ 5120640 w 7211833"/>
              <a:gd name="connsiteY79" fmla="*/ 4358844 h 5957056"/>
              <a:gd name="connsiteX80" fmla="*/ 5247861 w 7211833"/>
              <a:gd name="connsiteY80" fmla="*/ 4406551 h 5957056"/>
              <a:gd name="connsiteX81" fmla="*/ 5279666 w 7211833"/>
              <a:gd name="connsiteY81" fmla="*/ 4422454 h 5957056"/>
              <a:gd name="connsiteX82" fmla="*/ 5303520 w 7211833"/>
              <a:gd name="connsiteY82" fmla="*/ 4438357 h 5957056"/>
              <a:gd name="connsiteX83" fmla="*/ 5375082 w 7211833"/>
              <a:gd name="connsiteY83" fmla="*/ 4454259 h 5957056"/>
              <a:gd name="connsiteX84" fmla="*/ 5462546 w 7211833"/>
              <a:gd name="connsiteY84" fmla="*/ 4478113 h 5957056"/>
              <a:gd name="connsiteX85" fmla="*/ 5502303 w 7211833"/>
              <a:gd name="connsiteY85" fmla="*/ 4486064 h 5957056"/>
              <a:gd name="connsiteX86" fmla="*/ 5629524 w 7211833"/>
              <a:gd name="connsiteY86" fmla="*/ 4462210 h 5957056"/>
              <a:gd name="connsiteX87" fmla="*/ 5661329 w 7211833"/>
              <a:gd name="connsiteY87" fmla="*/ 4446308 h 5957056"/>
              <a:gd name="connsiteX88" fmla="*/ 5732891 w 7211833"/>
              <a:gd name="connsiteY88" fmla="*/ 4398600 h 5957056"/>
              <a:gd name="connsiteX89" fmla="*/ 5852160 w 7211833"/>
              <a:gd name="connsiteY89" fmla="*/ 4319087 h 5957056"/>
              <a:gd name="connsiteX90" fmla="*/ 5915771 w 7211833"/>
              <a:gd name="connsiteY90" fmla="*/ 4287282 h 5957056"/>
              <a:gd name="connsiteX91" fmla="*/ 5939625 w 7211833"/>
              <a:gd name="connsiteY91" fmla="*/ 4271379 h 5957056"/>
              <a:gd name="connsiteX92" fmla="*/ 6003235 w 7211833"/>
              <a:gd name="connsiteY92" fmla="*/ 4231623 h 5957056"/>
              <a:gd name="connsiteX93" fmla="*/ 6058894 w 7211833"/>
              <a:gd name="connsiteY93" fmla="*/ 4168012 h 5957056"/>
              <a:gd name="connsiteX94" fmla="*/ 6090700 w 7211833"/>
              <a:gd name="connsiteY94" fmla="*/ 4136207 h 5957056"/>
              <a:gd name="connsiteX95" fmla="*/ 6146359 w 7211833"/>
              <a:gd name="connsiteY95" fmla="*/ 4080548 h 5957056"/>
              <a:gd name="connsiteX96" fmla="*/ 6281531 w 7211833"/>
              <a:gd name="connsiteY96" fmla="*/ 3993084 h 5957056"/>
              <a:gd name="connsiteX97" fmla="*/ 6376946 w 7211833"/>
              <a:gd name="connsiteY97" fmla="*/ 3953327 h 5957056"/>
              <a:gd name="connsiteX98" fmla="*/ 6432606 w 7211833"/>
              <a:gd name="connsiteY98" fmla="*/ 3905619 h 5957056"/>
              <a:gd name="connsiteX99" fmla="*/ 6464411 w 7211833"/>
              <a:gd name="connsiteY99" fmla="*/ 3881765 h 5957056"/>
              <a:gd name="connsiteX100" fmla="*/ 6623437 w 7211833"/>
              <a:gd name="connsiteY100" fmla="*/ 3786350 h 5957056"/>
              <a:gd name="connsiteX101" fmla="*/ 6647291 w 7211833"/>
              <a:gd name="connsiteY101" fmla="*/ 3778398 h 5957056"/>
              <a:gd name="connsiteX102" fmla="*/ 6710901 w 7211833"/>
              <a:gd name="connsiteY102" fmla="*/ 3746593 h 5957056"/>
              <a:gd name="connsiteX103" fmla="*/ 6750658 w 7211833"/>
              <a:gd name="connsiteY103" fmla="*/ 3706837 h 5957056"/>
              <a:gd name="connsiteX104" fmla="*/ 6877879 w 7211833"/>
              <a:gd name="connsiteY104" fmla="*/ 3619372 h 5957056"/>
              <a:gd name="connsiteX105" fmla="*/ 6901733 w 7211833"/>
              <a:gd name="connsiteY105" fmla="*/ 3595518 h 5957056"/>
              <a:gd name="connsiteX106" fmla="*/ 6925586 w 7211833"/>
              <a:gd name="connsiteY106" fmla="*/ 3523957 h 5957056"/>
              <a:gd name="connsiteX107" fmla="*/ 6949440 w 7211833"/>
              <a:gd name="connsiteY107" fmla="*/ 3500103 h 5957056"/>
              <a:gd name="connsiteX108" fmla="*/ 6973294 w 7211833"/>
              <a:gd name="connsiteY108" fmla="*/ 3468297 h 5957056"/>
              <a:gd name="connsiteX109" fmla="*/ 6989197 w 7211833"/>
              <a:gd name="connsiteY109" fmla="*/ 3444444 h 5957056"/>
              <a:gd name="connsiteX110" fmla="*/ 7013051 w 7211833"/>
              <a:gd name="connsiteY110" fmla="*/ 3412638 h 5957056"/>
              <a:gd name="connsiteX111" fmla="*/ 7211833 w 7211833"/>
              <a:gd name="connsiteY111" fmla="*/ 3166148 h 5957056"/>
              <a:gd name="connsiteX0" fmla="*/ 411209 w 7211833"/>
              <a:gd name="connsiteY0" fmla="*/ 0 h 5957056"/>
              <a:gd name="connsiteX1" fmla="*/ 1448776 w 7211833"/>
              <a:gd name="connsiteY1" fmla="*/ 915930 h 5957056"/>
              <a:gd name="connsiteX2" fmla="*/ 0 w 7211833"/>
              <a:gd name="connsiteY2" fmla="*/ 2474384 h 5957056"/>
              <a:gd name="connsiteX3" fmla="*/ 230588 w 7211833"/>
              <a:gd name="connsiteY3" fmla="*/ 2704972 h 5957056"/>
              <a:gd name="connsiteX4" fmla="*/ 318053 w 7211833"/>
              <a:gd name="connsiteY4" fmla="*/ 3182050 h 5957056"/>
              <a:gd name="connsiteX5" fmla="*/ 286247 w 7211833"/>
              <a:gd name="connsiteY5" fmla="*/ 3643226 h 5957056"/>
              <a:gd name="connsiteX6" fmla="*/ 143124 w 7211833"/>
              <a:gd name="connsiteY6" fmla="*/ 4102396 h 5957056"/>
              <a:gd name="connsiteX7" fmla="*/ 580446 w 7211833"/>
              <a:gd name="connsiteY7" fmla="*/ 4645090 h 5957056"/>
              <a:gd name="connsiteX8" fmla="*/ 596348 w 7211833"/>
              <a:gd name="connsiteY8" fmla="*/ 4716652 h 5957056"/>
              <a:gd name="connsiteX9" fmla="*/ 620202 w 7211833"/>
              <a:gd name="connsiteY9" fmla="*/ 4740506 h 5957056"/>
              <a:gd name="connsiteX10" fmla="*/ 1073426 w 7211833"/>
              <a:gd name="connsiteY10" fmla="*/ 5384562 h 5957056"/>
              <a:gd name="connsiteX11" fmla="*/ 1200647 w 7211833"/>
              <a:gd name="connsiteY11" fmla="*/ 5591296 h 5957056"/>
              <a:gd name="connsiteX12" fmla="*/ 1184745 w 7211833"/>
              <a:gd name="connsiteY12" fmla="*/ 5718517 h 5957056"/>
              <a:gd name="connsiteX13" fmla="*/ 1176793 w 7211833"/>
              <a:gd name="connsiteY13" fmla="*/ 5750322 h 5957056"/>
              <a:gd name="connsiteX14" fmla="*/ 1184745 w 7211833"/>
              <a:gd name="connsiteY14" fmla="*/ 5845737 h 5957056"/>
              <a:gd name="connsiteX15" fmla="*/ 1192696 w 7211833"/>
              <a:gd name="connsiteY15" fmla="*/ 5885494 h 5957056"/>
              <a:gd name="connsiteX16" fmla="*/ 1232453 w 7211833"/>
              <a:gd name="connsiteY16" fmla="*/ 5925250 h 5957056"/>
              <a:gd name="connsiteX17" fmla="*/ 1264258 w 7211833"/>
              <a:gd name="connsiteY17" fmla="*/ 5941153 h 5957056"/>
              <a:gd name="connsiteX18" fmla="*/ 1304014 w 7211833"/>
              <a:gd name="connsiteY18" fmla="*/ 5949104 h 5957056"/>
              <a:gd name="connsiteX19" fmla="*/ 1327868 w 7211833"/>
              <a:gd name="connsiteY19" fmla="*/ 5957056 h 5957056"/>
              <a:gd name="connsiteX20" fmla="*/ 1630018 w 7211833"/>
              <a:gd name="connsiteY20" fmla="*/ 5941153 h 5957056"/>
              <a:gd name="connsiteX21" fmla="*/ 1725433 w 7211833"/>
              <a:gd name="connsiteY21" fmla="*/ 5933202 h 5957056"/>
              <a:gd name="connsiteX22" fmla="*/ 1781093 w 7211833"/>
              <a:gd name="connsiteY22" fmla="*/ 5901397 h 5957056"/>
              <a:gd name="connsiteX23" fmla="*/ 1860606 w 7211833"/>
              <a:gd name="connsiteY23" fmla="*/ 5885494 h 5957056"/>
              <a:gd name="connsiteX24" fmla="*/ 1924216 w 7211833"/>
              <a:gd name="connsiteY24" fmla="*/ 5869591 h 5957056"/>
              <a:gd name="connsiteX25" fmla="*/ 2003729 w 7211833"/>
              <a:gd name="connsiteY25" fmla="*/ 5821884 h 5957056"/>
              <a:gd name="connsiteX26" fmla="*/ 2051437 w 7211833"/>
              <a:gd name="connsiteY26" fmla="*/ 5805981 h 5957056"/>
              <a:gd name="connsiteX27" fmla="*/ 2075291 w 7211833"/>
              <a:gd name="connsiteY27" fmla="*/ 5790078 h 5957056"/>
              <a:gd name="connsiteX28" fmla="*/ 2186609 w 7211833"/>
              <a:gd name="connsiteY28" fmla="*/ 5774176 h 5957056"/>
              <a:gd name="connsiteX29" fmla="*/ 2234317 w 7211833"/>
              <a:gd name="connsiteY29" fmla="*/ 5766224 h 5957056"/>
              <a:gd name="connsiteX30" fmla="*/ 2266122 w 7211833"/>
              <a:gd name="connsiteY30" fmla="*/ 5750322 h 5957056"/>
              <a:gd name="connsiteX31" fmla="*/ 2289976 w 7211833"/>
              <a:gd name="connsiteY31" fmla="*/ 5726468 h 5957056"/>
              <a:gd name="connsiteX32" fmla="*/ 2329733 w 7211833"/>
              <a:gd name="connsiteY32" fmla="*/ 5710565 h 5957056"/>
              <a:gd name="connsiteX33" fmla="*/ 2456953 w 7211833"/>
              <a:gd name="connsiteY33" fmla="*/ 5662857 h 5957056"/>
              <a:gd name="connsiteX34" fmla="*/ 2536466 w 7211833"/>
              <a:gd name="connsiteY34" fmla="*/ 5615150 h 5957056"/>
              <a:gd name="connsiteX35" fmla="*/ 2568272 w 7211833"/>
              <a:gd name="connsiteY35" fmla="*/ 5607198 h 5957056"/>
              <a:gd name="connsiteX36" fmla="*/ 2639833 w 7211833"/>
              <a:gd name="connsiteY36" fmla="*/ 5567442 h 5957056"/>
              <a:gd name="connsiteX37" fmla="*/ 2679590 w 7211833"/>
              <a:gd name="connsiteY37" fmla="*/ 5551539 h 5957056"/>
              <a:gd name="connsiteX38" fmla="*/ 2719346 w 7211833"/>
              <a:gd name="connsiteY38" fmla="*/ 5519734 h 5957056"/>
              <a:gd name="connsiteX39" fmla="*/ 2751152 w 7211833"/>
              <a:gd name="connsiteY39" fmla="*/ 5503831 h 5957056"/>
              <a:gd name="connsiteX40" fmla="*/ 2782957 w 7211833"/>
              <a:gd name="connsiteY40" fmla="*/ 5479977 h 5957056"/>
              <a:gd name="connsiteX41" fmla="*/ 2822713 w 7211833"/>
              <a:gd name="connsiteY41" fmla="*/ 5464075 h 5957056"/>
              <a:gd name="connsiteX42" fmla="*/ 2894275 w 7211833"/>
              <a:gd name="connsiteY42" fmla="*/ 5416367 h 5957056"/>
              <a:gd name="connsiteX43" fmla="*/ 2973788 w 7211833"/>
              <a:gd name="connsiteY43" fmla="*/ 5360708 h 5957056"/>
              <a:gd name="connsiteX44" fmla="*/ 3053301 w 7211833"/>
              <a:gd name="connsiteY44" fmla="*/ 5305049 h 5957056"/>
              <a:gd name="connsiteX45" fmla="*/ 3132814 w 7211833"/>
              <a:gd name="connsiteY45" fmla="*/ 5273244 h 5957056"/>
              <a:gd name="connsiteX46" fmla="*/ 3204376 w 7211833"/>
              <a:gd name="connsiteY46" fmla="*/ 5217584 h 5957056"/>
              <a:gd name="connsiteX47" fmla="*/ 3331597 w 7211833"/>
              <a:gd name="connsiteY47" fmla="*/ 5138071 h 5957056"/>
              <a:gd name="connsiteX48" fmla="*/ 3395207 w 7211833"/>
              <a:gd name="connsiteY48" fmla="*/ 5122169 h 5957056"/>
              <a:gd name="connsiteX49" fmla="*/ 3450866 w 7211833"/>
              <a:gd name="connsiteY49" fmla="*/ 5098315 h 5957056"/>
              <a:gd name="connsiteX50" fmla="*/ 3641698 w 7211833"/>
              <a:gd name="connsiteY50" fmla="*/ 5050607 h 5957056"/>
              <a:gd name="connsiteX51" fmla="*/ 3673503 w 7211833"/>
              <a:gd name="connsiteY51" fmla="*/ 5042656 h 5957056"/>
              <a:gd name="connsiteX52" fmla="*/ 3776870 w 7211833"/>
              <a:gd name="connsiteY52" fmla="*/ 5026753 h 5957056"/>
              <a:gd name="connsiteX53" fmla="*/ 3816626 w 7211833"/>
              <a:gd name="connsiteY53" fmla="*/ 5010850 h 5957056"/>
              <a:gd name="connsiteX54" fmla="*/ 3864334 w 7211833"/>
              <a:gd name="connsiteY54" fmla="*/ 4994948 h 5957056"/>
              <a:gd name="connsiteX55" fmla="*/ 3896140 w 7211833"/>
              <a:gd name="connsiteY55" fmla="*/ 4979045 h 5957056"/>
              <a:gd name="connsiteX56" fmla="*/ 3951799 w 7211833"/>
              <a:gd name="connsiteY56" fmla="*/ 4947240 h 5957056"/>
              <a:gd name="connsiteX57" fmla="*/ 3975653 w 7211833"/>
              <a:gd name="connsiteY57" fmla="*/ 4931337 h 5957056"/>
              <a:gd name="connsiteX58" fmla="*/ 4015409 w 7211833"/>
              <a:gd name="connsiteY58" fmla="*/ 4907484 h 5957056"/>
              <a:gd name="connsiteX59" fmla="*/ 4047214 w 7211833"/>
              <a:gd name="connsiteY59" fmla="*/ 4891581 h 5957056"/>
              <a:gd name="connsiteX60" fmla="*/ 4126727 w 7211833"/>
              <a:gd name="connsiteY60" fmla="*/ 4835922 h 5957056"/>
              <a:gd name="connsiteX61" fmla="*/ 4214192 w 7211833"/>
              <a:gd name="connsiteY61" fmla="*/ 4756409 h 5957056"/>
              <a:gd name="connsiteX62" fmla="*/ 4301656 w 7211833"/>
              <a:gd name="connsiteY62" fmla="*/ 4668944 h 5957056"/>
              <a:gd name="connsiteX63" fmla="*/ 4381169 w 7211833"/>
              <a:gd name="connsiteY63" fmla="*/ 4613285 h 5957056"/>
              <a:gd name="connsiteX64" fmla="*/ 4444780 w 7211833"/>
              <a:gd name="connsiteY64" fmla="*/ 4549675 h 5957056"/>
              <a:gd name="connsiteX65" fmla="*/ 4468633 w 7211833"/>
              <a:gd name="connsiteY65" fmla="*/ 4525821 h 5957056"/>
              <a:gd name="connsiteX66" fmla="*/ 4524293 w 7211833"/>
              <a:gd name="connsiteY66" fmla="*/ 4486064 h 5957056"/>
              <a:gd name="connsiteX67" fmla="*/ 4564049 w 7211833"/>
              <a:gd name="connsiteY67" fmla="*/ 4446308 h 5957056"/>
              <a:gd name="connsiteX68" fmla="*/ 4595854 w 7211833"/>
              <a:gd name="connsiteY68" fmla="*/ 4414503 h 5957056"/>
              <a:gd name="connsiteX69" fmla="*/ 4619708 w 7211833"/>
              <a:gd name="connsiteY69" fmla="*/ 4398600 h 5957056"/>
              <a:gd name="connsiteX70" fmla="*/ 4651513 w 7211833"/>
              <a:gd name="connsiteY70" fmla="*/ 4366795 h 5957056"/>
              <a:gd name="connsiteX71" fmla="*/ 4699221 w 7211833"/>
              <a:gd name="connsiteY71" fmla="*/ 4334990 h 5957056"/>
              <a:gd name="connsiteX72" fmla="*/ 4723075 w 7211833"/>
              <a:gd name="connsiteY72" fmla="*/ 4319087 h 5957056"/>
              <a:gd name="connsiteX73" fmla="*/ 4746929 w 7211833"/>
              <a:gd name="connsiteY73" fmla="*/ 4303184 h 5957056"/>
              <a:gd name="connsiteX74" fmla="*/ 4810540 w 7211833"/>
              <a:gd name="connsiteY74" fmla="*/ 4247525 h 5957056"/>
              <a:gd name="connsiteX75" fmla="*/ 4866199 w 7211833"/>
              <a:gd name="connsiteY75" fmla="*/ 4255477 h 5957056"/>
              <a:gd name="connsiteX76" fmla="*/ 4890053 w 7211833"/>
              <a:gd name="connsiteY76" fmla="*/ 4263428 h 5957056"/>
              <a:gd name="connsiteX77" fmla="*/ 4953663 w 7211833"/>
              <a:gd name="connsiteY77" fmla="*/ 4287282 h 5957056"/>
              <a:gd name="connsiteX78" fmla="*/ 5049079 w 7211833"/>
              <a:gd name="connsiteY78" fmla="*/ 4327038 h 5957056"/>
              <a:gd name="connsiteX79" fmla="*/ 5120640 w 7211833"/>
              <a:gd name="connsiteY79" fmla="*/ 4358844 h 5957056"/>
              <a:gd name="connsiteX80" fmla="*/ 5247861 w 7211833"/>
              <a:gd name="connsiteY80" fmla="*/ 4406551 h 5957056"/>
              <a:gd name="connsiteX81" fmla="*/ 5279666 w 7211833"/>
              <a:gd name="connsiteY81" fmla="*/ 4422454 h 5957056"/>
              <a:gd name="connsiteX82" fmla="*/ 5303520 w 7211833"/>
              <a:gd name="connsiteY82" fmla="*/ 4438357 h 5957056"/>
              <a:gd name="connsiteX83" fmla="*/ 5375082 w 7211833"/>
              <a:gd name="connsiteY83" fmla="*/ 4454259 h 5957056"/>
              <a:gd name="connsiteX84" fmla="*/ 5462546 w 7211833"/>
              <a:gd name="connsiteY84" fmla="*/ 4478113 h 5957056"/>
              <a:gd name="connsiteX85" fmla="*/ 5502303 w 7211833"/>
              <a:gd name="connsiteY85" fmla="*/ 4486064 h 5957056"/>
              <a:gd name="connsiteX86" fmla="*/ 5629524 w 7211833"/>
              <a:gd name="connsiteY86" fmla="*/ 4462210 h 5957056"/>
              <a:gd name="connsiteX87" fmla="*/ 5661329 w 7211833"/>
              <a:gd name="connsiteY87" fmla="*/ 4446308 h 5957056"/>
              <a:gd name="connsiteX88" fmla="*/ 5732891 w 7211833"/>
              <a:gd name="connsiteY88" fmla="*/ 4398600 h 5957056"/>
              <a:gd name="connsiteX89" fmla="*/ 5852160 w 7211833"/>
              <a:gd name="connsiteY89" fmla="*/ 4319087 h 5957056"/>
              <a:gd name="connsiteX90" fmla="*/ 5915771 w 7211833"/>
              <a:gd name="connsiteY90" fmla="*/ 4287282 h 5957056"/>
              <a:gd name="connsiteX91" fmla="*/ 5939625 w 7211833"/>
              <a:gd name="connsiteY91" fmla="*/ 4271379 h 5957056"/>
              <a:gd name="connsiteX92" fmla="*/ 6003235 w 7211833"/>
              <a:gd name="connsiteY92" fmla="*/ 4231623 h 5957056"/>
              <a:gd name="connsiteX93" fmla="*/ 6058894 w 7211833"/>
              <a:gd name="connsiteY93" fmla="*/ 4168012 h 5957056"/>
              <a:gd name="connsiteX94" fmla="*/ 6090700 w 7211833"/>
              <a:gd name="connsiteY94" fmla="*/ 4136207 h 5957056"/>
              <a:gd name="connsiteX95" fmla="*/ 6146359 w 7211833"/>
              <a:gd name="connsiteY95" fmla="*/ 4080548 h 5957056"/>
              <a:gd name="connsiteX96" fmla="*/ 6281531 w 7211833"/>
              <a:gd name="connsiteY96" fmla="*/ 3993084 h 5957056"/>
              <a:gd name="connsiteX97" fmla="*/ 6376946 w 7211833"/>
              <a:gd name="connsiteY97" fmla="*/ 3953327 h 5957056"/>
              <a:gd name="connsiteX98" fmla="*/ 6432606 w 7211833"/>
              <a:gd name="connsiteY98" fmla="*/ 3905619 h 5957056"/>
              <a:gd name="connsiteX99" fmla="*/ 6464411 w 7211833"/>
              <a:gd name="connsiteY99" fmla="*/ 3881765 h 5957056"/>
              <a:gd name="connsiteX100" fmla="*/ 6623437 w 7211833"/>
              <a:gd name="connsiteY100" fmla="*/ 3786350 h 5957056"/>
              <a:gd name="connsiteX101" fmla="*/ 6647291 w 7211833"/>
              <a:gd name="connsiteY101" fmla="*/ 3778398 h 5957056"/>
              <a:gd name="connsiteX102" fmla="*/ 6710901 w 7211833"/>
              <a:gd name="connsiteY102" fmla="*/ 3746593 h 5957056"/>
              <a:gd name="connsiteX103" fmla="*/ 6750658 w 7211833"/>
              <a:gd name="connsiteY103" fmla="*/ 3706837 h 5957056"/>
              <a:gd name="connsiteX104" fmla="*/ 6877879 w 7211833"/>
              <a:gd name="connsiteY104" fmla="*/ 3619372 h 5957056"/>
              <a:gd name="connsiteX105" fmla="*/ 6901733 w 7211833"/>
              <a:gd name="connsiteY105" fmla="*/ 3595518 h 5957056"/>
              <a:gd name="connsiteX106" fmla="*/ 6925586 w 7211833"/>
              <a:gd name="connsiteY106" fmla="*/ 3523957 h 5957056"/>
              <a:gd name="connsiteX107" fmla="*/ 6949440 w 7211833"/>
              <a:gd name="connsiteY107" fmla="*/ 3500103 h 5957056"/>
              <a:gd name="connsiteX108" fmla="*/ 6973294 w 7211833"/>
              <a:gd name="connsiteY108" fmla="*/ 3468297 h 5957056"/>
              <a:gd name="connsiteX109" fmla="*/ 6989197 w 7211833"/>
              <a:gd name="connsiteY109" fmla="*/ 3444444 h 5957056"/>
              <a:gd name="connsiteX110" fmla="*/ 7013051 w 7211833"/>
              <a:gd name="connsiteY110" fmla="*/ 3412638 h 5957056"/>
              <a:gd name="connsiteX111" fmla="*/ 7211833 w 7211833"/>
              <a:gd name="connsiteY111" fmla="*/ 3166148 h 595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7211833" h="5957056">
                <a:moveTo>
                  <a:pt x="411209" y="0"/>
                </a:moveTo>
                <a:cubicBezTo>
                  <a:pt x="954750" y="463607"/>
                  <a:pt x="1624219" y="740465"/>
                  <a:pt x="1448776" y="915930"/>
                </a:cubicBezTo>
                <a:lnTo>
                  <a:pt x="0" y="2474384"/>
                </a:lnTo>
                <a:lnTo>
                  <a:pt x="230588" y="2704972"/>
                </a:lnTo>
                <a:cubicBezTo>
                  <a:pt x="322441" y="3139184"/>
                  <a:pt x="318053" y="2977567"/>
                  <a:pt x="318053" y="3182050"/>
                </a:cubicBezTo>
                <a:cubicBezTo>
                  <a:pt x="283492" y="3579496"/>
                  <a:pt x="286247" y="3425430"/>
                  <a:pt x="286247" y="3643226"/>
                </a:cubicBezTo>
                <a:lnTo>
                  <a:pt x="143124" y="4102396"/>
                </a:lnTo>
                <a:cubicBezTo>
                  <a:pt x="288898" y="4258771"/>
                  <a:pt x="443112" y="4481253"/>
                  <a:pt x="580446" y="4645090"/>
                </a:cubicBezTo>
                <a:cubicBezTo>
                  <a:pt x="596144" y="4663817"/>
                  <a:pt x="586950" y="4694096"/>
                  <a:pt x="596348" y="4716652"/>
                </a:cubicBezTo>
                <a:cubicBezTo>
                  <a:pt x="600673" y="4727032"/>
                  <a:pt x="620202" y="4740506"/>
                  <a:pt x="620202" y="4740506"/>
                </a:cubicBezTo>
                <a:cubicBezTo>
                  <a:pt x="1076528" y="5372958"/>
                  <a:pt x="967530" y="5185687"/>
                  <a:pt x="1073426" y="5384562"/>
                </a:cubicBezTo>
                <a:cubicBezTo>
                  <a:pt x="1115833" y="5453473"/>
                  <a:pt x="1171600" y="5515775"/>
                  <a:pt x="1200647" y="5591296"/>
                </a:cubicBezTo>
                <a:cubicBezTo>
                  <a:pt x="1220409" y="5642678"/>
                  <a:pt x="1196746" y="5676514"/>
                  <a:pt x="1184745" y="5718517"/>
                </a:cubicBezTo>
                <a:cubicBezTo>
                  <a:pt x="1181743" y="5729025"/>
                  <a:pt x="1179444" y="5739720"/>
                  <a:pt x="1176793" y="5750322"/>
                </a:cubicBezTo>
                <a:cubicBezTo>
                  <a:pt x="1179444" y="5782127"/>
                  <a:pt x="1181016" y="5814040"/>
                  <a:pt x="1184745" y="5845737"/>
                </a:cubicBezTo>
                <a:cubicBezTo>
                  <a:pt x="1186324" y="5859159"/>
                  <a:pt x="1187951" y="5872840"/>
                  <a:pt x="1192696" y="5885494"/>
                </a:cubicBezTo>
                <a:cubicBezTo>
                  <a:pt x="1200647" y="5906698"/>
                  <a:pt x="1213900" y="5914648"/>
                  <a:pt x="1232453" y="5925250"/>
                </a:cubicBezTo>
                <a:cubicBezTo>
                  <a:pt x="1242744" y="5931131"/>
                  <a:pt x="1253013" y="5937405"/>
                  <a:pt x="1264258" y="5941153"/>
                </a:cubicBezTo>
                <a:cubicBezTo>
                  <a:pt x="1277079" y="5945427"/>
                  <a:pt x="1290903" y="5945826"/>
                  <a:pt x="1304014" y="5949104"/>
                </a:cubicBezTo>
                <a:cubicBezTo>
                  <a:pt x="1312145" y="5951137"/>
                  <a:pt x="1319917" y="5954405"/>
                  <a:pt x="1327868" y="5957056"/>
                </a:cubicBezTo>
                <a:cubicBezTo>
                  <a:pt x="1483307" y="5937625"/>
                  <a:pt x="1322150" y="5955813"/>
                  <a:pt x="1630018" y="5941153"/>
                </a:cubicBezTo>
                <a:cubicBezTo>
                  <a:pt x="1661897" y="5939635"/>
                  <a:pt x="1693628" y="5935852"/>
                  <a:pt x="1725433" y="5933202"/>
                </a:cubicBezTo>
                <a:cubicBezTo>
                  <a:pt x="1740852" y="5922922"/>
                  <a:pt x="1763434" y="5906442"/>
                  <a:pt x="1781093" y="5901397"/>
                </a:cubicBezTo>
                <a:cubicBezTo>
                  <a:pt x="1807082" y="5893972"/>
                  <a:pt x="1834384" y="5892050"/>
                  <a:pt x="1860606" y="5885494"/>
                </a:cubicBezTo>
                <a:lnTo>
                  <a:pt x="1924216" y="5869591"/>
                </a:lnTo>
                <a:cubicBezTo>
                  <a:pt x="1969619" y="5833269"/>
                  <a:pt x="1952841" y="5840389"/>
                  <a:pt x="2003729" y="5821884"/>
                </a:cubicBezTo>
                <a:cubicBezTo>
                  <a:pt x="2019483" y="5816155"/>
                  <a:pt x="2051437" y="5805981"/>
                  <a:pt x="2051437" y="5805981"/>
                </a:cubicBezTo>
                <a:cubicBezTo>
                  <a:pt x="2059388" y="5800680"/>
                  <a:pt x="2066744" y="5794352"/>
                  <a:pt x="2075291" y="5790078"/>
                </a:cubicBezTo>
                <a:cubicBezTo>
                  <a:pt x="2106330" y="5774558"/>
                  <a:pt x="2162706" y="5776988"/>
                  <a:pt x="2186609" y="5774176"/>
                </a:cubicBezTo>
                <a:cubicBezTo>
                  <a:pt x="2202621" y="5772292"/>
                  <a:pt x="2218414" y="5768875"/>
                  <a:pt x="2234317" y="5766224"/>
                </a:cubicBezTo>
                <a:cubicBezTo>
                  <a:pt x="2244919" y="5760923"/>
                  <a:pt x="2256477" y="5757211"/>
                  <a:pt x="2266122" y="5750322"/>
                </a:cubicBezTo>
                <a:cubicBezTo>
                  <a:pt x="2275272" y="5743786"/>
                  <a:pt x="2280440" y="5732428"/>
                  <a:pt x="2289976" y="5726468"/>
                </a:cubicBezTo>
                <a:cubicBezTo>
                  <a:pt x="2302080" y="5718903"/>
                  <a:pt x="2316369" y="5715577"/>
                  <a:pt x="2329733" y="5710565"/>
                </a:cubicBezTo>
                <a:cubicBezTo>
                  <a:pt x="2375348" y="5693459"/>
                  <a:pt x="2404170" y="5694527"/>
                  <a:pt x="2456953" y="5662857"/>
                </a:cubicBezTo>
                <a:cubicBezTo>
                  <a:pt x="2483457" y="5646955"/>
                  <a:pt x="2506480" y="5622647"/>
                  <a:pt x="2536466" y="5615150"/>
                </a:cubicBezTo>
                <a:cubicBezTo>
                  <a:pt x="2547068" y="5612499"/>
                  <a:pt x="2558039" y="5611035"/>
                  <a:pt x="2568272" y="5607198"/>
                </a:cubicBezTo>
                <a:cubicBezTo>
                  <a:pt x="2598908" y="5595709"/>
                  <a:pt x="2609460" y="5582629"/>
                  <a:pt x="2639833" y="5567442"/>
                </a:cubicBezTo>
                <a:cubicBezTo>
                  <a:pt x="2652599" y="5561059"/>
                  <a:pt x="2667351" y="5558883"/>
                  <a:pt x="2679590" y="5551539"/>
                </a:cubicBezTo>
                <a:cubicBezTo>
                  <a:pt x="2694142" y="5542808"/>
                  <a:pt x="2705225" y="5529148"/>
                  <a:pt x="2719346" y="5519734"/>
                </a:cubicBezTo>
                <a:cubicBezTo>
                  <a:pt x="2729209" y="5513159"/>
                  <a:pt x="2741100" y="5510113"/>
                  <a:pt x="2751152" y="5503831"/>
                </a:cubicBezTo>
                <a:cubicBezTo>
                  <a:pt x="2762390" y="5496807"/>
                  <a:pt x="2771373" y="5486413"/>
                  <a:pt x="2782957" y="5479977"/>
                </a:cubicBezTo>
                <a:cubicBezTo>
                  <a:pt x="2795434" y="5473046"/>
                  <a:pt x="2810321" y="5471156"/>
                  <a:pt x="2822713" y="5464075"/>
                </a:cubicBezTo>
                <a:cubicBezTo>
                  <a:pt x="2847605" y="5449851"/>
                  <a:pt x="2894275" y="5416367"/>
                  <a:pt x="2894275" y="5416367"/>
                </a:cubicBezTo>
                <a:cubicBezTo>
                  <a:pt x="2935794" y="5354090"/>
                  <a:pt x="2870707" y="5443171"/>
                  <a:pt x="2973788" y="5360708"/>
                </a:cubicBezTo>
                <a:cubicBezTo>
                  <a:pt x="3000500" y="5339339"/>
                  <a:pt x="3021861" y="5319340"/>
                  <a:pt x="3053301" y="5305049"/>
                </a:cubicBezTo>
                <a:cubicBezTo>
                  <a:pt x="3088771" y="5288926"/>
                  <a:pt x="3102620" y="5294148"/>
                  <a:pt x="3132814" y="5273244"/>
                </a:cubicBezTo>
                <a:cubicBezTo>
                  <a:pt x="3157661" y="5256043"/>
                  <a:pt x="3181160" y="5236930"/>
                  <a:pt x="3204376" y="5217584"/>
                </a:cubicBezTo>
                <a:cubicBezTo>
                  <a:pt x="3245499" y="5183316"/>
                  <a:pt x="3275584" y="5152074"/>
                  <a:pt x="3331597" y="5138071"/>
                </a:cubicBezTo>
                <a:lnTo>
                  <a:pt x="3395207" y="5122169"/>
                </a:lnTo>
                <a:cubicBezTo>
                  <a:pt x="3440587" y="5091915"/>
                  <a:pt x="3395572" y="5118062"/>
                  <a:pt x="3450866" y="5098315"/>
                </a:cubicBezTo>
                <a:cubicBezTo>
                  <a:pt x="3604190" y="5043557"/>
                  <a:pt x="3450900" y="5082407"/>
                  <a:pt x="3641698" y="5050607"/>
                </a:cubicBezTo>
                <a:cubicBezTo>
                  <a:pt x="3652477" y="5048810"/>
                  <a:pt x="3662741" y="5044555"/>
                  <a:pt x="3673503" y="5042656"/>
                </a:cubicBezTo>
                <a:cubicBezTo>
                  <a:pt x="3707834" y="5036598"/>
                  <a:pt x="3742414" y="5032054"/>
                  <a:pt x="3776870" y="5026753"/>
                </a:cubicBezTo>
                <a:cubicBezTo>
                  <a:pt x="3790122" y="5021452"/>
                  <a:pt x="3803212" y="5015728"/>
                  <a:pt x="3816626" y="5010850"/>
                </a:cubicBezTo>
                <a:cubicBezTo>
                  <a:pt x="3832380" y="5005121"/>
                  <a:pt x="3848770" y="5001173"/>
                  <a:pt x="3864334" y="4994948"/>
                </a:cubicBezTo>
                <a:cubicBezTo>
                  <a:pt x="3875340" y="4990546"/>
                  <a:pt x="3885538" y="4984346"/>
                  <a:pt x="3896140" y="4979045"/>
                </a:cubicBezTo>
                <a:cubicBezTo>
                  <a:pt x="3941455" y="4933728"/>
                  <a:pt x="3895736" y="4971267"/>
                  <a:pt x="3951799" y="4947240"/>
                </a:cubicBezTo>
                <a:cubicBezTo>
                  <a:pt x="3960583" y="4943476"/>
                  <a:pt x="3967549" y="4936402"/>
                  <a:pt x="3975653" y="4931337"/>
                </a:cubicBezTo>
                <a:cubicBezTo>
                  <a:pt x="3988758" y="4923146"/>
                  <a:pt x="4001900" y="4914989"/>
                  <a:pt x="4015409" y="4907484"/>
                </a:cubicBezTo>
                <a:cubicBezTo>
                  <a:pt x="4025770" y="4901728"/>
                  <a:pt x="4037243" y="4897991"/>
                  <a:pt x="4047214" y="4891581"/>
                </a:cubicBezTo>
                <a:cubicBezTo>
                  <a:pt x="4074428" y="4874086"/>
                  <a:pt x="4105672" y="4860486"/>
                  <a:pt x="4126727" y="4835922"/>
                </a:cubicBezTo>
                <a:cubicBezTo>
                  <a:pt x="4184493" y="4768529"/>
                  <a:pt x="4153481" y="4792835"/>
                  <a:pt x="4214192" y="4756409"/>
                </a:cubicBezTo>
                <a:cubicBezTo>
                  <a:pt x="4252928" y="4709924"/>
                  <a:pt x="4252317" y="4704827"/>
                  <a:pt x="4301656" y="4668944"/>
                </a:cubicBezTo>
                <a:cubicBezTo>
                  <a:pt x="4361606" y="4625344"/>
                  <a:pt x="4323151" y="4666840"/>
                  <a:pt x="4381169" y="4613285"/>
                </a:cubicBezTo>
                <a:cubicBezTo>
                  <a:pt x="4403203" y="4592946"/>
                  <a:pt x="4423576" y="4570879"/>
                  <a:pt x="4444780" y="4549675"/>
                </a:cubicBezTo>
                <a:cubicBezTo>
                  <a:pt x="4452731" y="4541724"/>
                  <a:pt x="4459277" y="4532058"/>
                  <a:pt x="4468633" y="4525821"/>
                </a:cubicBezTo>
                <a:cubicBezTo>
                  <a:pt x="4503514" y="4502567"/>
                  <a:pt x="4484842" y="4515652"/>
                  <a:pt x="4524293" y="4486064"/>
                </a:cubicBezTo>
                <a:cubicBezTo>
                  <a:pt x="4554919" y="4440123"/>
                  <a:pt x="4522820" y="4481646"/>
                  <a:pt x="4564049" y="4446308"/>
                </a:cubicBezTo>
                <a:cubicBezTo>
                  <a:pt x="4575433" y="4436551"/>
                  <a:pt x="4584470" y="4424260"/>
                  <a:pt x="4595854" y="4414503"/>
                </a:cubicBezTo>
                <a:cubicBezTo>
                  <a:pt x="4603110" y="4408284"/>
                  <a:pt x="4612452" y="4404819"/>
                  <a:pt x="4619708" y="4398600"/>
                </a:cubicBezTo>
                <a:cubicBezTo>
                  <a:pt x="4631092" y="4388843"/>
                  <a:pt x="4639805" y="4376161"/>
                  <a:pt x="4651513" y="4366795"/>
                </a:cubicBezTo>
                <a:cubicBezTo>
                  <a:pt x="4666437" y="4354856"/>
                  <a:pt x="4683318" y="4345592"/>
                  <a:pt x="4699221" y="4334990"/>
                </a:cubicBezTo>
                <a:lnTo>
                  <a:pt x="4723075" y="4319087"/>
                </a:lnTo>
                <a:lnTo>
                  <a:pt x="4746929" y="4303184"/>
                </a:lnTo>
                <a:cubicBezTo>
                  <a:pt x="4784796" y="4246384"/>
                  <a:pt x="4760192" y="4260113"/>
                  <a:pt x="4810540" y="4247525"/>
                </a:cubicBezTo>
                <a:cubicBezTo>
                  <a:pt x="4829093" y="4250176"/>
                  <a:pt x="4847822" y="4251801"/>
                  <a:pt x="4866199" y="4255477"/>
                </a:cubicBezTo>
                <a:cubicBezTo>
                  <a:pt x="4874418" y="4257121"/>
                  <a:pt x="4882176" y="4260564"/>
                  <a:pt x="4890053" y="4263428"/>
                </a:cubicBezTo>
                <a:cubicBezTo>
                  <a:pt x="4911335" y="4271167"/>
                  <a:pt x="4932723" y="4278660"/>
                  <a:pt x="4953663" y="4287282"/>
                </a:cubicBezTo>
                <a:cubicBezTo>
                  <a:pt x="5065883" y="4333490"/>
                  <a:pt x="4989865" y="4307301"/>
                  <a:pt x="5049079" y="4327038"/>
                </a:cubicBezTo>
                <a:cubicBezTo>
                  <a:pt x="5091501" y="4355320"/>
                  <a:pt x="5055761" y="4334515"/>
                  <a:pt x="5120640" y="4358844"/>
                </a:cubicBezTo>
                <a:cubicBezTo>
                  <a:pt x="5163047" y="4374746"/>
                  <a:pt x="5205810" y="4389731"/>
                  <a:pt x="5247861" y="4406551"/>
                </a:cubicBezTo>
                <a:cubicBezTo>
                  <a:pt x="5258866" y="4410953"/>
                  <a:pt x="5269375" y="4416573"/>
                  <a:pt x="5279666" y="4422454"/>
                </a:cubicBezTo>
                <a:cubicBezTo>
                  <a:pt x="5287963" y="4427195"/>
                  <a:pt x="5294454" y="4435335"/>
                  <a:pt x="5303520" y="4438357"/>
                </a:cubicBezTo>
                <a:cubicBezTo>
                  <a:pt x="5326702" y="4446084"/>
                  <a:pt x="5351272" y="4448765"/>
                  <a:pt x="5375082" y="4454259"/>
                </a:cubicBezTo>
                <a:cubicBezTo>
                  <a:pt x="5444678" y="4470319"/>
                  <a:pt x="5362704" y="4453153"/>
                  <a:pt x="5462546" y="4478113"/>
                </a:cubicBezTo>
                <a:cubicBezTo>
                  <a:pt x="5475657" y="4481391"/>
                  <a:pt x="5489051" y="4483414"/>
                  <a:pt x="5502303" y="4486064"/>
                </a:cubicBezTo>
                <a:cubicBezTo>
                  <a:pt x="5544710" y="4478113"/>
                  <a:pt x="5587666" y="4472674"/>
                  <a:pt x="5629524" y="4462210"/>
                </a:cubicBezTo>
                <a:cubicBezTo>
                  <a:pt x="5641023" y="4459335"/>
                  <a:pt x="5650968" y="4452064"/>
                  <a:pt x="5661329" y="4446308"/>
                </a:cubicBezTo>
                <a:cubicBezTo>
                  <a:pt x="5721129" y="4413086"/>
                  <a:pt x="5681280" y="4433913"/>
                  <a:pt x="5732891" y="4398600"/>
                </a:cubicBezTo>
                <a:cubicBezTo>
                  <a:pt x="5772325" y="4371619"/>
                  <a:pt x="5809423" y="4340455"/>
                  <a:pt x="5852160" y="4319087"/>
                </a:cubicBezTo>
                <a:cubicBezTo>
                  <a:pt x="5873364" y="4308485"/>
                  <a:pt x="5894959" y="4298634"/>
                  <a:pt x="5915771" y="4287282"/>
                </a:cubicBezTo>
                <a:cubicBezTo>
                  <a:pt x="5924161" y="4282706"/>
                  <a:pt x="5931328" y="4276120"/>
                  <a:pt x="5939625" y="4271379"/>
                </a:cubicBezTo>
                <a:cubicBezTo>
                  <a:pt x="5978351" y="4249250"/>
                  <a:pt x="5967462" y="4262925"/>
                  <a:pt x="6003235" y="4231623"/>
                </a:cubicBezTo>
                <a:cubicBezTo>
                  <a:pt x="6051625" y="4189280"/>
                  <a:pt x="6019667" y="4212842"/>
                  <a:pt x="6058894" y="4168012"/>
                </a:cubicBezTo>
                <a:cubicBezTo>
                  <a:pt x="6068767" y="4156729"/>
                  <a:pt x="6081334" y="4147915"/>
                  <a:pt x="6090700" y="4136207"/>
                </a:cubicBezTo>
                <a:cubicBezTo>
                  <a:pt x="6137097" y="4078211"/>
                  <a:pt x="6100013" y="4095996"/>
                  <a:pt x="6146359" y="4080548"/>
                </a:cubicBezTo>
                <a:cubicBezTo>
                  <a:pt x="6193369" y="4017869"/>
                  <a:pt x="6163794" y="4047425"/>
                  <a:pt x="6281531" y="3993084"/>
                </a:cubicBezTo>
                <a:cubicBezTo>
                  <a:pt x="6312815" y="3978645"/>
                  <a:pt x="6376946" y="3953327"/>
                  <a:pt x="6376946" y="3953327"/>
                </a:cubicBezTo>
                <a:cubicBezTo>
                  <a:pt x="6403794" y="3913056"/>
                  <a:pt x="6380818" y="3940144"/>
                  <a:pt x="6432606" y="3905619"/>
                </a:cubicBezTo>
                <a:cubicBezTo>
                  <a:pt x="6443632" y="3898268"/>
                  <a:pt x="6453385" y="3889116"/>
                  <a:pt x="6464411" y="3881765"/>
                </a:cubicBezTo>
                <a:cubicBezTo>
                  <a:pt x="6511855" y="3850136"/>
                  <a:pt x="6571447" y="3812345"/>
                  <a:pt x="6623437" y="3786350"/>
                </a:cubicBezTo>
                <a:cubicBezTo>
                  <a:pt x="6630934" y="3782602"/>
                  <a:pt x="6639443" y="3781341"/>
                  <a:pt x="6647291" y="3778398"/>
                </a:cubicBezTo>
                <a:cubicBezTo>
                  <a:pt x="6671257" y="3769411"/>
                  <a:pt x="6691685" y="3763407"/>
                  <a:pt x="6710901" y="3746593"/>
                </a:cubicBezTo>
                <a:cubicBezTo>
                  <a:pt x="6725005" y="3734252"/>
                  <a:pt x="6736260" y="3718835"/>
                  <a:pt x="6750658" y="3706837"/>
                </a:cubicBezTo>
                <a:cubicBezTo>
                  <a:pt x="6846565" y="3626915"/>
                  <a:pt x="6815505" y="3640165"/>
                  <a:pt x="6877879" y="3619372"/>
                </a:cubicBezTo>
                <a:cubicBezTo>
                  <a:pt x="6885830" y="3611421"/>
                  <a:pt x="6896704" y="3605576"/>
                  <a:pt x="6901733" y="3595518"/>
                </a:cubicBezTo>
                <a:cubicBezTo>
                  <a:pt x="6938365" y="3522254"/>
                  <a:pt x="6880524" y="3587044"/>
                  <a:pt x="6925586" y="3523957"/>
                </a:cubicBezTo>
                <a:cubicBezTo>
                  <a:pt x="6932122" y="3514807"/>
                  <a:pt x="6942122" y="3508641"/>
                  <a:pt x="6949440" y="3500103"/>
                </a:cubicBezTo>
                <a:cubicBezTo>
                  <a:pt x="6958064" y="3490041"/>
                  <a:pt x="6965591" y="3479081"/>
                  <a:pt x="6973294" y="3468297"/>
                </a:cubicBezTo>
                <a:cubicBezTo>
                  <a:pt x="6978848" y="3460521"/>
                  <a:pt x="6983079" y="3451785"/>
                  <a:pt x="6989197" y="3444444"/>
                </a:cubicBezTo>
                <a:cubicBezTo>
                  <a:pt x="7014925" y="3413571"/>
                  <a:pt x="7013051" y="3433048"/>
                  <a:pt x="7013051" y="3412638"/>
                </a:cubicBezTo>
                <a:lnTo>
                  <a:pt x="7211833" y="3166148"/>
                </a:lnTo>
              </a:path>
            </a:pathLst>
          </a:custGeom>
          <a:ln w="317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20 CuadroTexto"/>
          <p:cNvSpPr txBox="1"/>
          <p:nvPr/>
        </p:nvSpPr>
        <p:spPr>
          <a:xfrm>
            <a:off x="7072330" y="2071678"/>
            <a:ext cx="2000264" cy="6617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solidFill>
                  <a:srgbClr val="FFC000"/>
                </a:solidFill>
                <a:latin typeface="Arial Black" pitchFamily="34" charset="0"/>
              </a:rPr>
              <a:t>”El Texcal”</a:t>
            </a:r>
          </a:p>
          <a:p>
            <a:pPr algn="ctr"/>
            <a:r>
              <a:rPr lang="es-MX" sz="1050" dirty="0" smtClean="0">
                <a:solidFill>
                  <a:srgbClr val="FFC000"/>
                </a:solidFill>
                <a:latin typeface="Arial Black" pitchFamily="34" charset="0"/>
              </a:rPr>
              <a:t>Antes de su decreto</a:t>
            </a:r>
          </a:p>
          <a:p>
            <a:pPr algn="ctr"/>
            <a:r>
              <a:rPr lang="es-MX" sz="1050" dirty="0" smtClean="0">
                <a:solidFill>
                  <a:srgbClr val="FFC000"/>
                </a:solidFill>
                <a:latin typeface="Arial Black" pitchFamily="34" charset="0"/>
              </a:rPr>
              <a:t>Como ANP</a:t>
            </a:r>
            <a:endParaRPr lang="es-MX" sz="1050" dirty="0">
              <a:solidFill>
                <a:srgbClr val="FFC000"/>
              </a:solidFill>
              <a:latin typeface="Arial Black" pitchFamily="34" charset="0"/>
            </a:endParaRPr>
          </a:p>
        </p:txBody>
      </p:sp>
      <p:cxnSp>
        <p:nvCxnSpPr>
          <p:cNvPr id="22" name="21 Conector recto de flecha"/>
          <p:cNvCxnSpPr>
            <a:stCxn id="21" idx="2"/>
          </p:cNvCxnSpPr>
          <p:nvPr/>
        </p:nvCxnSpPr>
        <p:spPr>
          <a:xfrm rot="16200000" flipH="1">
            <a:off x="7688943" y="3116916"/>
            <a:ext cx="1267107" cy="500069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Forma libre"/>
          <p:cNvSpPr/>
          <p:nvPr/>
        </p:nvSpPr>
        <p:spPr>
          <a:xfrm>
            <a:off x="5429256" y="2814763"/>
            <a:ext cx="1610815" cy="1042865"/>
          </a:xfrm>
          <a:custGeom>
            <a:avLst/>
            <a:gdLst>
              <a:gd name="connsiteX0" fmla="*/ 1225712 w 1557486"/>
              <a:gd name="connsiteY0" fmla="*/ 24276 h 1132885"/>
              <a:gd name="connsiteX1" fmla="*/ 1201436 w 1557486"/>
              <a:gd name="connsiteY1" fmla="*/ 8092 h 1132885"/>
              <a:gd name="connsiteX2" fmla="*/ 1177160 w 1557486"/>
              <a:gd name="connsiteY2" fmla="*/ 0 h 1132885"/>
              <a:gd name="connsiteX3" fmla="*/ 764466 w 1557486"/>
              <a:gd name="connsiteY3" fmla="*/ 8092 h 1132885"/>
              <a:gd name="connsiteX4" fmla="*/ 691638 w 1557486"/>
              <a:gd name="connsiteY4" fmla="*/ 24276 h 1132885"/>
              <a:gd name="connsiteX5" fmla="*/ 667362 w 1557486"/>
              <a:gd name="connsiteY5" fmla="*/ 16184 h 1132885"/>
              <a:gd name="connsiteX6" fmla="*/ 586442 w 1557486"/>
              <a:gd name="connsiteY6" fmla="*/ 32368 h 1132885"/>
              <a:gd name="connsiteX7" fmla="*/ 570257 w 1557486"/>
              <a:gd name="connsiteY7" fmla="*/ 48552 h 1132885"/>
              <a:gd name="connsiteX8" fmla="*/ 521705 w 1557486"/>
              <a:gd name="connsiteY8" fmla="*/ 105197 h 1132885"/>
              <a:gd name="connsiteX9" fmla="*/ 497429 w 1557486"/>
              <a:gd name="connsiteY9" fmla="*/ 113289 h 1132885"/>
              <a:gd name="connsiteX10" fmla="*/ 473153 w 1557486"/>
              <a:gd name="connsiteY10" fmla="*/ 129473 h 1132885"/>
              <a:gd name="connsiteX11" fmla="*/ 440785 w 1557486"/>
              <a:gd name="connsiteY11" fmla="*/ 137565 h 1132885"/>
              <a:gd name="connsiteX12" fmla="*/ 416509 w 1557486"/>
              <a:gd name="connsiteY12" fmla="*/ 145657 h 1132885"/>
              <a:gd name="connsiteX13" fmla="*/ 359865 w 1557486"/>
              <a:gd name="connsiteY13" fmla="*/ 202301 h 1132885"/>
              <a:gd name="connsiteX14" fmla="*/ 335588 w 1557486"/>
              <a:gd name="connsiteY14" fmla="*/ 250853 h 1132885"/>
              <a:gd name="connsiteX15" fmla="*/ 287036 w 1557486"/>
              <a:gd name="connsiteY15" fmla="*/ 299405 h 1132885"/>
              <a:gd name="connsiteX16" fmla="*/ 214208 w 1557486"/>
              <a:gd name="connsiteY16" fmla="*/ 380326 h 1132885"/>
              <a:gd name="connsiteX17" fmla="*/ 181840 w 1557486"/>
              <a:gd name="connsiteY17" fmla="*/ 396510 h 1132885"/>
              <a:gd name="connsiteX18" fmla="*/ 125196 w 1557486"/>
              <a:gd name="connsiteY18" fmla="*/ 428878 h 1132885"/>
              <a:gd name="connsiteX19" fmla="*/ 117103 w 1557486"/>
              <a:gd name="connsiteY19" fmla="*/ 469338 h 1132885"/>
              <a:gd name="connsiteX20" fmla="*/ 92827 w 1557486"/>
              <a:gd name="connsiteY20" fmla="*/ 542166 h 1132885"/>
              <a:gd name="connsiteX21" fmla="*/ 68551 w 1557486"/>
              <a:gd name="connsiteY21" fmla="*/ 590719 h 1132885"/>
              <a:gd name="connsiteX22" fmla="*/ 44275 w 1557486"/>
              <a:gd name="connsiteY22" fmla="*/ 606903 h 1132885"/>
              <a:gd name="connsiteX23" fmla="*/ 28091 w 1557486"/>
              <a:gd name="connsiteY23" fmla="*/ 631179 h 1132885"/>
              <a:gd name="connsiteX24" fmla="*/ 3815 w 1557486"/>
              <a:gd name="connsiteY24" fmla="*/ 639271 h 1132885"/>
              <a:gd name="connsiteX25" fmla="*/ 11907 w 1557486"/>
              <a:gd name="connsiteY25" fmla="*/ 663547 h 1132885"/>
              <a:gd name="connsiteX26" fmla="*/ 19999 w 1557486"/>
              <a:gd name="connsiteY26" fmla="*/ 695915 h 1132885"/>
              <a:gd name="connsiteX27" fmla="*/ 28091 w 1557486"/>
              <a:gd name="connsiteY27" fmla="*/ 809204 h 1132885"/>
              <a:gd name="connsiteX28" fmla="*/ 52367 w 1557486"/>
              <a:gd name="connsiteY28" fmla="*/ 825388 h 1132885"/>
              <a:gd name="connsiteX29" fmla="*/ 100919 w 1557486"/>
              <a:gd name="connsiteY29" fmla="*/ 873940 h 1132885"/>
              <a:gd name="connsiteX30" fmla="*/ 133288 w 1557486"/>
              <a:gd name="connsiteY30" fmla="*/ 922492 h 1132885"/>
              <a:gd name="connsiteX31" fmla="*/ 165656 w 1557486"/>
              <a:gd name="connsiteY31" fmla="*/ 971044 h 1132885"/>
              <a:gd name="connsiteX32" fmla="*/ 173748 w 1557486"/>
              <a:gd name="connsiteY32" fmla="*/ 1003412 h 1132885"/>
              <a:gd name="connsiteX33" fmla="*/ 173748 w 1557486"/>
              <a:gd name="connsiteY33" fmla="*/ 1060057 h 1132885"/>
              <a:gd name="connsiteX34" fmla="*/ 222300 w 1557486"/>
              <a:gd name="connsiteY34" fmla="*/ 1092425 h 1132885"/>
              <a:gd name="connsiteX35" fmla="*/ 246576 w 1557486"/>
              <a:gd name="connsiteY35" fmla="*/ 1108609 h 1132885"/>
              <a:gd name="connsiteX36" fmla="*/ 295128 w 1557486"/>
              <a:gd name="connsiteY36" fmla="*/ 1132885 h 1132885"/>
              <a:gd name="connsiteX37" fmla="*/ 319404 w 1557486"/>
              <a:gd name="connsiteY37" fmla="*/ 1124793 h 1132885"/>
              <a:gd name="connsiteX38" fmla="*/ 384141 w 1557486"/>
              <a:gd name="connsiteY38" fmla="*/ 1108609 h 1132885"/>
              <a:gd name="connsiteX39" fmla="*/ 432693 w 1557486"/>
              <a:gd name="connsiteY39" fmla="*/ 1068149 h 1132885"/>
              <a:gd name="connsiteX40" fmla="*/ 465061 w 1557486"/>
              <a:gd name="connsiteY40" fmla="*/ 1043873 h 1132885"/>
              <a:gd name="connsiteX41" fmla="*/ 513613 w 1557486"/>
              <a:gd name="connsiteY41" fmla="*/ 1027689 h 1132885"/>
              <a:gd name="connsiteX42" fmla="*/ 537889 w 1557486"/>
              <a:gd name="connsiteY42" fmla="*/ 1019597 h 1132885"/>
              <a:gd name="connsiteX43" fmla="*/ 618810 w 1557486"/>
              <a:gd name="connsiteY43" fmla="*/ 1003412 h 1132885"/>
              <a:gd name="connsiteX44" fmla="*/ 683546 w 1557486"/>
              <a:gd name="connsiteY44" fmla="*/ 962952 h 1132885"/>
              <a:gd name="connsiteX45" fmla="*/ 756374 w 1557486"/>
              <a:gd name="connsiteY45" fmla="*/ 914400 h 1132885"/>
              <a:gd name="connsiteX46" fmla="*/ 845387 w 1557486"/>
              <a:gd name="connsiteY46" fmla="*/ 898216 h 1132885"/>
              <a:gd name="connsiteX47" fmla="*/ 926307 w 1557486"/>
              <a:gd name="connsiteY47" fmla="*/ 882032 h 1132885"/>
              <a:gd name="connsiteX48" fmla="*/ 974859 w 1557486"/>
              <a:gd name="connsiteY48" fmla="*/ 865848 h 1132885"/>
              <a:gd name="connsiteX49" fmla="*/ 999135 w 1557486"/>
              <a:gd name="connsiteY49" fmla="*/ 857756 h 1132885"/>
              <a:gd name="connsiteX50" fmla="*/ 1096240 w 1557486"/>
              <a:gd name="connsiteY50" fmla="*/ 849664 h 1132885"/>
              <a:gd name="connsiteX51" fmla="*/ 1177160 w 1557486"/>
              <a:gd name="connsiteY51" fmla="*/ 825388 h 1132885"/>
              <a:gd name="connsiteX52" fmla="*/ 1241896 w 1557486"/>
              <a:gd name="connsiteY52" fmla="*/ 801112 h 1132885"/>
              <a:gd name="connsiteX53" fmla="*/ 1274265 w 1557486"/>
              <a:gd name="connsiteY53" fmla="*/ 768743 h 1132885"/>
              <a:gd name="connsiteX54" fmla="*/ 1298541 w 1557486"/>
              <a:gd name="connsiteY54" fmla="*/ 760651 h 1132885"/>
              <a:gd name="connsiteX55" fmla="*/ 1314725 w 1557486"/>
              <a:gd name="connsiteY55" fmla="*/ 736375 h 1132885"/>
              <a:gd name="connsiteX56" fmla="*/ 1339001 w 1557486"/>
              <a:gd name="connsiteY56" fmla="*/ 712099 h 1132885"/>
              <a:gd name="connsiteX57" fmla="*/ 1371369 w 1557486"/>
              <a:gd name="connsiteY57" fmla="*/ 663547 h 1132885"/>
              <a:gd name="connsiteX58" fmla="*/ 1387553 w 1557486"/>
              <a:gd name="connsiteY58" fmla="*/ 639271 h 1132885"/>
              <a:gd name="connsiteX59" fmla="*/ 1411829 w 1557486"/>
              <a:gd name="connsiteY59" fmla="*/ 631179 h 1132885"/>
              <a:gd name="connsiteX60" fmla="*/ 1468473 w 1557486"/>
              <a:gd name="connsiteY60" fmla="*/ 574535 h 1132885"/>
              <a:gd name="connsiteX61" fmla="*/ 1484657 w 1557486"/>
              <a:gd name="connsiteY61" fmla="*/ 550259 h 1132885"/>
              <a:gd name="connsiteX62" fmla="*/ 1500842 w 1557486"/>
              <a:gd name="connsiteY62" fmla="*/ 517890 h 1132885"/>
              <a:gd name="connsiteX63" fmla="*/ 1557486 w 1557486"/>
              <a:gd name="connsiteY63" fmla="*/ 469338 h 1132885"/>
              <a:gd name="connsiteX64" fmla="*/ 1549394 w 1557486"/>
              <a:gd name="connsiteY64" fmla="*/ 396510 h 1132885"/>
              <a:gd name="connsiteX65" fmla="*/ 1508934 w 1557486"/>
              <a:gd name="connsiteY65" fmla="*/ 315589 h 1132885"/>
              <a:gd name="connsiteX66" fmla="*/ 1460381 w 1557486"/>
              <a:gd name="connsiteY66" fmla="*/ 291313 h 1132885"/>
              <a:gd name="connsiteX67" fmla="*/ 1444197 w 1557486"/>
              <a:gd name="connsiteY67" fmla="*/ 267037 h 1132885"/>
              <a:gd name="connsiteX68" fmla="*/ 1436105 w 1557486"/>
              <a:gd name="connsiteY68" fmla="*/ 234669 h 1132885"/>
              <a:gd name="connsiteX69" fmla="*/ 1411829 w 1557486"/>
              <a:gd name="connsiteY69" fmla="*/ 210393 h 1132885"/>
              <a:gd name="connsiteX70" fmla="*/ 1403737 w 1557486"/>
              <a:gd name="connsiteY70" fmla="*/ 186117 h 1132885"/>
              <a:gd name="connsiteX71" fmla="*/ 1314725 w 1557486"/>
              <a:gd name="connsiteY71" fmla="*/ 113289 h 1132885"/>
              <a:gd name="connsiteX72" fmla="*/ 1290449 w 1557486"/>
              <a:gd name="connsiteY72" fmla="*/ 89012 h 1132885"/>
              <a:gd name="connsiteX73" fmla="*/ 1258080 w 1557486"/>
              <a:gd name="connsiteY73" fmla="*/ 40460 h 1132885"/>
              <a:gd name="connsiteX74" fmla="*/ 1225712 w 1557486"/>
              <a:gd name="connsiteY74" fmla="*/ 32368 h 1132885"/>
              <a:gd name="connsiteX75" fmla="*/ 1144792 w 1557486"/>
              <a:gd name="connsiteY75" fmla="*/ 48552 h 113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557486" h="1132885">
                <a:moveTo>
                  <a:pt x="1225712" y="24276"/>
                </a:moveTo>
                <a:cubicBezTo>
                  <a:pt x="1217620" y="18881"/>
                  <a:pt x="1210135" y="12441"/>
                  <a:pt x="1201436" y="8092"/>
                </a:cubicBezTo>
                <a:cubicBezTo>
                  <a:pt x="1193807" y="4277"/>
                  <a:pt x="1185690" y="0"/>
                  <a:pt x="1177160" y="0"/>
                </a:cubicBezTo>
                <a:cubicBezTo>
                  <a:pt x="1039569" y="0"/>
                  <a:pt x="902031" y="5395"/>
                  <a:pt x="764466" y="8092"/>
                </a:cubicBezTo>
                <a:cubicBezTo>
                  <a:pt x="751982" y="11213"/>
                  <a:pt x="701911" y="24276"/>
                  <a:pt x="691638" y="24276"/>
                </a:cubicBezTo>
                <a:cubicBezTo>
                  <a:pt x="683108" y="24276"/>
                  <a:pt x="675454" y="18881"/>
                  <a:pt x="667362" y="16184"/>
                </a:cubicBezTo>
                <a:cubicBezTo>
                  <a:pt x="657539" y="17587"/>
                  <a:pt x="604097" y="21775"/>
                  <a:pt x="586442" y="32368"/>
                </a:cubicBezTo>
                <a:cubicBezTo>
                  <a:pt x="579900" y="36293"/>
                  <a:pt x="575141" y="42691"/>
                  <a:pt x="570257" y="48552"/>
                </a:cubicBezTo>
                <a:cubicBezTo>
                  <a:pt x="556235" y="65378"/>
                  <a:pt x="540990" y="92340"/>
                  <a:pt x="521705" y="105197"/>
                </a:cubicBezTo>
                <a:cubicBezTo>
                  <a:pt x="514608" y="109929"/>
                  <a:pt x="505058" y="109474"/>
                  <a:pt x="497429" y="113289"/>
                </a:cubicBezTo>
                <a:cubicBezTo>
                  <a:pt x="488730" y="117638"/>
                  <a:pt x="482092" y="125642"/>
                  <a:pt x="473153" y="129473"/>
                </a:cubicBezTo>
                <a:cubicBezTo>
                  <a:pt x="462931" y="133854"/>
                  <a:pt x="451478" y="134510"/>
                  <a:pt x="440785" y="137565"/>
                </a:cubicBezTo>
                <a:cubicBezTo>
                  <a:pt x="432583" y="139908"/>
                  <a:pt x="424601" y="142960"/>
                  <a:pt x="416509" y="145657"/>
                </a:cubicBezTo>
                <a:cubicBezTo>
                  <a:pt x="397628" y="164538"/>
                  <a:pt x="368309" y="176969"/>
                  <a:pt x="359865" y="202301"/>
                </a:cubicBezTo>
                <a:cubicBezTo>
                  <a:pt x="352366" y="224799"/>
                  <a:pt x="352322" y="232027"/>
                  <a:pt x="335588" y="250853"/>
                </a:cubicBezTo>
                <a:cubicBezTo>
                  <a:pt x="320382" y="267959"/>
                  <a:pt x="300768" y="281095"/>
                  <a:pt x="287036" y="299405"/>
                </a:cubicBezTo>
                <a:cubicBezTo>
                  <a:pt x="269565" y="322701"/>
                  <a:pt x="237445" y="368707"/>
                  <a:pt x="214208" y="380326"/>
                </a:cubicBezTo>
                <a:cubicBezTo>
                  <a:pt x="203419" y="385721"/>
                  <a:pt x="192069" y="390117"/>
                  <a:pt x="181840" y="396510"/>
                </a:cubicBezTo>
                <a:cubicBezTo>
                  <a:pt x="125852" y="431503"/>
                  <a:pt x="172890" y="412980"/>
                  <a:pt x="125196" y="428878"/>
                </a:cubicBezTo>
                <a:cubicBezTo>
                  <a:pt x="122498" y="442365"/>
                  <a:pt x="120722" y="456069"/>
                  <a:pt x="117103" y="469338"/>
                </a:cubicBezTo>
                <a:lnTo>
                  <a:pt x="92827" y="542166"/>
                </a:lnTo>
                <a:cubicBezTo>
                  <a:pt x="86245" y="561911"/>
                  <a:pt x="84238" y="575032"/>
                  <a:pt x="68551" y="590719"/>
                </a:cubicBezTo>
                <a:cubicBezTo>
                  <a:pt x="61674" y="597596"/>
                  <a:pt x="52367" y="601508"/>
                  <a:pt x="44275" y="606903"/>
                </a:cubicBezTo>
                <a:cubicBezTo>
                  <a:pt x="38880" y="614995"/>
                  <a:pt x="35685" y="625104"/>
                  <a:pt x="28091" y="631179"/>
                </a:cubicBezTo>
                <a:cubicBezTo>
                  <a:pt x="21430" y="636507"/>
                  <a:pt x="7630" y="631642"/>
                  <a:pt x="3815" y="639271"/>
                </a:cubicBezTo>
                <a:cubicBezTo>
                  <a:pt x="0" y="646900"/>
                  <a:pt x="9564" y="655345"/>
                  <a:pt x="11907" y="663547"/>
                </a:cubicBezTo>
                <a:cubicBezTo>
                  <a:pt x="14962" y="674240"/>
                  <a:pt x="17302" y="685126"/>
                  <a:pt x="19999" y="695915"/>
                </a:cubicBezTo>
                <a:cubicBezTo>
                  <a:pt x="22696" y="733678"/>
                  <a:pt x="18909" y="772475"/>
                  <a:pt x="28091" y="809204"/>
                </a:cubicBezTo>
                <a:cubicBezTo>
                  <a:pt x="30450" y="818639"/>
                  <a:pt x="44453" y="819735"/>
                  <a:pt x="52367" y="825388"/>
                </a:cubicBezTo>
                <a:cubicBezTo>
                  <a:pt x="83209" y="847418"/>
                  <a:pt x="83965" y="844270"/>
                  <a:pt x="100919" y="873940"/>
                </a:cubicBezTo>
                <a:cubicBezTo>
                  <a:pt x="163534" y="983517"/>
                  <a:pt x="81364" y="853262"/>
                  <a:pt x="133288" y="922492"/>
                </a:cubicBezTo>
                <a:cubicBezTo>
                  <a:pt x="144959" y="938052"/>
                  <a:pt x="165656" y="971044"/>
                  <a:pt x="165656" y="971044"/>
                </a:cubicBezTo>
                <a:cubicBezTo>
                  <a:pt x="168353" y="981833"/>
                  <a:pt x="173748" y="992291"/>
                  <a:pt x="173748" y="1003412"/>
                </a:cubicBezTo>
                <a:cubicBezTo>
                  <a:pt x="173748" y="1029240"/>
                  <a:pt x="148452" y="1031147"/>
                  <a:pt x="173748" y="1060057"/>
                </a:cubicBezTo>
                <a:cubicBezTo>
                  <a:pt x="186556" y="1074695"/>
                  <a:pt x="206116" y="1081636"/>
                  <a:pt x="222300" y="1092425"/>
                </a:cubicBezTo>
                <a:cubicBezTo>
                  <a:pt x="230392" y="1097820"/>
                  <a:pt x="237350" y="1105534"/>
                  <a:pt x="246576" y="1108609"/>
                </a:cubicBezTo>
                <a:cubicBezTo>
                  <a:pt x="280078" y="1119776"/>
                  <a:pt x="263755" y="1111970"/>
                  <a:pt x="295128" y="1132885"/>
                </a:cubicBezTo>
                <a:cubicBezTo>
                  <a:pt x="303220" y="1130188"/>
                  <a:pt x="311175" y="1127037"/>
                  <a:pt x="319404" y="1124793"/>
                </a:cubicBezTo>
                <a:cubicBezTo>
                  <a:pt x="340863" y="1118941"/>
                  <a:pt x="384141" y="1108609"/>
                  <a:pt x="384141" y="1108609"/>
                </a:cubicBezTo>
                <a:cubicBezTo>
                  <a:pt x="421922" y="1070828"/>
                  <a:pt x="393262" y="1096314"/>
                  <a:pt x="432693" y="1068149"/>
                </a:cubicBezTo>
                <a:cubicBezTo>
                  <a:pt x="443668" y="1060310"/>
                  <a:pt x="452998" y="1049904"/>
                  <a:pt x="465061" y="1043873"/>
                </a:cubicBezTo>
                <a:cubicBezTo>
                  <a:pt x="480319" y="1036244"/>
                  <a:pt x="497429" y="1033084"/>
                  <a:pt x="513613" y="1027689"/>
                </a:cubicBezTo>
                <a:cubicBezTo>
                  <a:pt x="521705" y="1024992"/>
                  <a:pt x="529525" y="1021270"/>
                  <a:pt x="537889" y="1019597"/>
                </a:cubicBezTo>
                <a:lnTo>
                  <a:pt x="618810" y="1003412"/>
                </a:lnTo>
                <a:cubicBezTo>
                  <a:pt x="674516" y="975559"/>
                  <a:pt x="628922" y="1000768"/>
                  <a:pt x="683546" y="962952"/>
                </a:cubicBezTo>
                <a:cubicBezTo>
                  <a:pt x="707534" y="946345"/>
                  <a:pt x="727491" y="918526"/>
                  <a:pt x="756374" y="914400"/>
                </a:cubicBezTo>
                <a:cubicBezTo>
                  <a:pt x="867650" y="898504"/>
                  <a:pt x="769080" y="914567"/>
                  <a:pt x="845387" y="898216"/>
                </a:cubicBezTo>
                <a:cubicBezTo>
                  <a:pt x="872284" y="892452"/>
                  <a:pt x="899621" y="888704"/>
                  <a:pt x="926307" y="882032"/>
                </a:cubicBezTo>
                <a:cubicBezTo>
                  <a:pt x="942857" y="877894"/>
                  <a:pt x="958675" y="871243"/>
                  <a:pt x="974859" y="865848"/>
                </a:cubicBezTo>
                <a:cubicBezTo>
                  <a:pt x="982951" y="863151"/>
                  <a:pt x="990635" y="858464"/>
                  <a:pt x="999135" y="857756"/>
                </a:cubicBezTo>
                <a:lnTo>
                  <a:pt x="1096240" y="849664"/>
                </a:lnTo>
                <a:cubicBezTo>
                  <a:pt x="1211620" y="811204"/>
                  <a:pt x="1091553" y="849847"/>
                  <a:pt x="1177160" y="825388"/>
                </a:cubicBezTo>
                <a:cubicBezTo>
                  <a:pt x="1199359" y="819045"/>
                  <a:pt x="1220519" y="809663"/>
                  <a:pt x="1241896" y="801112"/>
                </a:cubicBezTo>
                <a:cubicBezTo>
                  <a:pt x="1252686" y="790322"/>
                  <a:pt x="1261848" y="777612"/>
                  <a:pt x="1274265" y="768743"/>
                </a:cubicBezTo>
                <a:cubicBezTo>
                  <a:pt x="1281206" y="763785"/>
                  <a:pt x="1291880" y="765979"/>
                  <a:pt x="1298541" y="760651"/>
                </a:cubicBezTo>
                <a:cubicBezTo>
                  <a:pt x="1306135" y="754576"/>
                  <a:pt x="1308499" y="743846"/>
                  <a:pt x="1314725" y="736375"/>
                </a:cubicBezTo>
                <a:cubicBezTo>
                  <a:pt x="1322051" y="727584"/>
                  <a:pt x="1331975" y="721132"/>
                  <a:pt x="1339001" y="712099"/>
                </a:cubicBezTo>
                <a:cubicBezTo>
                  <a:pt x="1350943" y="696746"/>
                  <a:pt x="1360580" y="679731"/>
                  <a:pt x="1371369" y="663547"/>
                </a:cubicBezTo>
                <a:cubicBezTo>
                  <a:pt x="1376764" y="655455"/>
                  <a:pt x="1378327" y="642346"/>
                  <a:pt x="1387553" y="639271"/>
                </a:cubicBezTo>
                <a:lnTo>
                  <a:pt x="1411829" y="631179"/>
                </a:lnTo>
                <a:cubicBezTo>
                  <a:pt x="1430710" y="612298"/>
                  <a:pt x="1453661" y="596753"/>
                  <a:pt x="1468473" y="574535"/>
                </a:cubicBezTo>
                <a:cubicBezTo>
                  <a:pt x="1473868" y="566443"/>
                  <a:pt x="1479832" y="558703"/>
                  <a:pt x="1484657" y="550259"/>
                </a:cubicBezTo>
                <a:cubicBezTo>
                  <a:pt x="1490642" y="539785"/>
                  <a:pt x="1493830" y="527706"/>
                  <a:pt x="1500842" y="517890"/>
                </a:cubicBezTo>
                <a:cubicBezTo>
                  <a:pt x="1513847" y="499683"/>
                  <a:pt x="1540485" y="482089"/>
                  <a:pt x="1557486" y="469338"/>
                </a:cubicBezTo>
                <a:cubicBezTo>
                  <a:pt x="1554789" y="445062"/>
                  <a:pt x="1554184" y="420461"/>
                  <a:pt x="1549394" y="396510"/>
                </a:cubicBezTo>
                <a:cubicBezTo>
                  <a:pt x="1542808" y="363579"/>
                  <a:pt x="1532486" y="339141"/>
                  <a:pt x="1508934" y="315589"/>
                </a:cubicBezTo>
                <a:cubicBezTo>
                  <a:pt x="1493248" y="299903"/>
                  <a:pt x="1480124" y="297894"/>
                  <a:pt x="1460381" y="291313"/>
                </a:cubicBezTo>
                <a:cubicBezTo>
                  <a:pt x="1454986" y="283221"/>
                  <a:pt x="1448028" y="275976"/>
                  <a:pt x="1444197" y="267037"/>
                </a:cubicBezTo>
                <a:cubicBezTo>
                  <a:pt x="1439816" y="256815"/>
                  <a:pt x="1441623" y="244325"/>
                  <a:pt x="1436105" y="234669"/>
                </a:cubicBezTo>
                <a:cubicBezTo>
                  <a:pt x="1430427" y="224733"/>
                  <a:pt x="1419921" y="218485"/>
                  <a:pt x="1411829" y="210393"/>
                </a:cubicBezTo>
                <a:cubicBezTo>
                  <a:pt x="1409132" y="202301"/>
                  <a:pt x="1409065" y="192778"/>
                  <a:pt x="1403737" y="186117"/>
                </a:cubicBezTo>
                <a:cubicBezTo>
                  <a:pt x="1360288" y="131806"/>
                  <a:pt x="1361162" y="136508"/>
                  <a:pt x="1314725" y="113289"/>
                </a:cubicBezTo>
                <a:cubicBezTo>
                  <a:pt x="1306633" y="105197"/>
                  <a:pt x="1296797" y="98534"/>
                  <a:pt x="1290449" y="89012"/>
                </a:cubicBezTo>
                <a:cubicBezTo>
                  <a:pt x="1270247" y="58708"/>
                  <a:pt x="1299781" y="64289"/>
                  <a:pt x="1258080" y="40460"/>
                </a:cubicBezTo>
                <a:cubicBezTo>
                  <a:pt x="1248424" y="34942"/>
                  <a:pt x="1236501" y="35065"/>
                  <a:pt x="1225712" y="32368"/>
                </a:cubicBezTo>
                <a:cubicBezTo>
                  <a:pt x="1154991" y="41208"/>
                  <a:pt x="1180427" y="30735"/>
                  <a:pt x="1144792" y="48552"/>
                </a:cubicBezTo>
              </a:path>
            </a:pathLst>
          </a:custGeom>
          <a:solidFill>
            <a:srgbClr val="C00000">
              <a:alpha val="24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27 CuadroTexto"/>
          <p:cNvSpPr txBox="1"/>
          <p:nvPr/>
        </p:nvSpPr>
        <p:spPr>
          <a:xfrm>
            <a:off x="4929158" y="0"/>
            <a:ext cx="42148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Fotografía </a:t>
            </a:r>
            <a:r>
              <a:rPr lang="es-MX" sz="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Ortofoto</a:t>
            </a:r>
            <a:r>
              <a:rPr lang="es-MX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 e14s368k.tif  año 2007</a:t>
            </a:r>
            <a:endParaRPr lang="es-MX" sz="800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8" grpId="0"/>
      <p:bldP spid="13" grpId="0" animBg="1"/>
      <p:bldP spid="16" grpId="0"/>
      <p:bldP spid="17" grpId="0" animBg="1"/>
      <p:bldP spid="18" grpId="0"/>
      <p:bldP spid="19" grpId="0" animBg="1"/>
      <p:bldP spid="11" grpId="0"/>
      <p:bldP spid="10" grpId="0" animBg="1"/>
      <p:bldP spid="20" grpId="0" animBg="1"/>
      <p:bldP spid="21" grpId="0"/>
      <p:bldP spid="24" grpId="0" animBg="1"/>
      <p:bldP spid="28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197</Words>
  <Application>Microsoft Office PowerPoint</Application>
  <PresentationFormat>Presentación en pantalla (4:3)</PresentationFormat>
  <Paragraphs>58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cHaLio</dc:creator>
  <cp:lastModifiedBy>David E Turner</cp:lastModifiedBy>
  <cp:revision>151</cp:revision>
  <dcterms:created xsi:type="dcterms:W3CDTF">2010-04-30T15:11:04Z</dcterms:created>
  <dcterms:modified xsi:type="dcterms:W3CDTF">2010-06-11T22:59:08Z</dcterms:modified>
</cp:coreProperties>
</file>